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dp" ContentType="image/vnd.ms-photo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sldIdLst>
    <p:sldId id="284" r:id="rId3"/>
    <p:sldId id="258" r:id="rId4"/>
    <p:sldId id="297" r:id="rId5"/>
    <p:sldId id="300" r:id="rId6"/>
    <p:sldId id="299" r:id="rId7"/>
    <p:sldId id="301" r:id="rId8"/>
    <p:sldId id="302" r:id="rId9"/>
    <p:sldId id="303" r:id="rId10"/>
    <p:sldId id="304" r:id="rId11"/>
    <p:sldId id="305" r:id="rId12"/>
    <p:sldId id="289" r:id="rId13"/>
  </p:sldIdLst>
  <p:sldSz cx="12192000" cy="6858000"/>
  <p:notesSz cx="6858000" cy="9144000"/>
  <p:custDataLst>
    <p:tags r:id="rId1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00"/>
    <a:srgbClr val="035CAC"/>
    <a:srgbClr val="034581"/>
    <a:srgbClr val="3965B5"/>
    <a:srgbClr val="4476C3"/>
    <a:srgbClr val="23309A"/>
    <a:srgbClr val="93C6E9"/>
    <a:srgbClr val="9FC8F4"/>
    <a:srgbClr val="5686CE"/>
    <a:srgbClr val="84A8D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524" autoAdjust="0"/>
    <p:restoredTop sz="95732" autoAdjust="0"/>
  </p:normalViewPr>
  <p:slideViewPr>
    <p:cSldViewPr snapToGrid="0">
      <p:cViewPr varScale="1">
        <p:scale>
          <a:sx n="111" d="100"/>
          <a:sy n="111" d="100"/>
        </p:scale>
        <p:origin x="15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FB6613-7F5C-4329-AFE4-F867D8730BB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BDB156E-263B-4A9A-B8FF-92BDFBFAD04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8" Type="http://schemas.microsoft.com/office/2007/relationships/hdphoto" Target="../media/image7.wdp"/><Relationship Id="rId7" Type="http://schemas.openxmlformats.org/officeDocument/2006/relationships/image" Target="../media/image6.png"/><Relationship Id="rId6" Type="http://schemas.microsoft.com/office/2007/relationships/hdphoto" Target="../media/image5.wdp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microsoft.com/office/2007/relationships/hdphoto" Target="../media/image7.wdp"/><Relationship Id="rId5" Type="http://schemas.openxmlformats.org/officeDocument/2006/relationships/image" Target="../media/image6.png"/><Relationship Id="rId4" Type="http://schemas.microsoft.com/office/2007/relationships/hdphoto" Target="../media/image5.wdp"/><Relationship Id="rId3" Type="http://schemas.openxmlformats.org/officeDocument/2006/relationships/image" Target="../media/image4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image10.wdp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5" Type="http://schemas.microsoft.com/office/2007/relationships/hdphoto" Target="../media/image12.wdp"/><Relationship Id="rId4" Type="http://schemas.openxmlformats.org/officeDocument/2006/relationships/image" Target="../media/image11.png"/><Relationship Id="rId3" Type="http://schemas.microsoft.com/office/2007/relationships/hdphoto" Target="../media/image10.wdp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microsoft.com/office/2007/relationships/hdphoto" Target="../media/image10.wdp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8" Type="http://schemas.microsoft.com/office/2007/relationships/hdphoto" Target="../media/image7.wdp"/><Relationship Id="rId7" Type="http://schemas.openxmlformats.org/officeDocument/2006/relationships/image" Target="../media/image6.png"/><Relationship Id="rId6" Type="http://schemas.microsoft.com/office/2007/relationships/hdphoto" Target="../media/image5.wdp"/><Relationship Id="rId5" Type="http://schemas.openxmlformats.org/officeDocument/2006/relationships/image" Target="../media/image4.png"/><Relationship Id="rId4" Type="http://schemas.openxmlformats.org/officeDocument/2006/relationships/image" Target="../media/image2.png"/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8" t="17930" r="888" b="3996"/>
          <a:stretch>
            <a:fillRect/>
          </a:stretch>
        </p:blipFill>
        <p:spPr>
          <a:xfrm flipH="1">
            <a:off x="-1" y="0"/>
            <a:ext cx="12191999" cy="6858000"/>
          </a:xfrm>
          <a:prstGeom prst="rect">
            <a:avLst/>
          </a:prstGeom>
        </p:spPr>
      </p:pic>
      <p:sp>
        <p:nvSpPr>
          <p:cNvPr id="3" name="任意多边形 2"/>
          <p:cNvSpPr/>
          <p:nvPr userDrawn="1"/>
        </p:nvSpPr>
        <p:spPr>
          <a:xfrm rot="18871339">
            <a:off x="-1897749" y="-116248"/>
            <a:ext cx="7064724" cy="7254895"/>
          </a:xfrm>
          <a:custGeom>
            <a:avLst/>
            <a:gdLst>
              <a:gd name="connsiteX0" fmla="*/ 4889598 w 7064724"/>
              <a:gd name="connsiteY0" fmla="*/ 0 h 7254895"/>
              <a:gd name="connsiteX1" fmla="*/ 7064724 w 7064724"/>
              <a:gd name="connsiteY1" fmla="*/ 2211700 h 7254895"/>
              <a:gd name="connsiteX2" fmla="*/ 7064724 w 7064724"/>
              <a:gd name="connsiteY2" fmla="*/ 6802843 h 7254895"/>
              <a:gd name="connsiteX3" fmla="*/ 6612672 w 7064724"/>
              <a:gd name="connsiteY3" fmla="*/ 7254895 h 7254895"/>
              <a:gd name="connsiteX4" fmla="*/ 2405703 w 7064724"/>
              <a:gd name="connsiteY4" fmla="*/ 7254895 h 7254895"/>
              <a:gd name="connsiteX5" fmla="*/ 0 w 7064724"/>
              <a:gd name="connsiteY5" fmla="*/ 4808740 h 72548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064724" h="7254895">
                <a:moveTo>
                  <a:pt x="4889598" y="0"/>
                </a:moveTo>
                <a:lnTo>
                  <a:pt x="7064724" y="2211700"/>
                </a:lnTo>
                <a:lnTo>
                  <a:pt x="7064724" y="6802843"/>
                </a:lnTo>
                <a:cubicBezTo>
                  <a:pt x="7064724" y="7052504"/>
                  <a:pt x="6862333" y="7254895"/>
                  <a:pt x="6612672" y="7254895"/>
                </a:cubicBezTo>
                <a:lnTo>
                  <a:pt x="2405703" y="7254895"/>
                </a:lnTo>
                <a:lnTo>
                  <a:pt x="0" y="4808740"/>
                </a:lnTo>
                <a:close/>
              </a:path>
            </a:pathLst>
          </a:custGeom>
          <a:solidFill>
            <a:schemeClr val="bg1">
              <a:alpha val="94000"/>
            </a:schemeClr>
          </a:solidFill>
          <a:ln w="12700">
            <a:solidFill>
              <a:schemeClr val="bg1"/>
            </a:solidFill>
          </a:ln>
          <a:effectLst>
            <a:outerShdw blurRad="215900" dir="15480000" sx="103000" sy="103000" algn="ctr" rotWithShape="0">
              <a:prstClr val="black">
                <a:alpha val="2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平行四边形 3"/>
          <p:cNvSpPr/>
          <p:nvPr userDrawn="1"/>
        </p:nvSpPr>
        <p:spPr>
          <a:xfrm flipH="1" flipV="1">
            <a:off x="436852" y="3889882"/>
            <a:ext cx="5350907" cy="106939"/>
          </a:xfrm>
          <a:prstGeom prst="parallelogram">
            <a:avLst>
              <a:gd name="adj" fmla="val 123956"/>
            </a:avLst>
          </a:prstGeom>
          <a:gradFill flip="none" rotWithShape="1">
            <a:gsLst>
              <a:gs pos="0">
                <a:srgbClr val="5866CD"/>
              </a:gs>
              <a:gs pos="70000">
                <a:srgbClr val="BED4F0">
                  <a:alpha val="23000"/>
                </a:srgbClr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kern="0" dirty="0">
              <a:solidFill>
                <a:srgbClr val="FFFFFF"/>
              </a:solidFill>
              <a:latin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21102" y="126446"/>
            <a:ext cx="3053136" cy="597221"/>
          </a:xfrm>
          <a:prstGeom prst="rect">
            <a:avLst/>
          </a:prstGeom>
        </p:spPr>
      </p:pic>
      <p:grpSp>
        <p:nvGrpSpPr>
          <p:cNvPr id="6" name="组合 5"/>
          <p:cNvGrpSpPr/>
          <p:nvPr userDrawn="1"/>
        </p:nvGrpSpPr>
        <p:grpSpPr>
          <a:xfrm>
            <a:off x="10122049" y="5751127"/>
            <a:ext cx="2069951" cy="1106873"/>
            <a:chOff x="10122050" y="5763828"/>
            <a:chExt cx="2069951" cy="1106873"/>
          </a:xfrm>
        </p:grpSpPr>
        <p:sp>
          <p:nvSpPr>
            <p:cNvPr id="7" name="任意多边形 6"/>
            <p:cNvSpPr/>
            <p:nvPr/>
          </p:nvSpPr>
          <p:spPr>
            <a:xfrm>
              <a:off x="10122050" y="5763828"/>
              <a:ext cx="2069951" cy="1094172"/>
            </a:xfrm>
            <a:custGeom>
              <a:avLst/>
              <a:gdLst>
                <a:gd name="connsiteX0" fmla="*/ 2069951 w 2069951"/>
                <a:gd name="connsiteY0" fmla="*/ 0 h 1094172"/>
                <a:gd name="connsiteX1" fmla="*/ 2069951 w 2069951"/>
                <a:gd name="connsiteY1" fmla="*/ 1094172 h 1094172"/>
                <a:gd name="connsiteX2" fmla="*/ 0 w 2069951"/>
                <a:gd name="connsiteY2" fmla="*/ 1094172 h 1094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69951" h="1094172">
                  <a:moveTo>
                    <a:pt x="2069951" y="0"/>
                  </a:moveTo>
                  <a:lnTo>
                    <a:pt x="2069951" y="1094172"/>
                  </a:lnTo>
                  <a:lnTo>
                    <a:pt x="0" y="1094172"/>
                  </a:lnTo>
                  <a:close/>
                </a:path>
              </a:pathLst>
            </a:custGeom>
            <a:solidFill>
              <a:srgbClr val="2960B7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6022" b="66455"/>
            <a:stretch>
              <a:fillRect/>
            </a:stretch>
          </p:blipFill>
          <p:spPr>
            <a:xfrm>
              <a:off x="10593807" y="6155853"/>
              <a:ext cx="1598193" cy="714848"/>
            </a:xfrm>
            <a:prstGeom prst="rect">
              <a:avLst/>
            </a:prstGeom>
          </p:spPr>
        </p:pic>
      </p:grpSp>
      <p:sp>
        <p:nvSpPr>
          <p:cNvPr id="9" name="平行四边形 8"/>
          <p:cNvSpPr/>
          <p:nvPr userDrawn="1"/>
        </p:nvSpPr>
        <p:spPr>
          <a:xfrm flipH="1" flipV="1">
            <a:off x="622113" y="2158706"/>
            <a:ext cx="3882758" cy="86307"/>
          </a:xfrm>
          <a:prstGeom prst="parallelogram">
            <a:avLst>
              <a:gd name="adj" fmla="val 43024"/>
            </a:avLst>
          </a:prstGeom>
          <a:gradFill flip="none" rotWithShape="1">
            <a:gsLst>
              <a:gs pos="0">
                <a:srgbClr val="5866CD"/>
              </a:gs>
              <a:gs pos="70000">
                <a:srgbClr val="BED4F0">
                  <a:alpha val="0"/>
                </a:srgbClr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kern="0" dirty="0">
              <a:solidFill>
                <a:srgbClr val="FFFFFF"/>
              </a:solidFill>
              <a:latin typeface="+mn-ea"/>
            </a:endParaRPr>
          </a:p>
        </p:txBody>
      </p:sp>
      <p:pic>
        <p:nvPicPr>
          <p:cNvPr id="10" name="图片 9"/>
          <p:cNvPicPr>
            <a:picLocks noChangeAspect="1"/>
          </p:cNvPicPr>
          <p:nvPr userDrawn="1"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41407"/>
          <a:stretch>
            <a:fillRect/>
          </a:stretch>
        </p:blipFill>
        <p:spPr>
          <a:xfrm rot="12153177">
            <a:off x="-153784" y="-147325"/>
            <a:ext cx="2722353" cy="1578061"/>
          </a:xfrm>
          <a:custGeom>
            <a:avLst/>
            <a:gdLst>
              <a:gd name="connsiteX0" fmla="*/ 2722353 w 2722353"/>
              <a:gd name="connsiteY0" fmla="*/ 918582 h 1578061"/>
              <a:gd name="connsiteX1" fmla="*/ 1134382 w 2722353"/>
              <a:gd name="connsiteY1" fmla="*/ 1578061 h 1578061"/>
              <a:gd name="connsiteX2" fmla="*/ 0 w 2722353"/>
              <a:gd name="connsiteY2" fmla="*/ 1578061 h 1578061"/>
              <a:gd name="connsiteX3" fmla="*/ 0 w 2722353"/>
              <a:gd name="connsiteY3" fmla="*/ 0 h 1578061"/>
              <a:gd name="connsiteX4" fmla="*/ 2340870 w 2722353"/>
              <a:gd name="connsiteY4" fmla="*/ 0 h 1578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22353" h="1578061">
                <a:moveTo>
                  <a:pt x="2722353" y="918582"/>
                </a:moveTo>
                <a:lnTo>
                  <a:pt x="1134382" y="1578061"/>
                </a:lnTo>
                <a:lnTo>
                  <a:pt x="0" y="1578061"/>
                </a:lnTo>
                <a:lnTo>
                  <a:pt x="0" y="0"/>
                </a:lnTo>
                <a:lnTo>
                  <a:pt x="2340870" y="0"/>
                </a:lnTo>
                <a:close/>
              </a:path>
            </a:pathLst>
          </a:custGeom>
        </p:spPr>
      </p:pic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41407"/>
          <a:stretch>
            <a:fillRect/>
          </a:stretch>
        </p:blipFill>
        <p:spPr>
          <a:xfrm rot="9446823" flipV="1">
            <a:off x="-153785" y="5427263"/>
            <a:ext cx="2722353" cy="1578061"/>
          </a:xfrm>
          <a:custGeom>
            <a:avLst/>
            <a:gdLst>
              <a:gd name="connsiteX0" fmla="*/ 2722353 w 2722353"/>
              <a:gd name="connsiteY0" fmla="*/ 918582 h 1578061"/>
              <a:gd name="connsiteX1" fmla="*/ 1134382 w 2722353"/>
              <a:gd name="connsiteY1" fmla="*/ 1578061 h 1578061"/>
              <a:gd name="connsiteX2" fmla="*/ 0 w 2722353"/>
              <a:gd name="connsiteY2" fmla="*/ 1578061 h 1578061"/>
              <a:gd name="connsiteX3" fmla="*/ 0 w 2722353"/>
              <a:gd name="connsiteY3" fmla="*/ 0 h 1578061"/>
              <a:gd name="connsiteX4" fmla="*/ 2340870 w 2722353"/>
              <a:gd name="connsiteY4" fmla="*/ 0 h 1578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22353" h="1578061">
                <a:moveTo>
                  <a:pt x="2722353" y="918582"/>
                </a:moveTo>
                <a:lnTo>
                  <a:pt x="1134382" y="1578061"/>
                </a:lnTo>
                <a:lnTo>
                  <a:pt x="0" y="1578061"/>
                </a:lnTo>
                <a:lnTo>
                  <a:pt x="0" y="0"/>
                </a:lnTo>
                <a:lnTo>
                  <a:pt x="2340870" y="0"/>
                </a:lnTo>
                <a:close/>
              </a:path>
            </a:pathLst>
          </a:cu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85" r="12587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任意多边形 2"/>
          <p:cNvSpPr/>
          <p:nvPr userDrawn="1"/>
        </p:nvSpPr>
        <p:spPr>
          <a:xfrm rot="3375312">
            <a:off x="716409" y="-3534926"/>
            <a:ext cx="4113040" cy="8311368"/>
          </a:xfrm>
          <a:custGeom>
            <a:avLst/>
            <a:gdLst>
              <a:gd name="connsiteX0" fmla="*/ 0 w 4113040"/>
              <a:gd name="connsiteY0" fmla="*/ 6116602 h 8311368"/>
              <a:gd name="connsiteX1" fmla="*/ 4086180 w 4113040"/>
              <a:gd name="connsiteY1" fmla="*/ 0 h 8311368"/>
              <a:gd name="connsiteX2" fmla="*/ 4094906 w 4113040"/>
              <a:gd name="connsiteY2" fmla="*/ 28108 h 8311368"/>
              <a:gd name="connsiteX3" fmla="*/ 4113040 w 4113040"/>
              <a:gd name="connsiteY3" fmla="*/ 208000 h 8311368"/>
              <a:gd name="connsiteX4" fmla="*/ 4113040 w 4113040"/>
              <a:gd name="connsiteY4" fmla="*/ 7425304 h 8311368"/>
              <a:gd name="connsiteX5" fmla="*/ 3400324 w 4113040"/>
              <a:gd name="connsiteY5" fmla="*/ 8299777 h 8311368"/>
              <a:gd name="connsiteX6" fmla="*/ 3285345 w 4113040"/>
              <a:gd name="connsiteY6" fmla="*/ 8311368 h 8311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113040" h="8311368">
                <a:moveTo>
                  <a:pt x="0" y="6116602"/>
                </a:moveTo>
                <a:lnTo>
                  <a:pt x="4086180" y="0"/>
                </a:lnTo>
                <a:lnTo>
                  <a:pt x="4094906" y="28108"/>
                </a:lnTo>
                <a:cubicBezTo>
                  <a:pt x="4106796" y="86215"/>
                  <a:pt x="4113040" y="146378"/>
                  <a:pt x="4113040" y="208000"/>
                </a:cubicBezTo>
                <a:lnTo>
                  <a:pt x="4113040" y="7425304"/>
                </a:lnTo>
                <a:cubicBezTo>
                  <a:pt x="4113040" y="7856656"/>
                  <a:pt x="3807071" y="8216545"/>
                  <a:pt x="3400324" y="8299777"/>
                </a:cubicBezTo>
                <a:lnTo>
                  <a:pt x="3285345" y="831136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5400000" sx="103000" sy="103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任意多边形 3"/>
          <p:cNvSpPr/>
          <p:nvPr userDrawn="1"/>
        </p:nvSpPr>
        <p:spPr>
          <a:xfrm rot="19449588">
            <a:off x="3542586" y="1427605"/>
            <a:ext cx="10927933" cy="6935050"/>
          </a:xfrm>
          <a:custGeom>
            <a:avLst/>
            <a:gdLst>
              <a:gd name="connsiteX0" fmla="*/ 9023449 w 10927933"/>
              <a:gd name="connsiteY0" fmla="*/ 1 h 6935050"/>
              <a:gd name="connsiteX1" fmla="*/ 10927933 w 10927933"/>
              <a:gd name="connsiteY1" fmla="*/ 1375591 h 6935050"/>
              <a:gd name="connsiteX2" fmla="*/ 6912392 w 10927933"/>
              <a:gd name="connsiteY2" fmla="*/ 6935050 h 6935050"/>
              <a:gd name="connsiteX3" fmla="*/ 0 w 10927933"/>
              <a:gd name="connsiteY3" fmla="*/ 1942300 h 6935050"/>
              <a:gd name="connsiteX4" fmla="*/ 0 w 10927933"/>
              <a:gd name="connsiteY4" fmla="*/ 904157 h 6935050"/>
              <a:gd name="connsiteX5" fmla="*/ 904157 w 10927933"/>
              <a:gd name="connsiteY5" fmla="*/ 1 h 6935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927933" h="6935050">
                <a:moveTo>
                  <a:pt x="9023449" y="1"/>
                </a:moveTo>
                <a:lnTo>
                  <a:pt x="10927933" y="1375591"/>
                </a:lnTo>
                <a:lnTo>
                  <a:pt x="6912392" y="6935050"/>
                </a:lnTo>
                <a:lnTo>
                  <a:pt x="0" y="1942300"/>
                </a:lnTo>
                <a:lnTo>
                  <a:pt x="0" y="904157"/>
                </a:lnTo>
                <a:cubicBezTo>
                  <a:pt x="0" y="404805"/>
                  <a:pt x="404805" y="0"/>
                  <a:pt x="904157" y="1"/>
                </a:cubicBezTo>
                <a:close/>
              </a:path>
            </a:pathLst>
          </a:cu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 userDrawn="1"/>
        </p:nvSpPr>
        <p:spPr>
          <a:xfrm rot="19587775">
            <a:off x="764939" y="1134731"/>
            <a:ext cx="5676900" cy="11079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>
              <a:spcBef>
                <a:spcPts val="0"/>
              </a:spcBef>
              <a:buFont typeface="Arial" panose="020B0604020202020204" pitchFamily="34" charset="0"/>
              <a:buNone/>
              <a:defRPr sz="4000" b="1">
                <a:gradFill>
                  <a:gsLst>
                    <a:gs pos="0">
                      <a:srgbClr val="4675C4"/>
                    </a:gs>
                    <a:gs pos="70000">
                      <a:srgbClr val="5767CD"/>
                    </a:gs>
                  </a:gsLst>
                  <a:lin ang="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r>
              <a:rPr lang="en-US" altLang="zh-CN" sz="7200" dirty="0">
                <a:gradFill>
                  <a:gsLst>
                    <a:gs pos="0">
                      <a:schemeClr val="accent1">
                        <a:lumMod val="75000"/>
                        <a:alpha val="51000"/>
                      </a:schemeClr>
                    </a:gs>
                    <a:gs pos="70000">
                      <a:srgbClr val="5767CD">
                        <a:alpha val="88000"/>
                      </a:srgbClr>
                    </a:gs>
                  </a:gsLst>
                  <a:lin ang="0" scaled="0"/>
                </a:gradFill>
              </a:rPr>
              <a:t>contents</a:t>
            </a:r>
            <a:endParaRPr lang="zh-CN" altLang="en-US" sz="7200" dirty="0">
              <a:gradFill>
                <a:gsLst>
                  <a:gs pos="0">
                    <a:schemeClr val="accent1">
                      <a:lumMod val="75000"/>
                      <a:alpha val="51000"/>
                    </a:schemeClr>
                  </a:gs>
                  <a:gs pos="70000">
                    <a:srgbClr val="5767CD">
                      <a:alpha val="88000"/>
                    </a:srgbClr>
                  </a:gs>
                </a:gsLst>
                <a:lin ang="0" scaled="0"/>
              </a:gradFill>
            </a:endParaRPr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41407"/>
          <a:stretch>
            <a:fillRect/>
          </a:stretch>
        </p:blipFill>
        <p:spPr>
          <a:xfrm rot="12153177">
            <a:off x="-153784" y="-147325"/>
            <a:ext cx="2722353" cy="1578061"/>
          </a:xfrm>
          <a:custGeom>
            <a:avLst/>
            <a:gdLst>
              <a:gd name="connsiteX0" fmla="*/ 2722353 w 2722353"/>
              <a:gd name="connsiteY0" fmla="*/ 918582 h 1578061"/>
              <a:gd name="connsiteX1" fmla="*/ 1134382 w 2722353"/>
              <a:gd name="connsiteY1" fmla="*/ 1578061 h 1578061"/>
              <a:gd name="connsiteX2" fmla="*/ 0 w 2722353"/>
              <a:gd name="connsiteY2" fmla="*/ 1578061 h 1578061"/>
              <a:gd name="connsiteX3" fmla="*/ 0 w 2722353"/>
              <a:gd name="connsiteY3" fmla="*/ 0 h 1578061"/>
              <a:gd name="connsiteX4" fmla="*/ 2340870 w 2722353"/>
              <a:gd name="connsiteY4" fmla="*/ 0 h 1578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22353" h="1578061">
                <a:moveTo>
                  <a:pt x="2722353" y="918582"/>
                </a:moveTo>
                <a:lnTo>
                  <a:pt x="1134382" y="1578061"/>
                </a:lnTo>
                <a:lnTo>
                  <a:pt x="0" y="1578061"/>
                </a:lnTo>
                <a:lnTo>
                  <a:pt x="0" y="0"/>
                </a:lnTo>
                <a:lnTo>
                  <a:pt x="2340870" y="0"/>
                </a:lnTo>
                <a:close/>
              </a:path>
            </a:pathLst>
          </a:cu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41407"/>
          <a:stretch>
            <a:fillRect/>
          </a:stretch>
        </p:blipFill>
        <p:spPr>
          <a:xfrm rot="12153177" flipH="1" flipV="1">
            <a:off x="9623432" y="5440701"/>
            <a:ext cx="2722353" cy="1578061"/>
          </a:xfrm>
          <a:custGeom>
            <a:avLst/>
            <a:gdLst>
              <a:gd name="connsiteX0" fmla="*/ 2722353 w 2722353"/>
              <a:gd name="connsiteY0" fmla="*/ 918582 h 1578061"/>
              <a:gd name="connsiteX1" fmla="*/ 1134382 w 2722353"/>
              <a:gd name="connsiteY1" fmla="*/ 1578061 h 1578061"/>
              <a:gd name="connsiteX2" fmla="*/ 0 w 2722353"/>
              <a:gd name="connsiteY2" fmla="*/ 1578061 h 1578061"/>
              <a:gd name="connsiteX3" fmla="*/ 0 w 2722353"/>
              <a:gd name="connsiteY3" fmla="*/ 0 h 1578061"/>
              <a:gd name="connsiteX4" fmla="*/ 2340870 w 2722353"/>
              <a:gd name="connsiteY4" fmla="*/ 0 h 1578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22353" h="1578061">
                <a:moveTo>
                  <a:pt x="2722353" y="918582"/>
                </a:moveTo>
                <a:lnTo>
                  <a:pt x="1134382" y="1578061"/>
                </a:lnTo>
                <a:lnTo>
                  <a:pt x="0" y="1578061"/>
                </a:lnTo>
                <a:lnTo>
                  <a:pt x="0" y="0"/>
                </a:lnTo>
                <a:lnTo>
                  <a:pt x="2340870" y="0"/>
                </a:lnTo>
                <a:close/>
              </a:path>
            </a:pathLst>
          </a:custGeom>
        </p:spPr>
      </p:pic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矩形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9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平行四边形 11"/>
          <p:cNvSpPr/>
          <p:nvPr userDrawn="1"/>
        </p:nvSpPr>
        <p:spPr>
          <a:xfrm>
            <a:off x="6817748" y="3392488"/>
            <a:ext cx="4896343" cy="2977832"/>
          </a:xfrm>
          <a:prstGeom prst="parallelogram">
            <a:avLst>
              <a:gd name="adj" fmla="val 73534"/>
            </a:avLst>
          </a:prstGeom>
          <a:gradFill>
            <a:gsLst>
              <a:gs pos="0">
                <a:srgbClr val="8EB3D3">
                  <a:alpha val="90000"/>
                </a:srgbClr>
              </a:gs>
              <a:gs pos="100000">
                <a:srgbClr val="2572B6">
                  <a:alpha val="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任意多边形 40"/>
          <p:cNvSpPr/>
          <p:nvPr userDrawn="1"/>
        </p:nvSpPr>
        <p:spPr>
          <a:xfrm rot="18449520">
            <a:off x="-1182686" y="2112791"/>
            <a:ext cx="6280270" cy="499414"/>
          </a:xfrm>
          <a:custGeom>
            <a:avLst/>
            <a:gdLst>
              <a:gd name="connsiteX0" fmla="*/ 5926127 w 6280270"/>
              <a:gd name="connsiteY0" fmla="*/ 0 h 499414"/>
              <a:gd name="connsiteX1" fmla="*/ 6280270 w 6280270"/>
              <a:gd name="connsiteY1" fmla="*/ 461661 h 499414"/>
              <a:gd name="connsiteX2" fmla="*/ 6280270 w 6280270"/>
              <a:gd name="connsiteY2" fmla="*/ 499414 h 499414"/>
              <a:gd name="connsiteX3" fmla="*/ 236222 w 6280270"/>
              <a:gd name="connsiteY3" fmla="*/ 499414 h 499414"/>
              <a:gd name="connsiteX4" fmla="*/ 0 w 6280270"/>
              <a:gd name="connsiteY4" fmla="*/ 191475 h 499414"/>
              <a:gd name="connsiteX5" fmla="*/ 249607 w 6280270"/>
              <a:gd name="connsiteY5" fmla="*/ 0 h 4994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280270" h="499414">
                <a:moveTo>
                  <a:pt x="5926127" y="0"/>
                </a:moveTo>
                <a:lnTo>
                  <a:pt x="6280270" y="461661"/>
                </a:lnTo>
                <a:lnTo>
                  <a:pt x="6280270" y="499414"/>
                </a:lnTo>
                <a:lnTo>
                  <a:pt x="236222" y="499414"/>
                </a:lnTo>
                <a:lnTo>
                  <a:pt x="0" y="191475"/>
                </a:lnTo>
                <a:lnTo>
                  <a:pt x="249607" y="0"/>
                </a:lnTo>
                <a:close/>
              </a:path>
            </a:pathLst>
          </a:custGeom>
          <a:gradFill>
            <a:gsLst>
              <a:gs pos="19000">
                <a:srgbClr val="8EB3D3">
                  <a:alpha val="90000"/>
                </a:srgbClr>
              </a:gs>
              <a:gs pos="71000">
                <a:srgbClr val="2572B6">
                  <a:alpha val="0"/>
                </a:srgb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14" name="平行四边形 13"/>
          <p:cNvSpPr/>
          <p:nvPr userDrawn="1"/>
        </p:nvSpPr>
        <p:spPr>
          <a:xfrm>
            <a:off x="8618778" y="3740844"/>
            <a:ext cx="3573222" cy="3117156"/>
          </a:xfrm>
          <a:prstGeom prst="parallelogram">
            <a:avLst>
              <a:gd name="adj" fmla="val 72791"/>
            </a:avLst>
          </a:prstGeom>
          <a:solidFill>
            <a:srgbClr val="03458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平行四边形 14"/>
          <p:cNvSpPr/>
          <p:nvPr userDrawn="1"/>
        </p:nvSpPr>
        <p:spPr>
          <a:xfrm>
            <a:off x="2382182" y="0"/>
            <a:ext cx="1684639" cy="1238491"/>
          </a:xfrm>
          <a:prstGeom prst="parallelogram">
            <a:avLst>
              <a:gd name="adj" fmla="val 83444"/>
            </a:avLst>
          </a:prstGeom>
          <a:solidFill>
            <a:srgbClr val="03458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等腰三角形 15"/>
          <p:cNvSpPr/>
          <p:nvPr userDrawn="1"/>
        </p:nvSpPr>
        <p:spPr>
          <a:xfrm rot="5400000">
            <a:off x="-548640" y="548641"/>
            <a:ext cx="4556761" cy="3459480"/>
          </a:xfrm>
          <a:prstGeom prst="triangle">
            <a:avLst>
              <a:gd name="adj" fmla="val 0"/>
            </a:avLst>
          </a:prstGeom>
          <a:solidFill>
            <a:srgbClr val="035C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等腰三角形 16"/>
          <p:cNvSpPr/>
          <p:nvPr userDrawn="1"/>
        </p:nvSpPr>
        <p:spPr>
          <a:xfrm rot="16200000">
            <a:off x="8788790" y="3454790"/>
            <a:ext cx="3880338" cy="2926082"/>
          </a:xfrm>
          <a:prstGeom prst="triangle">
            <a:avLst>
              <a:gd name="adj" fmla="val 0"/>
            </a:avLst>
          </a:prstGeom>
          <a:solidFill>
            <a:srgbClr val="035C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0" name="任意多边形 29"/>
          <p:cNvSpPr/>
          <p:nvPr userDrawn="1"/>
        </p:nvSpPr>
        <p:spPr>
          <a:xfrm rot="18449520">
            <a:off x="-1317253" y="1867274"/>
            <a:ext cx="5719324" cy="499414"/>
          </a:xfrm>
          <a:custGeom>
            <a:avLst/>
            <a:gdLst>
              <a:gd name="connsiteX0" fmla="*/ 5336221 w 5719324"/>
              <a:gd name="connsiteY0" fmla="*/ 0 h 499414"/>
              <a:gd name="connsiteX1" fmla="*/ 5719324 w 5719324"/>
              <a:gd name="connsiteY1" fmla="*/ 499414 h 499414"/>
              <a:gd name="connsiteX2" fmla="*/ 0 w 5719324"/>
              <a:gd name="connsiteY2" fmla="*/ 499414 h 499414"/>
              <a:gd name="connsiteX3" fmla="*/ 651037 w 5719324"/>
              <a:gd name="connsiteY3" fmla="*/ 0 h 4994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19324" h="499414">
                <a:moveTo>
                  <a:pt x="5336221" y="0"/>
                </a:moveTo>
                <a:lnTo>
                  <a:pt x="5719324" y="499414"/>
                </a:lnTo>
                <a:lnTo>
                  <a:pt x="0" y="499414"/>
                </a:lnTo>
                <a:lnTo>
                  <a:pt x="651037" y="0"/>
                </a:lnTo>
                <a:close/>
              </a:path>
            </a:pathLst>
          </a:custGeom>
          <a:solidFill>
            <a:srgbClr val="2572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7" name="任意多边形 46"/>
          <p:cNvSpPr/>
          <p:nvPr userDrawn="1"/>
        </p:nvSpPr>
        <p:spPr>
          <a:xfrm rot="18449520">
            <a:off x="9883589" y="5523972"/>
            <a:ext cx="3116324" cy="499414"/>
          </a:xfrm>
          <a:custGeom>
            <a:avLst/>
            <a:gdLst>
              <a:gd name="connsiteX0" fmla="*/ 3116324 w 3116324"/>
              <a:gd name="connsiteY0" fmla="*/ 0 h 499414"/>
              <a:gd name="connsiteX1" fmla="*/ 2465287 w 3116324"/>
              <a:gd name="connsiteY1" fmla="*/ 499414 h 499414"/>
              <a:gd name="connsiteX2" fmla="*/ 383103 w 3116324"/>
              <a:gd name="connsiteY2" fmla="*/ 499414 h 499414"/>
              <a:gd name="connsiteX3" fmla="*/ 0 w 3116324"/>
              <a:gd name="connsiteY3" fmla="*/ 0 h 4994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16324" h="499414">
                <a:moveTo>
                  <a:pt x="3116324" y="0"/>
                </a:moveTo>
                <a:lnTo>
                  <a:pt x="2465287" y="499414"/>
                </a:lnTo>
                <a:lnTo>
                  <a:pt x="383103" y="499414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19000">
                <a:srgbClr val="8EB3D3">
                  <a:alpha val="90000"/>
                </a:srgbClr>
              </a:gs>
              <a:gs pos="71000">
                <a:srgbClr val="2572B6">
                  <a:alpha val="0"/>
                </a:srgbClr>
              </a:gs>
            </a:gsLst>
            <a:lin ang="14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44" name="任意多边形 43"/>
          <p:cNvSpPr/>
          <p:nvPr userDrawn="1"/>
        </p:nvSpPr>
        <p:spPr>
          <a:xfrm rot="18449520">
            <a:off x="-147893" y="1894052"/>
            <a:ext cx="5786823" cy="499414"/>
          </a:xfrm>
          <a:custGeom>
            <a:avLst/>
            <a:gdLst>
              <a:gd name="connsiteX0" fmla="*/ 5403720 w 5786823"/>
              <a:gd name="connsiteY0" fmla="*/ 0 h 499414"/>
              <a:gd name="connsiteX1" fmla="*/ 5786823 w 5786823"/>
              <a:gd name="connsiteY1" fmla="*/ 499414 h 499414"/>
              <a:gd name="connsiteX2" fmla="*/ 0 w 5786823"/>
              <a:gd name="connsiteY2" fmla="*/ 499414 h 499414"/>
              <a:gd name="connsiteX3" fmla="*/ 0 w 5786823"/>
              <a:gd name="connsiteY3" fmla="*/ 0 h 4994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86823" h="499414">
                <a:moveTo>
                  <a:pt x="5403720" y="0"/>
                </a:moveTo>
                <a:lnTo>
                  <a:pt x="5786823" y="499414"/>
                </a:lnTo>
                <a:lnTo>
                  <a:pt x="0" y="499414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19000">
                <a:srgbClr val="8EB3D3">
                  <a:alpha val="90000"/>
                </a:srgbClr>
              </a:gs>
              <a:gs pos="71000">
                <a:srgbClr val="2572B6">
                  <a:alpha val="0"/>
                </a:srgb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45" name="任意多边形 44"/>
          <p:cNvSpPr/>
          <p:nvPr userDrawn="1"/>
        </p:nvSpPr>
        <p:spPr>
          <a:xfrm>
            <a:off x="9175839" y="168983"/>
            <a:ext cx="3016161" cy="4101723"/>
          </a:xfrm>
          <a:custGeom>
            <a:avLst/>
            <a:gdLst>
              <a:gd name="connsiteX0" fmla="*/ 3016161 w 3016161"/>
              <a:gd name="connsiteY0" fmla="*/ 0 h 4101723"/>
              <a:gd name="connsiteX1" fmla="*/ 3016161 w 3016161"/>
              <a:gd name="connsiteY1" fmla="*/ 3478783 h 4101723"/>
              <a:gd name="connsiteX2" fmla="*/ 2558088 w 3016161"/>
              <a:gd name="connsiteY2" fmla="*/ 4101723 h 4101723"/>
              <a:gd name="connsiteX3" fmla="*/ 0 w 3016161"/>
              <a:gd name="connsiteY3" fmla="*/ 4101723 h 41017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16161" h="4101723">
                <a:moveTo>
                  <a:pt x="3016161" y="0"/>
                </a:moveTo>
                <a:lnTo>
                  <a:pt x="3016161" y="3478783"/>
                </a:lnTo>
                <a:lnTo>
                  <a:pt x="2558088" y="4101723"/>
                </a:lnTo>
                <a:lnTo>
                  <a:pt x="0" y="4101723"/>
                </a:lnTo>
                <a:close/>
              </a:path>
            </a:pathLst>
          </a:custGeom>
          <a:gradFill>
            <a:gsLst>
              <a:gs pos="0">
                <a:srgbClr val="8EB3D3">
                  <a:alpha val="90000"/>
                </a:srgbClr>
              </a:gs>
              <a:gs pos="100000">
                <a:srgbClr val="2572B6">
                  <a:alpha val="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2" name="组合 21"/>
          <p:cNvGrpSpPr/>
          <p:nvPr userDrawn="1"/>
        </p:nvGrpSpPr>
        <p:grpSpPr>
          <a:xfrm rot="15923104">
            <a:off x="8959707" y="1056188"/>
            <a:ext cx="1372914" cy="1165663"/>
            <a:chOff x="3433242" y="1092916"/>
            <a:chExt cx="1013266" cy="860307"/>
          </a:xfrm>
        </p:grpSpPr>
        <p:cxnSp>
          <p:nvCxnSpPr>
            <p:cNvPr id="23" name="直接连接符 22"/>
            <p:cNvCxnSpPr/>
            <p:nvPr/>
          </p:nvCxnSpPr>
          <p:spPr>
            <a:xfrm>
              <a:off x="3604758" y="1577996"/>
              <a:ext cx="329065" cy="359138"/>
            </a:xfrm>
            <a:prstGeom prst="line">
              <a:avLst/>
            </a:prstGeom>
            <a:ln w="12700">
              <a:solidFill>
                <a:srgbClr val="8EB3D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 rot="16630165" flipH="1">
              <a:off x="3509721" y="1016437"/>
              <a:ext cx="860307" cy="1013266"/>
            </a:xfrm>
            <a:prstGeom prst="line">
              <a:avLst/>
            </a:prstGeom>
            <a:ln w="12700">
              <a:solidFill>
                <a:srgbClr val="8EB3D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" name="组合 24"/>
          <p:cNvGrpSpPr/>
          <p:nvPr userDrawn="1"/>
        </p:nvGrpSpPr>
        <p:grpSpPr>
          <a:xfrm rot="4985025">
            <a:off x="862626" y="4865283"/>
            <a:ext cx="1074318" cy="748661"/>
            <a:chOff x="3433242" y="1092916"/>
            <a:chExt cx="1013266" cy="860307"/>
          </a:xfrm>
        </p:grpSpPr>
        <p:cxnSp>
          <p:nvCxnSpPr>
            <p:cNvPr id="26" name="直接连接符 25"/>
            <p:cNvCxnSpPr/>
            <p:nvPr/>
          </p:nvCxnSpPr>
          <p:spPr>
            <a:xfrm>
              <a:off x="3604758" y="1577996"/>
              <a:ext cx="329065" cy="359138"/>
            </a:xfrm>
            <a:prstGeom prst="line">
              <a:avLst/>
            </a:prstGeom>
            <a:ln w="12700">
              <a:solidFill>
                <a:srgbClr val="8EB3D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 rot="16630165" flipH="1">
              <a:off x="3509721" y="1016437"/>
              <a:ext cx="860307" cy="1013266"/>
            </a:xfrm>
            <a:prstGeom prst="line">
              <a:avLst/>
            </a:prstGeom>
            <a:ln w="12700">
              <a:solidFill>
                <a:srgbClr val="8EB3D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" name="椭圆 27"/>
          <p:cNvSpPr/>
          <p:nvPr userDrawn="1"/>
        </p:nvSpPr>
        <p:spPr>
          <a:xfrm>
            <a:off x="6658995" y="2149268"/>
            <a:ext cx="258226" cy="258226"/>
          </a:xfrm>
          <a:prstGeom prst="ellipse">
            <a:avLst/>
          </a:prstGeom>
          <a:solidFill>
            <a:srgbClr val="1D6D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2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9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23" name="图片 22"/>
          <p:cNvPicPr>
            <a:picLocks noChangeAspect="1"/>
          </p:cNvPicPr>
          <p:nvPr userDrawn="1"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Photocopy trans="30000" detail="2"/>
                    </a14:imgEffect>
                    <a14:imgEffect>
                      <a14:sharpenSoften amount="-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0860" y="3666818"/>
            <a:ext cx="6623494" cy="4414191"/>
          </a:xfrm>
          <a:prstGeom prst="rect">
            <a:avLst/>
          </a:prstGeom>
        </p:spPr>
      </p:pic>
      <p:sp>
        <p:nvSpPr>
          <p:cNvPr id="14" name="任意多边形: 形状 13"/>
          <p:cNvSpPr/>
          <p:nvPr userDrawn="1"/>
        </p:nvSpPr>
        <p:spPr>
          <a:xfrm>
            <a:off x="-12908" y="0"/>
            <a:ext cx="564409" cy="761999"/>
          </a:xfrm>
          <a:custGeom>
            <a:avLst/>
            <a:gdLst>
              <a:gd name="connsiteX0" fmla="*/ 0 w 564409"/>
              <a:gd name="connsiteY0" fmla="*/ 0 h 761999"/>
              <a:gd name="connsiteX1" fmla="*/ 564409 w 564409"/>
              <a:gd name="connsiteY1" fmla="*/ 0 h 761999"/>
              <a:gd name="connsiteX2" fmla="*/ 235340 w 564409"/>
              <a:gd name="connsiteY2" fmla="*/ 761999 h 761999"/>
              <a:gd name="connsiteX3" fmla="*/ 0 w 564409"/>
              <a:gd name="connsiteY3" fmla="*/ 761999 h 761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64409" h="761999">
                <a:moveTo>
                  <a:pt x="0" y="0"/>
                </a:moveTo>
                <a:lnTo>
                  <a:pt x="564409" y="0"/>
                </a:lnTo>
                <a:lnTo>
                  <a:pt x="235340" y="761999"/>
                </a:lnTo>
                <a:lnTo>
                  <a:pt x="0" y="761999"/>
                </a:lnTo>
                <a:close/>
              </a:path>
            </a:pathLst>
          </a:custGeom>
          <a:solidFill>
            <a:srgbClr val="0345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25" name="矩形 4"/>
          <p:cNvSpPr/>
          <p:nvPr userDrawn="1"/>
        </p:nvSpPr>
        <p:spPr>
          <a:xfrm>
            <a:off x="380581" y="1"/>
            <a:ext cx="2438820" cy="147908"/>
          </a:xfrm>
          <a:custGeom>
            <a:avLst/>
            <a:gdLst>
              <a:gd name="connsiteX0" fmla="*/ 0 w 2604303"/>
              <a:gd name="connsiteY0" fmla="*/ 0 h 185195"/>
              <a:gd name="connsiteX1" fmla="*/ 2604303 w 2604303"/>
              <a:gd name="connsiteY1" fmla="*/ 0 h 185195"/>
              <a:gd name="connsiteX2" fmla="*/ 2604303 w 2604303"/>
              <a:gd name="connsiteY2" fmla="*/ 185195 h 185195"/>
              <a:gd name="connsiteX3" fmla="*/ 0 w 2604303"/>
              <a:gd name="connsiteY3" fmla="*/ 185195 h 185195"/>
              <a:gd name="connsiteX4" fmla="*/ 0 w 2604303"/>
              <a:gd name="connsiteY4" fmla="*/ 0 h 185195"/>
              <a:gd name="connsiteX0-1" fmla="*/ 0 w 2604303"/>
              <a:gd name="connsiteY0-2" fmla="*/ 0 h 185195"/>
              <a:gd name="connsiteX1-3" fmla="*/ 2604303 w 2604303"/>
              <a:gd name="connsiteY1-4" fmla="*/ 0 h 185195"/>
              <a:gd name="connsiteX2-5" fmla="*/ 2512863 w 2604303"/>
              <a:gd name="connsiteY2-6" fmla="*/ 185195 h 185195"/>
              <a:gd name="connsiteX3-7" fmla="*/ 0 w 2604303"/>
              <a:gd name="connsiteY3-8" fmla="*/ 185195 h 185195"/>
              <a:gd name="connsiteX4-9" fmla="*/ 0 w 2604303"/>
              <a:gd name="connsiteY4-10" fmla="*/ 0 h 18519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2604303" h="185195">
                <a:moveTo>
                  <a:pt x="0" y="0"/>
                </a:moveTo>
                <a:lnTo>
                  <a:pt x="2604303" y="0"/>
                </a:lnTo>
                <a:lnTo>
                  <a:pt x="2512863" y="185195"/>
                </a:lnTo>
                <a:lnTo>
                  <a:pt x="0" y="185195"/>
                </a:lnTo>
                <a:lnTo>
                  <a:pt x="0" y="0"/>
                </a:lnTo>
                <a:close/>
              </a:path>
            </a:pathLst>
          </a:custGeom>
          <a:solidFill>
            <a:srgbClr val="0345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6" name="平行四边形 25"/>
          <p:cNvSpPr/>
          <p:nvPr userDrawn="1"/>
        </p:nvSpPr>
        <p:spPr>
          <a:xfrm>
            <a:off x="170500" y="93106"/>
            <a:ext cx="487681" cy="502015"/>
          </a:xfrm>
          <a:prstGeom prst="parallelogram">
            <a:avLst>
              <a:gd name="adj" fmla="val 43185"/>
            </a:avLst>
          </a:prstGeom>
          <a:gradFill>
            <a:gsLst>
              <a:gs pos="0">
                <a:srgbClr val="034581"/>
              </a:gs>
              <a:gs pos="100000">
                <a:srgbClr val="6CAFEF"/>
              </a:gs>
            </a:gsLst>
            <a:lin ang="1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7" name="平行四边形 26"/>
          <p:cNvSpPr/>
          <p:nvPr userDrawn="1"/>
        </p:nvSpPr>
        <p:spPr>
          <a:xfrm>
            <a:off x="11260522" y="329728"/>
            <a:ext cx="465739" cy="408543"/>
          </a:xfrm>
          <a:prstGeom prst="parallelogram">
            <a:avLst>
              <a:gd name="adj" fmla="val 43185"/>
            </a:avLst>
          </a:prstGeom>
          <a:gradFill>
            <a:gsLst>
              <a:gs pos="0">
                <a:srgbClr val="6CAFEF">
                  <a:alpha val="50000"/>
                </a:srgbClr>
              </a:gs>
              <a:gs pos="100000">
                <a:srgbClr val="FFFFFF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8" name="平行四边形 27"/>
          <p:cNvSpPr/>
          <p:nvPr userDrawn="1"/>
        </p:nvSpPr>
        <p:spPr>
          <a:xfrm>
            <a:off x="11726261" y="93107"/>
            <a:ext cx="465739" cy="761999"/>
          </a:xfrm>
          <a:prstGeom prst="parallelogram">
            <a:avLst>
              <a:gd name="adj" fmla="val 64760"/>
            </a:avLst>
          </a:prstGeom>
          <a:gradFill>
            <a:gsLst>
              <a:gs pos="0">
                <a:srgbClr val="6CAFEF">
                  <a:alpha val="50000"/>
                </a:srgbClr>
              </a:gs>
              <a:gs pos="100000">
                <a:srgbClr val="FFFFFF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9" name="平行四边形 28"/>
          <p:cNvSpPr/>
          <p:nvPr userDrawn="1"/>
        </p:nvSpPr>
        <p:spPr>
          <a:xfrm>
            <a:off x="-10186" y="427711"/>
            <a:ext cx="386773" cy="339275"/>
          </a:xfrm>
          <a:prstGeom prst="parallelogram">
            <a:avLst>
              <a:gd name="adj" fmla="val 43185"/>
            </a:avLst>
          </a:prstGeom>
          <a:gradFill>
            <a:gsLst>
              <a:gs pos="0">
                <a:srgbClr val="6CAFEF">
                  <a:alpha val="50000"/>
                </a:srgbClr>
              </a:gs>
              <a:gs pos="100000">
                <a:srgbClr val="FFFFFF">
                  <a:alpha val="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0" name="平行四边形 29"/>
          <p:cNvSpPr/>
          <p:nvPr userDrawn="1"/>
        </p:nvSpPr>
        <p:spPr>
          <a:xfrm>
            <a:off x="5022" y="147908"/>
            <a:ext cx="305524" cy="268004"/>
          </a:xfrm>
          <a:prstGeom prst="parallelogram">
            <a:avLst>
              <a:gd name="adj" fmla="val 43185"/>
            </a:avLst>
          </a:prstGeom>
          <a:gradFill>
            <a:gsLst>
              <a:gs pos="0">
                <a:srgbClr val="6CAFEF">
                  <a:alpha val="50000"/>
                </a:srgbClr>
              </a:gs>
              <a:gs pos="100000">
                <a:srgbClr val="FFFFFF">
                  <a:alpha val="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cxnSp>
        <p:nvCxnSpPr>
          <p:cNvPr id="31" name="直接连接符 30"/>
          <p:cNvCxnSpPr/>
          <p:nvPr userDrawn="1"/>
        </p:nvCxnSpPr>
        <p:spPr>
          <a:xfrm>
            <a:off x="551500" y="761999"/>
            <a:ext cx="11450062" cy="0"/>
          </a:xfrm>
          <a:prstGeom prst="line">
            <a:avLst/>
          </a:prstGeom>
          <a:ln w="12700">
            <a:solidFill>
              <a:srgbClr val="8EB3D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矩形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9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8" t="17930" r="888" b="3996"/>
          <a:stretch>
            <a:fillRect/>
          </a:stretch>
        </p:blipFill>
        <p:spPr>
          <a:xfrm flipH="1">
            <a:off x="-1" y="0"/>
            <a:ext cx="12191999" cy="6858000"/>
          </a:xfrm>
          <a:prstGeom prst="rect">
            <a:avLst/>
          </a:prstGeom>
        </p:spPr>
      </p:pic>
      <p:grpSp>
        <p:nvGrpSpPr>
          <p:cNvPr id="12" name="组合 11"/>
          <p:cNvGrpSpPr/>
          <p:nvPr userDrawn="1"/>
        </p:nvGrpSpPr>
        <p:grpSpPr>
          <a:xfrm>
            <a:off x="10122049" y="5751127"/>
            <a:ext cx="2069951" cy="1106873"/>
            <a:chOff x="10122050" y="5763828"/>
            <a:chExt cx="2069951" cy="1106873"/>
          </a:xfrm>
        </p:grpSpPr>
        <p:sp>
          <p:nvSpPr>
            <p:cNvPr id="13" name="任意多边形 12"/>
            <p:cNvSpPr/>
            <p:nvPr/>
          </p:nvSpPr>
          <p:spPr>
            <a:xfrm>
              <a:off x="10122050" y="5763828"/>
              <a:ext cx="2069951" cy="1094172"/>
            </a:xfrm>
            <a:custGeom>
              <a:avLst/>
              <a:gdLst>
                <a:gd name="connsiteX0" fmla="*/ 2069951 w 2069951"/>
                <a:gd name="connsiteY0" fmla="*/ 0 h 1094172"/>
                <a:gd name="connsiteX1" fmla="*/ 2069951 w 2069951"/>
                <a:gd name="connsiteY1" fmla="*/ 1094172 h 1094172"/>
                <a:gd name="connsiteX2" fmla="*/ 0 w 2069951"/>
                <a:gd name="connsiteY2" fmla="*/ 1094172 h 1094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69951" h="1094172">
                  <a:moveTo>
                    <a:pt x="2069951" y="0"/>
                  </a:moveTo>
                  <a:lnTo>
                    <a:pt x="2069951" y="1094172"/>
                  </a:lnTo>
                  <a:lnTo>
                    <a:pt x="0" y="1094172"/>
                  </a:lnTo>
                  <a:close/>
                </a:path>
              </a:pathLst>
            </a:custGeom>
            <a:solidFill>
              <a:srgbClr val="2960B7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4" name="图片 13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6022" b="66455"/>
            <a:stretch>
              <a:fillRect/>
            </a:stretch>
          </p:blipFill>
          <p:spPr>
            <a:xfrm>
              <a:off x="10593807" y="6155853"/>
              <a:ext cx="1598193" cy="714848"/>
            </a:xfrm>
            <a:prstGeom prst="rect">
              <a:avLst/>
            </a:prstGeom>
          </p:spPr>
        </p:pic>
      </p:grpSp>
      <p:sp>
        <p:nvSpPr>
          <p:cNvPr id="3" name="任意多边形 2"/>
          <p:cNvSpPr/>
          <p:nvPr userDrawn="1"/>
        </p:nvSpPr>
        <p:spPr>
          <a:xfrm rot="18871339">
            <a:off x="-1897749" y="-116248"/>
            <a:ext cx="7064724" cy="7254895"/>
          </a:xfrm>
          <a:custGeom>
            <a:avLst/>
            <a:gdLst>
              <a:gd name="connsiteX0" fmla="*/ 4889598 w 7064724"/>
              <a:gd name="connsiteY0" fmla="*/ 0 h 7254895"/>
              <a:gd name="connsiteX1" fmla="*/ 7064724 w 7064724"/>
              <a:gd name="connsiteY1" fmla="*/ 2211700 h 7254895"/>
              <a:gd name="connsiteX2" fmla="*/ 7064724 w 7064724"/>
              <a:gd name="connsiteY2" fmla="*/ 6802843 h 7254895"/>
              <a:gd name="connsiteX3" fmla="*/ 6612672 w 7064724"/>
              <a:gd name="connsiteY3" fmla="*/ 7254895 h 7254895"/>
              <a:gd name="connsiteX4" fmla="*/ 2405703 w 7064724"/>
              <a:gd name="connsiteY4" fmla="*/ 7254895 h 7254895"/>
              <a:gd name="connsiteX5" fmla="*/ 0 w 7064724"/>
              <a:gd name="connsiteY5" fmla="*/ 4808740 h 72548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064724" h="7254895">
                <a:moveTo>
                  <a:pt x="4889598" y="0"/>
                </a:moveTo>
                <a:lnTo>
                  <a:pt x="7064724" y="2211700"/>
                </a:lnTo>
                <a:lnTo>
                  <a:pt x="7064724" y="6802843"/>
                </a:lnTo>
                <a:cubicBezTo>
                  <a:pt x="7064724" y="7052504"/>
                  <a:pt x="6862333" y="7254895"/>
                  <a:pt x="6612672" y="7254895"/>
                </a:cubicBezTo>
                <a:lnTo>
                  <a:pt x="2405703" y="7254895"/>
                </a:lnTo>
                <a:lnTo>
                  <a:pt x="0" y="4808740"/>
                </a:lnTo>
                <a:close/>
              </a:path>
            </a:pathLst>
          </a:custGeom>
          <a:solidFill>
            <a:schemeClr val="bg1">
              <a:alpha val="94000"/>
            </a:schemeClr>
          </a:solidFill>
          <a:ln w="12700">
            <a:solidFill>
              <a:schemeClr val="bg1"/>
            </a:solidFill>
          </a:ln>
          <a:effectLst>
            <a:outerShdw blurRad="215900" dir="15480000" sx="103000" sy="103000" algn="ctr" rotWithShape="0">
              <a:prstClr val="black">
                <a:alpha val="2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21102" y="126446"/>
            <a:ext cx="3053136" cy="59722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41407"/>
          <a:stretch>
            <a:fillRect/>
          </a:stretch>
        </p:blipFill>
        <p:spPr>
          <a:xfrm rot="12153177">
            <a:off x="-153784" y="-147325"/>
            <a:ext cx="2722353" cy="1578061"/>
          </a:xfrm>
          <a:custGeom>
            <a:avLst/>
            <a:gdLst>
              <a:gd name="connsiteX0" fmla="*/ 2722353 w 2722353"/>
              <a:gd name="connsiteY0" fmla="*/ 918582 h 1578061"/>
              <a:gd name="connsiteX1" fmla="*/ 1134382 w 2722353"/>
              <a:gd name="connsiteY1" fmla="*/ 1578061 h 1578061"/>
              <a:gd name="connsiteX2" fmla="*/ 0 w 2722353"/>
              <a:gd name="connsiteY2" fmla="*/ 1578061 h 1578061"/>
              <a:gd name="connsiteX3" fmla="*/ 0 w 2722353"/>
              <a:gd name="connsiteY3" fmla="*/ 0 h 1578061"/>
              <a:gd name="connsiteX4" fmla="*/ 2340870 w 2722353"/>
              <a:gd name="connsiteY4" fmla="*/ 0 h 1578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22353" h="1578061">
                <a:moveTo>
                  <a:pt x="2722353" y="918582"/>
                </a:moveTo>
                <a:lnTo>
                  <a:pt x="1134382" y="1578061"/>
                </a:lnTo>
                <a:lnTo>
                  <a:pt x="0" y="1578061"/>
                </a:lnTo>
                <a:lnTo>
                  <a:pt x="0" y="0"/>
                </a:lnTo>
                <a:lnTo>
                  <a:pt x="2340870" y="0"/>
                </a:lnTo>
                <a:close/>
              </a:path>
            </a:pathLst>
          </a:cu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41407"/>
          <a:stretch>
            <a:fillRect/>
          </a:stretch>
        </p:blipFill>
        <p:spPr>
          <a:xfrm rot="9446823" flipV="1">
            <a:off x="-153785" y="5427263"/>
            <a:ext cx="2722353" cy="1578061"/>
          </a:xfrm>
          <a:custGeom>
            <a:avLst/>
            <a:gdLst>
              <a:gd name="connsiteX0" fmla="*/ 2722353 w 2722353"/>
              <a:gd name="connsiteY0" fmla="*/ 918582 h 1578061"/>
              <a:gd name="connsiteX1" fmla="*/ 1134382 w 2722353"/>
              <a:gd name="connsiteY1" fmla="*/ 1578061 h 1578061"/>
              <a:gd name="connsiteX2" fmla="*/ 0 w 2722353"/>
              <a:gd name="connsiteY2" fmla="*/ 1578061 h 1578061"/>
              <a:gd name="connsiteX3" fmla="*/ 0 w 2722353"/>
              <a:gd name="connsiteY3" fmla="*/ 0 h 1578061"/>
              <a:gd name="connsiteX4" fmla="*/ 2340870 w 2722353"/>
              <a:gd name="connsiteY4" fmla="*/ 0 h 1578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22353" h="1578061">
                <a:moveTo>
                  <a:pt x="2722353" y="918582"/>
                </a:moveTo>
                <a:lnTo>
                  <a:pt x="1134382" y="1578061"/>
                </a:lnTo>
                <a:lnTo>
                  <a:pt x="0" y="1578061"/>
                </a:lnTo>
                <a:lnTo>
                  <a:pt x="0" y="0"/>
                </a:lnTo>
                <a:lnTo>
                  <a:pt x="2340870" y="0"/>
                </a:lnTo>
                <a:close/>
              </a:path>
            </a:pathLst>
          </a:custGeom>
        </p:spPr>
      </p:pic>
      <p:sp>
        <p:nvSpPr>
          <p:cNvPr id="10" name="平行四边形 9"/>
          <p:cNvSpPr/>
          <p:nvPr userDrawn="1"/>
        </p:nvSpPr>
        <p:spPr>
          <a:xfrm flipH="1" flipV="1">
            <a:off x="91642" y="3936027"/>
            <a:ext cx="5350907" cy="106939"/>
          </a:xfrm>
          <a:prstGeom prst="parallelogram">
            <a:avLst>
              <a:gd name="adj" fmla="val 123956"/>
            </a:avLst>
          </a:prstGeom>
          <a:gradFill>
            <a:gsLst>
              <a:gs pos="0">
                <a:srgbClr val="5866CD"/>
              </a:gs>
              <a:gs pos="70000">
                <a:srgbClr val="BED4F0"/>
              </a:gs>
            </a:gsLst>
            <a:lin ang="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kern="0" dirty="0">
              <a:solidFill>
                <a:srgbClr val="FFFFFF"/>
              </a:solidFill>
              <a:latin typeface="+mn-ea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ransition>
    <p:fad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microsoft.com/office/2007/relationships/hdphoto" Target="../media/image22.wdp"/><Relationship Id="rId2" Type="http://schemas.openxmlformats.org/officeDocument/2006/relationships/image" Target="../media/image27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3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microsoft.com/office/2007/relationships/hdphoto" Target="../media/image15.wdp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3.png"/><Relationship Id="rId1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3.png"/><Relationship Id="rId1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8.png"/><Relationship Id="rId1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20.jpeg"/><Relationship Id="rId2" Type="http://schemas.openxmlformats.org/officeDocument/2006/relationships/image" Target="../media/image19.png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23.png"/><Relationship Id="rId3" Type="http://schemas.microsoft.com/office/2007/relationships/hdphoto" Target="../media/image22.wdp"/><Relationship Id="rId2" Type="http://schemas.openxmlformats.org/officeDocument/2006/relationships/image" Target="../media/image21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26.jpeg"/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259"/>
          <p:cNvSpPr>
            <a:spLocks noChangeArrowheads="1"/>
          </p:cNvSpPr>
          <p:nvPr/>
        </p:nvSpPr>
        <p:spPr bwMode="auto">
          <a:xfrm>
            <a:off x="796091" y="2452132"/>
            <a:ext cx="5669282" cy="12306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spcBef>
                <a:spcPts val="0"/>
              </a:spcBef>
              <a:buNone/>
            </a:pPr>
            <a:r>
              <a:rPr lang="en-US" altLang="zh-CN" sz="4000" b="1" dirty="0">
                <a:gradFill>
                  <a:gsLst>
                    <a:gs pos="0">
                      <a:srgbClr val="4675C4">
                        <a:alpha val="96000"/>
                      </a:srgbClr>
                    </a:gs>
                    <a:gs pos="70000">
                      <a:srgbClr val="3965B5"/>
                    </a:gs>
                  </a:gsLst>
                  <a:lin ang="0" scaled="0"/>
                </a:gradFill>
                <a:cs typeface="Arial" panose="020B0604020202020204" pitchFamily="34" charset="0"/>
              </a:rPr>
              <a:t>6502</a:t>
            </a:r>
            <a:r>
              <a:rPr lang="zh-CN" altLang="en-US" sz="4000" b="1" dirty="0" smtClean="0">
                <a:gradFill>
                  <a:gsLst>
                    <a:gs pos="0">
                      <a:srgbClr val="4675C4">
                        <a:alpha val="96000"/>
                      </a:srgbClr>
                    </a:gs>
                    <a:gs pos="70000">
                      <a:srgbClr val="3965B5"/>
                    </a:gs>
                  </a:gsLst>
                  <a:lin ang="0" scaled="0"/>
                </a:gradFill>
                <a:cs typeface="Arial" panose="020B0604020202020204" pitchFamily="34" charset="0"/>
              </a:rPr>
              <a:t>电气集中联锁</a:t>
            </a:r>
            <a:endParaRPr lang="zh-CN" altLang="en-US" sz="4000" b="1" dirty="0" smtClean="0">
              <a:gradFill>
                <a:gsLst>
                  <a:gs pos="0">
                    <a:srgbClr val="4675C4">
                      <a:alpha val="96000"/>
                    </a:srgbClr>
                  </a:gs>
                  <a:gs pos="70000">
                    <a:srgbClr val="3965B5"/>
                  </a:gs>
                </a:gsLst>
                <a:lin ang="0" scaled="0"/>
              </a:gradFill>
              <a:cs typeface="Arial" panose="020B0604020202020204" pitchFamily="34" charset="0"/>
            </a:endParaRPr>
          </a:p>
          <a:p>
            <a:pPr>
              <a:spcBef>
                <a:spcPts val="0"/>
              </a:spcBef>
              <a:buNone/>
            </a:pPr>
            <a:r>
              <a:rPr lang="zh-CN" altLang="en-US" sz="4000" b="1" dirty="0" smtClean="0">
                <a:gradFill>
                  <a:gsLst>
                    <a:gs pos="0">
                      <a:srgbClr val="4675C4">
                        <a:alpha val="96000"/>
                      </a:srgbClr>
                    </a:gs>
                    <a:gs pos="70000">
                      <a:srgbClr val="3965B5"/>
                    </a:gs>
                  </a:gsLst>
                  <a:lin ang="0" scaled="0"/>
                </a:gradFill>
                <a:cs typeface="Arial" panose="020B0604020202020204" pitchFamily="34" charset="0"/>
              </a:rPr>
              <a:t>设备介绍</a:t>
            </a:r>
            <a:endParaRPr lang="en-US" altLang="zh-CN" sz="4000" b="1" dirty="0">
              <a:gradFill>
                <a:gsLst>
                  <a:gs pos="0">
                    <a:srgbClr val="4675C4">
                      <a:alpha val="96000"/>
                    </a:srgbClr>
                  </a:gs>
                  <a:gs pos="70000">
                    <a:srgbClr val="3965B5"/>
                  </a:gs>
                </a:gsLst>
                <a:lin ang="0" scaled="0"/>
              </a:gradFill>
              <a:cs typeface="Arial" panose="020B0604020202020204" pitchFamily="34" charset="0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957739" y="4571012"/>
            <a:ext cx="3300541" cy="615278"/>
            <a:chOff x="7444643" y="4800984"/>
            <a:chExt cx="3301304" cy="615420"/>
          </a:xfrm>
        </p:grpSpPr>
        <p:sp>
          <p:nvSpPr>
            <p:cNvPr id="13" name="Rectangle: Rounded Corners 19"/>
            <p:cNvSpPr/>
            <p:nvPr/>
          </p:nvSpPr>
          <p:spPr>
            <a:xfrm rot="10800000">
              <a:off x="7444643" y="4800984"/>
              <a:ext cx="3301304" cy="61542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D1E3F7"/>
                </a:gs>
                <a:gs pos="50000">
                  <a:srgbClr val="4476C3"/>
                </a:gs>
                <a:gs pos="100000">
                  <a:srgbClr val="5965CE"/>
                </a:gs>
              </a:gsLst>
              <a:lin ang="108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7727155" y="4901538"/>
              <a:ext cx="2736144" cy="414313"/>
              <a:chOff x="8327452" y="5116176"/>
              <a:chExt cx="2736144" cy="414313"/>
            </a:xfrm>
          </p:grpSpPr>
          <p:grpSp>
            <p:nvGrpSpPr>
              <p:cNvPr id="15" name="组合 14"/>
              <p:cNvGrpSpPr/>
              <p:nvPr/>
            </p:nvGrpSpPr>
            <p:grpSpPr>
              <a:xfrm>
                <a:off x="8327452" y="5116176"/>
                <a:ext cx="414313" cy="414313"/>
                <a:chOff x="8190785" y="5039883"/>
                <a:chExt cx="223698" cy="223698"/>
              </a:xfrm>
            </p:grpSpPr>
            <p:sp>
              <p:nvSpPr>
                <p:cNvPr id="17" name="Freeform 206"/>
                <p:cNvSpPr/>
                <p:nvPr/>
              </p:nvSpPr>
              <p:spPr>
                <a:xfrm>
                  <a:off x="8232002" y="5080866"/>
                  <a:ext cx="141263" cy="14173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856" y="16369"/>
                      </a:moveTo>
                      <a:cubicBezTo>
                        <a:pt x="844" y="16706"/>
                        <a:pt x="0" y="17887"/>
                        <a:pt x="0" y="19069"/>
                      </a:cubicBezTo>
                      <a:cubicBezTo>
                        <a:pt x="0" y="21600"/>
                        <a:pt x="0" y="21600"/>
                        <a:pt x="0" y="21600"/>
                      </a:cubicBezTo>
                      <a:cubicBezTo>
                        <a:pt x="21600" y="21600"/>
                        <a:pt x="21600" y="21600"/>
                        <a:pt x="21600" y="21600"/>
                      </a:cubicBezTo>
                      <a:cubicBezTo>
                        <a:pt x="21600" y="19069"/>
                        <a:pt x="21600" y="19069"/>
                        <a:pt x="21600" y="19069"/>
                      </a:cubicBezTo>
                      <a:cubicBezTo>
                        <a:pt x="21600" y="17887"/>
                        <a:pt x="20756" y="16706"/>
                        <a:pt x="19744" y="16369"/>
                      </a:cubicBezTo>
                      <a:cubicBezTo>
                        <a:pt x="19575" y="16369"/>
                        <a:pt x="19575" y="16369"/>
                        <a:pt x="19575" y="16369"/>
                      </a:cubicBezTo>
                      <a:cubicBezTo>
                        <a:pt x="18394" y="16031"/>
                        <a:pt x="17381" y="15694"/>
                        <a:pt x="16875" y="15525"/>
                      </a:cubicBezTo>
                      <a:cubicBezTo>
                        <a:pt x="14850" y="14681"/>
                        <a:pt x="14344" y="14175"/>
                        <a:pt x="14344" y="13837"/>
                      </a:cubicBezTo>
                      <a:cubicBezTo>
                        <a:pt x="14006" y="13500"/>
                        <a:pt x="14175" y="12994"/>
                        <a:pt x="14513" y="12319"/>
                      </a:cubicBezTo>
                      <a:cubicBezTo>
                        <a:pt x="14681" y="12150"/>
                        <a:pt x="14850" y="11812"/>
                        <a:pt x="15019" y="11644"/>
                      </a:cubicBezTo>
                      <a:cubicBezTo>
                        <a:pt x="15019" y="11475"/>
                        <a:pt x="15019" y="11475"/>
                        <a:pt x="15019" y="11475"/>
                      </a:cubicBezTo>
                      <a:cubicBezTo>
                        <a:pt x="15525" y="10800"/>
                        <a:pt x="15863" y="10125"/>
                        <a:pt x="16031" y="9281"/>
                      </a:cubicBezTo>
                      <a:cubicBezTo>
                        <a:pt x="16369" y="8269"/>
                        <a:pt x="16538" y="7256"/>
                        <a:pt x="16538" y="6244"/>
                      </a:cubicBezTo>
                      <a:cubicBezTo>
                        <a:pt x="16538" y="5400"/>
                        <a:pt x="16369" y="4556"/>
                        <a:pt x="16200" y="3713"/>
                      </a:cubicBezTo>
                      <a:cubicBezTo>
                        <a:pt x="15863" y="3038"/>
                        <a:pt x="15356" y="2363"/>
                        <a:pt x="14850" y="1688"/>
                      </a:cubicBezTo>
                      <a:cubicBezTo>
                        <a:pt x="13669" y="675"/>
                        <a:pt x="12319" y="0"/>
                        <a:pt x="10800" y="0"/>
                      </a:cubicBezTo>
                      <a:cubicBezTo>
                        <a:pt x="9281" y="0"/>
                        <a:pt x="7931" y="675"/>
                        <a:pt x="6750" y="1688"/>
                      </a:cubicBezTo>
                      <a:cubicBezTo>
                        <a:pt x="6244" y="2363"/>
                        <a:pt x="5737" y="3038"/>
                        <a:pt x="5400" y="3713"/>
                      </a:cubicBezTo>
                      <a:cubicBezTo>
                        <a:pt x="5231" y="4556"/>
                        <a:pt x="5062" y="5400"/>
                        <a:pt x="5062" y="6244"/>
                      </a:cubicBezTo>
                      <a:cubicBezTo>
                        <a:pt x="5062" y="7256"/>
                        <a:pt x="5231" y="8269"/>
                        <a:pt x="5569" y="9281"/>
                      </a:cubicBezTo>
                      <a:cubicBezTo>
                        <a:pt x="5737" y="10125"/>
                        <a:pt x="6075" y="10800"/>
                        <a:pt x="6581" y="11475"/>
                      </a:cubicBezTo>
                      <a:cubicBezTo>
                        <a:pt x="6581" y="11644"/>
                        <a:pt x="6581" y="11644"/>
                        <a:pt x="6581" y="11644"/>
                      </a:cubicBezTo>
                      <a:cubicBezTo>
                        <a:pt x="6750" y="11812"/>
                        <a:pt x="6919" y="12150"/>
                        <a:pt x="7087" y="12319"/>
                      </a:cubicBezTo>
                      <a:cubicBezTo>
                        <a:pt x="7425" y="12994"/>
                        <a:pt x="7594" y="13500"/>
                        <a:pt x="7256" y="13837"/>
                      </a:cubicBezTo>
                      <a:cubicBezTo>
                        <a:pt x="7256" y="14175"/>
                        <a:pt x="6750" y="14681"/>
                        <a:pt x="4725" y="15525"/>
                      </a:cubicBezTo>
                      <a:cubicBezTo>
                        <a:pt x="4219" y="15694"/>
                        <a:pt x="3206" y="16031"/>
                        <a:pt x="2025" y="16369"/>
                      </a:cubicBezTo>
                      <a:lnTo>
                        <a:pt x="1856" y="16369"/>
                      </a:lnTo>
                      <a:close/>
                      <a:moveTo>
                        <a:pt x="5062" y="16200"/>
                      </a:moveTo>
                      <a:cubicBezTo>
                        <a:pt x="5737" y="15862"/>
                        <a:pt x="6244" y="15694"/>
                        <a:pt x="6750" y="15356"/>
                      </a:cubicBezTo>
                      <a:cubicBezTo>
                        <a:pt x="7425" y="15019"/>
                        <a:pt x="7762" y="14681"/>
                        <a:pt x="8100" y="14344"/>
                      </a:cubicBezTo>
                      <a:cubicBezTo>
                        <a:pt x="8269" y="13669"/>
                        <a:pt x="8269" y="12825"/>
                        <a:pt x="7762" y="11812"/>
                      </a:cubicBezTo>
                      <a:cubicBezTo>
                        <a:pt x="7594" y="11644"/>
                        <a:pt x="7425" y="11475"/>
                        <a:pt x="7256" y="11306"/>
                      </a:cubicBezTo>
                      <a:cubicBezTo>
                        <a:pt x="7256" y="11306"/>
                        <a:pt x="7256" y="11306"/>
                        <a:pt x="7256" y="11306"/>
                      </a:cubicBezTo>
                      <a:cubicBezTo>
                        <a:pt x="6412" y="9787"/>
                        <a:pt x="5906" y="8100"/>
                        <a:pt x="5737" y="6244"/>
                      </a:cubicBezTo>
                      <a:cubicBezTo>
                        <a:pt x="5737" y="5400"/>
                        <a:pt x="5906" y="4725"/>
                        <a:pt x="6244" y="4050"/>
                      </a:cubicBezTo>
                      <a:cubicBezTo>
                        <a:pt x="6412" y="3375"/>
                        <a:pt x="6750" y="2869"/>
                        <a:pt x="7256" y="2363"/>
                      </a:cubicBezTo>
                      <a:cubicBezTo>
                        <a:pt x="8269" y="1350"/>
                        <a:pt x="9450" y="844"/>
                        <a:pt x="10800" y="844"/>
                      </a:cubicBezTo>
                      <a:cubicBezTo>
                        <a:pt x="10800" y="844"/>
                        <a:pt x="10800" y="844"/>
                        <a:pt x="10800" y="844"/>
                      </a:cubicBezTo>
                      <a:cubicBezTo>
                        <a:pt x="12150" y="844"/>
                        <a:pt x="13331" y="1350"/>
                        <a:pt x="14344" y="2363"/>
                      </a:cubicBezTo>
                      <a:cubicBezTo>
                        <a:pt x="14850" y="2869"/>
                        <a:pt x="15188" y="3375"/>
                        <a:pt x="15356" y="4050"/>
                      </a:cubicBezTo>
                      <a:cubicBezTo>
                        <a:pt x="15694" y="4725"/>
                        <a:pt x="15863" y="5400"/>
                        <a:pt x="15863" y="6244"/>
                      </a:cubicBezTo>
                      <a:cubicBezTo>
                        <a:pt x="15694" y="8100"/>
                        <a:pt x="15188" y="9787"/>
                        <a:pt x="14344" y="11306"/>
                      </a:cubicBezTo>
                      <a:cubicBezTo>
                        <a:pt x="14344" y="11306"/>
                        <a:pt x="14344" y="11306"/>
                        <a:pt x="14344" y="11306"/>
                      </a:cubicBezTo>
                      <a:cubicBezTo>
                        <a:pt x="14175" y="11475"/>
                        <a:pt x="14006" y="11644"/>
                        <a:pt x="14006" y="11812"/>
                      </a:cubicBezTo>
                      <a:cubicBezTo>
                        <a:pt x="13331" y="12825"/>
                        <a:pt x="13331" y="13669"/>
                        <a:pt x="13500" y="14344"/>
                      </a:cubicBezTo>
                      <a:cubicBezTo>
                        <a:pt x="13838" y="14681"/>
                        <a:pt x="14175" y="15019"/>
                        <a:pt x="14850" y="15356"/>
                      </a:cubicBezTo>
                      <a:cubicBezTo>
                        <a:pt x="15356" y="15694"/>
                        <a:pt x="15863" y="15862"/>
                        <a:pt x="16538" y="16200"/>
                      </a:cubicBezTo>
                      <a:cubicBezTo>
                        <a:pt x="17213" y="16369"/>
                        <a:pt x="18056" y="16706"/>
                        <a:pt x="19406" y="17044"/>
                      </a:cubicBezTo>
                      <a:cubicBezTo>
                        <a:pt x="20250" y="17381"/>
                        <a:pt x="20756" y="18225"/>
                        <a:pt x="20756" y="19069"/>
                      </a:cubicBezTo>
                      <a:cubicBezTo>
                        <a:pt x="20756" y="20756"/>
                        <a:pt x="20756" y="20756"/>
                        <a:pt x="20756" y="20756"/>
                      </a:cubicBezTo>
                      <a:cubicBezTo>
                        <a:pt x="844" y="20756"/>
                        <a:pt x="844" y="20756"/>
                        <a:pt x="844" y="20756"/>
                      </a:cubicBezTo>
                      <a:cubicBezTo>
                        <a:pt x="844" y="19069"/>
                        <a:pt x="844" y="19069"/>
                        <a:pt x="844" y="19069"/>
                      </a:cubicBezTo>
                      <a:cubicBezTo>
                        <a:pt x="844" y="18225"/>
                        <a:pt x="1350" y="17381"/>
                        <a:pt x="2194" y="17044"/>
                      </a:cubicBezTo>
                      <a:cubicBezTo>
                        <a:pt x="3544" y="16706"/>
                        <a:pt x="4387" y="16369"/>
                        <a:pt x="5062" y="1620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6350" cap="flat">
                  <a:solidFill>
                    <a:schemeClr val="bg1"/>
                  </a:solidFill>
                  <a:miter lim="400000"/>
                </a:ln>
                <a:effectLst/>
              </p:spPr>
              <p:txBody>
                <a:bodyPr wrap="square" lIns="91418" tIns="91418" rIns="91418" bIns="91418" numCol="1" anchor="t">
                  <a:noAutofit/>
                </a:bodyPr>
                <a:lstStyle/>
                <a:p>
                  <a:endParaRPr sz="200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8" name="椭圆 17"/>
                <p:cNvSpPr/>
                <p:nvPr/>
              </p:nvSpPr>
              <p:spPr>
                <a:xfrm>
                  <a:off x="8190785" y="5039883"/>
                  <a:ext cx="223698" cy="223698"/>
                </a:xfrm>
                <a:prstGeom prst="ellipse">
                  <a:avLst/>
                </a:prstGeom>
                <a:no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19" tIns="45709" rIns="91419" bIns="45709" numCol="1" spcCol="0" rtlCol="0" fromWordArt="0" anchor="ctr" anchorCtr="0" forceAA="0" compatLnSpc="1">
                  <a:noAutofit/>
                </a:bodyPr>
                <a:lstStyle/>
                <a:p>
                  <a:pPr algn="ctr"/>
                  <a:endParaRPr lang="zh-CN" altLang="en-US" sz="200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16" name="矩形 15"/>
              <p:cNvSpPr/>
              <p:nvPr/>
            </p:nvSpPr>
            <p:spPr>
              <a:xfrm>
                <a:off x="8813742" y="5123277"/>
                <a:ext cx="2249854" cy="40020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l"/>
                <a:r>
                  <a:rPr lang="zh-CN" altLang="en-US" sz="2000" b="1" spc="3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+mn-ea"/>
                  </a:rPr>
                  <a:t>主讲人</a:t>
                </a:r>
                <a:r>
                  <a:rPr lang="zh-CN" altLang="en-US" sz="2000" b="1" spc="3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+mn-ea"/>
                  </a:rPr>
                  <a:t>：穆中华</a:t>
                </a:r>
                <a:endParaRPr lang="zh-CN" altLang="en-US" sz="20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762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" name="Content Placeholder 2"/>
          <p:cNvSpPr txBox="1"/>
          <p:nvPr/>
        </p:nvSpPr>
        <p:spPr>
          <a:xfrm>
            <a:off x="869441" y="251610"/>
            <a:ext cx="10453117" cy="43088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zh-CN" sz="2800" b="1" dirty="0">
                <a:solidFill>
                  <a:srgbClr val="03458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6502</a:t>
            </a:r>
            <a:r>
              <a:rPr lang="zh-CN" altLang="en-US" sz="2800" b="1">
                <a:solidFill>
                  <a:srgbClr val="03458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电气集中联锁介绍</a:t>
            </a:r>
            <a:r>
              <a:rPr lang="en-US" altLang="zh-CN" sz="2800" b="1" smtClean="0">
                <a:solidFill>
                  <a:srgbClr val="03458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800" b="1" dirty="0">
                <a:solidFill>
                  <a:srgbClr val="03458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室外设备</a:t>
            </a:r>
            <a:endParaRPr lang="zh-CN" altLang="en-US" sz="2800" b="1" dirty="0">
              <a:solidFill>
                <a:srgbClr val="03458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45726" y="1136227"/>
            <a:ext cx="5937070" cy="4985173"/>
            <a:chOff x="2687924" y="1009227"/>
            <a:chExt cx="5937070" cy="4985173"/>
          </a:xfrm>
        </p:grpSpPr>
        <p:sp>
          <p:nvSpPr>
            <p:cNvPr id="4" name="圆角矩形 3"/>
            <p:cNvSpPr/>
            <p:nvPr/>
          </p:nvSpPr>
          <p:spPr>
            <a:xfrm>
              <a:off x="2687924" y="1009227"/>
              <a:ext cx="5937070" cy="4985173"/>
            </a:xfrm>
            <a:prstGeom prst="roundRect">
              <a:avLst>
                <a:gd name="adj" fmla="val 1032"/>
              </a:avLst>
            </a:prstGeom>
            <a:solidFill>
              <a:schemeClr val="bg1"/>
            </a:solidFill>
            <a:ln w="28575"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5" name="Picture 4"/>
            <p:cNvPicPr>
              <a:picLocks noChangeAspect="1"/>
            </p:cNvPicPr>
            <p:nvPr/>
          </p:nvPicPr>
          <p:blipFill rotWithShape="1">
            <a:blip r:embed="rId1"/>
            <a:srcRect l="25322" t="2744" r="1265" b="19287"/>
            <a:stretch>
              <a:fillRect/>
            </a:stretch>
          </p:blipFill>
          <p:spPr>
            <a:xfrm>
              <a:off x="3111500" y="1168400"/>
              <a:ext cx="5257800" cy="452220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" name="文本框 5"/>
            <p:cNvSpPr txBox="1"/>
            <p:nvPr/>
          </p:nvSpPr>
          <p:spPr>
            <a:xfrm>
              <a:off x="3529542" y="1243118"/>
              <a:ext cx="1213908" cy="338554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 smtClean="0"/>
                <a:t>控制台</a:t>
              </a:r>
              <a:endParaRPr lang="zh-CN" altLang="en-US" sz="1600" dirty="0"/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5806926" y="1243118"/>
              <a:ext cx="2403623" cy="338554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 smtClean="0"/>
                <a:t>区段故障解锁按钮盘</a:t>
              </a:r>
              <a:endParaRPr lang="zh-CN" altLang="en-US" sz="1600" dirty="0"/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3546065" y="2380710"/>
              <a:ext cx="3085712" cy="338554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 smtClean="0"/>
                <a:t>继电器组合及组合架</a:t>
              </a:r>
              <a:endParaRPr lang="zh-CN" altLang="en-US" sz="1600" dirty="0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7351714" y="2380710"/>
              <a:ext cx="858835" cy="338554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 smtClean="0"/>
                <a:t>电源屏</a:t>
              </a:r>
              <a:endParaRPr lang="zh-CN" altLang="en-US" sz="1600" dirty="0"/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3591552" y="3310342"/>
              <a:ext cx="1089888" cy="338554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 smtClean="0"/>
                <a:t>分线盘</a:t>
              </a:r>
              <a:endParaRPr lang="zh-CN" altLang="en-US" sz="1600" dirty="0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2920410" y="5579332"/>
              <a:ext cx="794340" cy="338554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 smtClean="0"/>
                <a:t>信号机</a:t>
              </a:r>
              <a:endParaRPr lang="zh-CN" altLang="en-US" sz="1600" dirty="0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4441261" y="5579332"/>
              <a:ext cx="1295320" cy="338554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 smtClean="0"/>
                <a:t>转辙机</a:t>
              </a:r>
              <a:endParaRPr lang="zh-CN" altLang="en-US" sz="1600" dirty="0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6300461" y="5579332"/>
              <a:ext cx="1295320" cy="338554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 smtClean="0"/>
                <a:t>轨道电路</a:t>
              </a:r>
              <a:endParaRPr lang="zh-CN" altLang="en-US" sz="1600" dirty="0"/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6710990" y="4748954"/>
            <a:ext cx="4772558" cy="1372446"/>
            <a:chOff x="6564749" y="4748954"/>
            <a:chExt cx="4574343" cy="1372446"/>
          </a:xfrm>
        </p:grpSpPr>
        <p:sp>
          <p:nvSpPr>
            <p:cNvPr id="31" name="文本框 30"/>
            <p:cNvSpPr txBox="1"/>
            <p:nvPr/>
          </p:nvSpPr>
          <p:spPr>
            <a:xfrm>
              <a:off x="6883362" y="5235122"/>
              <a:ext cx="393711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rgbClr val="035CA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轨道电路用于</a:t>
              </a:r>
              <a:r>
                <a:rPr lang="zh-CN" altLang="en-US" sz="2000" b="1" dirty="0">
                  <a:solidFill>
                    <a:srgbClr val="FF66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监督进路是否空闲</a:t>
              </a:r>
              <a:endParaRPr lang="zh-CN" altLang="en-US" sz="2000" b="1" dirty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32" name="直接连接符 31"/>
            <p:cNvCxnSpPr/>
            <p:nvPr/>
          </p:nvCxnSpPr>
          <p:spPr>
            <a:xfrm>
              <a:off x="6564749" y="4748954"/>
              <a:ext cx="4574343" cy="0"/>
            </a:xfrm>
            <a:prstGeom prst="line">
              <a:avLst/>
            </a:prstGeom>
            <a:ln w="12700">
              <a:solidFill>
                <a:srgbClr val="035CAC"/>
              </a:solidFill>
              <a:prstDash val="solid"/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>
              <a:off x="6564749" y="6121400"/>
              <a:ext cx="4574343" cy="0"/>
            </a:xfrm>
            <a:prstGeom prst="line">
              <a:avLst/>
            </a:prstGeom>
            <a:ln w="12700">
              <a:solidFill>
                <a:srgbClr val="035CAC"/>
              </a:solidFill>
              <a:prstDash val="solid"/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sp>
        <p:nvSpPr>
          <p:cNvPr id="22" name="圆角矩形 21"/>
          <p:cNvSpPr/>
          <p:nvPr/>
        </p:nvSpPr>
        <p:spPr>
          <a:xfrm>
            <a:off x="4107285" y="5689760"/>
            <a:ext cx="1397276" cy="333758"/>
          </a:xfrm>
          <a:prstGeom prst="roundRect">
            <a:avLst/>
          </a:prstGeom>
          <a:solidFill>
            <a:srgbClr val="7CCA62"/>
          </a:solidFill>
          <a:ln w="25400" cap="flat" cmpd="sng" algn="ctr">
            <a:solidFill>
              <a:sysClr val="window" lastClr="FFFFFF"/>
            </a:solidFill>
            <a:prstDash val="solid"/>
          </a:ln>
          <a:effectLst>
            <a:outerShdw blurRad="57150" dist="38100" dir="5400000" algn="ctr" rotWithShape="0">
              <a:srgbClr val="7CCA62">
                <a:shade val="9000"/>
                <a:alpha val="48000"/>
                <a:satMod val="105000"/>
              </a:srgbClr>
            </a:outerShdw>
          </a:effectLst>
        </p:spPr>
        <p:txBody>
          <a:bodyPr rtlCol="0" anchor="ctr"/>
          <a:lstStyle/>
          <a:p>
            <a:pPr lvl="0" algn="ctr"/>
            <a:r>
              <a:rPr lang="zh-CN" altLang="en-U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轨道电路</a:t>
            </a:r>
            <a:endParaRPr lang="zh-CN" altLang="en-US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5" name="图片 24"/>
          <p:cNvPicPr/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6000"/>
                    </a14:imgEffect>
                  </a14:imgLayer>
                </a14:imgProps>
              </a:ext>
            </a:extLst>
          </a:blip>
          <a:srcRect l="51385" t="1970" r="2590" b="68054"/>
          <a:stretch>
            <a:fillRect/>
          </a:stretch>
        </p:blipFill>
        <p:spPr>
          <a:xfrm>
            <a:off x="6634807" y="1136227"/>
            <a:ext cx="2766349" cy="1990846"/>
          </a:xfrm>
          <a:prstGeom prst="roundRect">
            <a:avLst>
              <a:gd name="adj" fmla="val 3438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26" name="图片 25"/>
          <p:cNvPicPr/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6000"/>
                    </a14:imgEffect>
                  </a14:imgLayer>
                </a14:imgProps>
              </a:ext>
            </a:extLst>
          </a:blip>
          <a:srcRect l="51385" t="35780" r="2590" b="34244"/>
          <a:stretch>
            <a:fillRect/>
          </a:stretch>
        </p:blipFill>
        <p:spPr>
          <a:xfrm>
            <a:off x="8717199" y="2558054"/>
            <a:ext cx="2766349" cy="1990846"/>
          </a:xfrm>
          <a:prstGeom prst="roundRect">
            <a:avLst>
              <a:gd name="adj" fmla="val 3438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2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59"/>
          <p:cNvSpPr>
            <a:spLocks noChangeArrowheads="1"/>
          </p:cNvSpPr>
          <p:nvPr/>
        </p:nvSpPr>
        <p:spPr bwMode="auto">
          <a:xfrm>
            <a:off x="1634613" y="3013451"/>
            <a:ext cx="5669282" cy="738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spcBef>
                <a:spcPts val="0"/>
              </a:spcBef>
              <a:buNone/>
            </a:pPr>
            <a:r>
              <a:rPr lang="zh-CN" altLang="en-US" sz="4800" b="1" spc="600" dirty="0">
                <a:gradFill>
                  <a:gsLst>
                    <a:gs pos="0">
                      <a:srgbClr val="4675C4"/>
                    </a:gs>
                    <a:gs pos="70000">
                      <a:srgbClr val="5767CD"/>
                    </a:gs>
                  </a:gsLst>
                  <a:lin ang="0" scaled="0"/>
                </a:gradFill>
                <a:cs typeface="Arial" panose="020B0604020202020204" pitchFamily="34" charset="0"/>
              </a:rPr>
              <a:t>谢谢观看</a:t>
            </a:r>
            <a:endParaRPr lang="en-US" altLang="zh-CN" sz="4800" b="1" spc="600" dirty="0">
              <a:gradFill>
                <a:gsLst>
                  <a:gs pos="0">
                    <a:srgbClr val="4675C4"/>
                  </a:gs>
                  <a:gs pos="70000">
                    <a:srgbClr val="5767CD"/>
                  </a:gs>
                </a:gsLst>
                <a:lin ang="0" scaled="0"/>
              </a:gradFill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49"/>
                            </p:stCondLst>
                            <p:childTnLst>
                              <p:par>
                                <p:cTn id="1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1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" name="Content Placeholder 2"/>
          <p:cNvSpPr txBox="1"/>
          <p:nvPr/>
        </p:nvSpPr>
        <p:spPr>
          <a:xfrm>
            <a:off x="869441" y="251610"/>
            <a:ext cx="10453117" cy="430530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800" b="1" dirty="0">
                <a:solidFill>
                  <a:srgbClr val="03458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设备</a:t>
            </a:r>
            <a:r>
              <a:rPr lang="zh-CN" altLang="en-US" sz="2800" b="1" dirty="0">
                <a:solidFill>
                  <a:srgbClr val="03458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组成</a:t>
            </a:r>
            <a:endParaRPr lang="zh-CN" altLang="en-US" sz="2800" b="1" dirty="0">
              <a:solidFill>
                <a:srgbClr val="03458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450253" y="1009227"/>
            <a:ext cx="5665894" cy="4985173"/>
            <a:chOff x="2794000" y="1009227"/>
            <a:chExt cx="5665894" cy="4985173"/>
          </a:xfrm>
        </p:grpSpPr>
        <p:sp>
          <p:nvSpPr>
            <p:cNvPr id="2" name="圆角矩形 1"/>
            <p:cNvSpPr/>
            <p:nvPr/>
          </p:nvSpPr>
          <p:spPr>
            <a:xfrm>
              <a:off x="2794000" y="1009227"/>
              <a:ext cx="5665894" cy="4985173"/>
            </a:xfrm>
            <a:prstGeom prst="roundRect">
              <a:avLst>
                <a:gd name="adj" fmla="val 1032"/>
              </a:avLst>
            </a:prstGeom>
            <a:solidFill>
              <a:schemeClr val="bg1"/>
            </a:solidFill>
            <a:ln w="28575"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8" name="Picture 4"/>
            <p:cNvPicPr>
              <a:picLocks noChangeAspect="1"/>
            </p:cNvPicPr>
            <p:nvPr/>
          </p:nvPicPr>
          <p:blipFill rotWithShape="1">
            <a:blip r:embed="rId1"/>
            <a:srcRect l="25322" t="2744" r="1265" b="19287"/>
            <a:stretch>
              <a:fillRect/>
            </a:stretch>
          </p:blipFill>
          <p:spPr>
            <a:xfrm>
              <a:off x="3111500" y="1168400"/>
              <a:ext cx="5257800" cy="452220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8" name="文本框 47"/>
            <p:cNvSpPr txBox="1"/>
            <p:nvPr/>
          </p:nvSpPr>
          <p:spPr>
            <a:xfrm>
              <a:off x="3529542" y="1243118"/>
              <a:ext cx="1213908" cy="338554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 smtClean="0"/>
                <a:t>控制台</a:t>
              </a:r>
              <a:endParaRPr lang="zh-CN" altLang="en-US" sz="1600" dirty="0"/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5806926" y="1243118"/>
              <a:ext cx="2403623" cy="338554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 smtClean="0"/>
                <a:t>区段故障解锁按钮盘</a:t>
              </a:r>
              <a:endParaRPr lang="zh-CN" altLang="en-US" sz="1600" dirty="0"/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3546065" y="2380710"/>
              <a:ext cx="3085712" cy="338554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 smtClean="0"/>
                <a:t>继电器组合及组合架</a:t>
              </a:r>
              <a:endParaRPr lang="zh-CN" altLang="en-US" sz="1600" dirty="0"/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7351714" y="2380710"/>
              <a:ext cx="858835" cy="338554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 smtClean="0"/>
                <a:t>电源屏</a:t>
              </a:r>
              <a:endParaRPr lang="zh-CN" altLang="en-US" sz="1600" dirty="0"/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3591552" y="3310342"/>
              <a:ext cx="1089888" cy="338554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 smtClean="0"/>
                <a:t>分线盘</a:t>
              </a:r>
              <a:endParaRPr lang="zh-CN" altLang="en-US" sz="1600" dirty="0"/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2920410" y="5579332"/>
              <a:ext cx="794340" cy="338554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 smtClean="0"/>
                <a:t>信号机</a:t>
              </a:r>
              <a:endParaRPr lang="zh-CN" altLang="en-US" sz="1600" dirty="0"/>
            </a:p>
          </p:txBody>
        </p:sp>
        <p:sp>
          <p:nvSpPr>
            <p:cNvPr id="54" name="文本框 53"/>
            <p:cNvSpPr txBox="1"/>
            <p:nvPr/>
          </p:nvSpPr>
          <p:spPr>
            <a:xfrm>
              <a:off x="4441261" y="5579332"/>
              <a:ext cx="1295320" cy="338554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 smtClean="0"/>
                <a:t>转辙机</a:t>
              </a:r>
              <a:endParaRPr lang="zh-CN" altLang="en-US" sz="1600" dirty="0"/>
            </a:p>
          </p:txBody>
        </p:sp>
        <p:sp>
          <p:nvSpPr>
            <p:cNvPr id="55" name="文本框 54"/>
            <p:cNvSpPr txBox="1"/>
            <p:nvPr/>
          </p:nvSpPr>
          <p:spPr>
            <a:xfrm>
              <a:off x="6300461" y="5579332"/>
              <a:ext cx="1295320" cy="338554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 smtClean="0"/>
                <a:t>轨道电路</a:t>
              </a:r>
              <a:endParaRPr lang="zh-CN" altLang="en-US" sz="1600" dirty="0"/>
            </a:p>
          </p:txBody>
        </p:sp>
      </p:grpSp>
      <p:cxnSp>
        <p:nvCxnSpPr>
          <p:cNvPr id="39" name="直接连接符 38"/>
          <p:cNvCxnSpPr/>
          <p:nvPr/>
        </p:nvCxnSpPr>
        <p:spPr>
          <a:xfrm>
            <a:off x="19473" y="3898054"/>
            <a:ext cx="12192000" cy="11853"/>
          </a:xfrm>
          <a:prstGeom prst="line">
            <a:avLst/>
          </a:prstGeom>
          <a:ln w="38100">
            <a:solidFill>
              <a:srgbClr val="FF6600"/>
            </a:solidFill>
            <a:prstDash val="dash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/>
        </p:nvGrpSpPr>
        <p:grpSpPr>
          <a:xfrm>
            <a:off x="1180974" y="1511647"/>
            <a:ext cx="565939" cy="1809177"/>
            <a:chOff x="2013599" y="1330414"/>
            <a:chExt cx="565939" cy="2163365"/>
          </a:xfrm>
        </p:grpSpPr>
        <p:sp>
          <p:nvSpPr>
            <p:cNvPr id="58" name="六边形 57"/>
            <p:cNvSpPr/>
            <p:nvPr/>
          </p:nvSpPr>
          <p:spPr>
            <a:xfrm rot="5400000">
              <a:off x="1214886" y="2172802"/>
              <a:ext cx="2163365" cy="478590"/>
            </a:xfrm>
            <a:prstGeom prst="hexagon">
              <a:avLst/>
            </a:prstGeom>
            <a:solidFill>
              <a:srgbClr val="035CA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2013599" y="1620831"/>
              <a:ext cx="565939" cy="15825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</a:rPr>
                <a:t>室内设备</a:t>
              </a:r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1180974" y="4188247"/>
            <a:ext cx="565939" cy="1809177"/>
            <a:chOff x="2013599" y="1330414"/>
            <a:chExt cx="565939" cy="2163365"/>
          </a:xfrm>
        </p:grpSpPr>
        <p:sp>
          <p:nvSpPr>
            <p:cNvPr id="61" name="六边形 60"/>
            <p:cNvSpPr/>
            <p:nvPr/>
          </p:nvSpPr>
          <p:spPr>
            <a:xfrm rot="5400000">
              <a:off x="1214886" y="2172802"/>
              <a:ext cx="2163365" cy="478590"/>
            </a:xfrm>
            <a:prstGeom prst="hexagon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2" name="文本框 61"/>
            <p:cNvSpPr txBox="1"/>
            <p:nvPr/>
          </p:nvSpPr>
          <p:spPr>
            <a:xfrm>
              <a:off x="2013599" y="1620831"/>
              <a:ext cx="565939" cy="15825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</a:rPr>
                <a:t>室外设备</a:t>
              </a:r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2512834" y="1086656"/>
            <a:ext cx="8527560" cy="960120"/>
            <a:chOff x="2512834" y="1086656"/>
            <a:chExt cx="8527560" cy="960120"/>
          </a:xfrm>
        </p:grpSpPr>
        <p:sp>
          <p:nvSpPr>
            <p:cNvPr id="42" name="圆角矩形 41"/>
            <p:cNvSpPr/>
            <p:nvPr/>
          </p:nvSpPr>
          <p:spPr>
            <a:xfrm>
              <a:off x="2512834" y="1086656"/>
              <a:ext cx="6640692" cy="960120"/>
            </a:xfrm>
            <a:prstGeom prst="roundRect">
              <a:avLst>
                <a:gd name="adj" fmla="val 7237"/>
              </a:avLst>
            </a:prstGeom>
            <a:ln w="38100">
              <a:solidFill>
                <a:schemeClr val="accent2">
                  <a:lumMod val="40000"/>
                  <a:lumOff val="60000"/>
                </a:schemeClr>
              </a:solidFill>
              <a:prstDash val="dash"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5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2000"/>
            </a:p>
          </p:txBody>
        </p:sp>
        <p:sp>
          <p:nvSpPr>
            <p:cNvPr id="63" name="圆角矩形 62"/>
            <p:cNvSpPr/>
            <p:nvPr/>
          </p:nvSpPr>
          <p:spPr>
            <a:xfrm>
              <a:off x="9344615" y="1086656"/>
              <a:ext cx="1695779" cy="960120"/>
            </a:xfrm>
            <a:prstGeom prst="roundRect">
              <a:avLst>
                <a:gd name="adj" fmla="val 7237"/>
              </a:avLst>
            </a:prstGeom>
            <a:solidFill>
              <a:schemeClr val="accent2">
                <a:lumMod val="20000"/>
                <a:lumOff val="80000"/>
              </a:schemeClr>
            </a:solidFill>
            <a:ln w="38100">
              <a:solidFill>
                <a:schemeClr val="accent2">
                  <a:lumMod val="40000"/>
                  <a:lumOff val="60000"/>
                </a:schemeClr>
              </a:solidFill>
              <a:prstDash val="dash"/>
            </a:ln>
          </p:spPr>
          <p:style>
            <a:lnRef idx="2">
              <a:schemeClr val="accent5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/>
                <a:t>人机交互</a:t>
              </a:r>
              <a:endParaRPr lang="zh-CN" altLang="en-US" sz="2000" dirty="0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2512834" y="2169259"/>
            <a:ext cx="8527559" cy="1652282"/>
            <a:chOff x="2512834" y="2169259"/>
            <a:chExt cx="8527559" cy="1652282"/>
          </a:xfrm>
        </p:grpSpPr>
        <p:sp>
          <p:nvSpPr>
            <p:cNvPr id="43" name="圆角矩形 42"/>
            <p:cNvSpPr/>
            <p:nvPr/>
          </p:nvSpPr>
          <p:spPr>
            <a:xfrm>
              <a:off x="2512834" y="2199641"/>
              <a:ext cx="6640692" cy="1621900"/>
            </a:xfrm>
            <a:prstGeom prst="roundRect">
              <a:avLst>
                <a:gd name="adj" fmla="val 4522"/>
              </a:avLst>
            </a:prstGeom>
            <a:ln w="38100">
              <a:solidFill>
                <a:schemeClr val="accent2">
                  <a:lumMod val="40000"/>
                  <a:lumOff val="60000"/>
                </a:schemeClr>
              </a:solidFill>
              <a:prstDash val="dash"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5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2000"/>
            </a:p>
          </p:txBody>
        </p:sp>
        <p:sp>
          <p:nvSpPr>
            <p:cNvPr id="64" name="圆角矩形 63"/>
            <p:cNvSpPr/>
            <p:nvPr/>
          </p:nvSpPr>
          <p:spPr>
            <a:xfrm>
              <a:off x="9344614" y="2169259"/>
              <a:ext cx="1695779" cy="1652281"/>
            </a:xfrm>
            <a:prstGeom prst="roundRect">
              <a:avLst>
                <a:gd name="adj" fmla="val 7237"/>
              </a:avLst>
            </a:prstGeom>
            <a:solidFill>
              <a:schemeClr val="accent2">
                <a:lumMod val="20000"/>
                <a:lumOff val="80000"/>
              </a:schemeClr>
            </a:solidFill>
            <a:ln w="38100">
              <a:solidFill>
                <a:schemeClr val="accent2">
                  <a:lumMod val="40000"/>
                  <a:lumOff val="60000"/>
                </a:schemeClr>
              </a:solidFill>
              <a:prstDash val="dash"/>
            </a:ln>
          </p:spPr>
          <p:style>
            <a:lnRef idx="2">
              <a:schemeClr val="accent5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/>
                <a:t>逻辑控制</a:t>
              </a:r>
              <a:endParaRPr lang="zh-CN" altLang="en-US" sz="2000" dirty="0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2512834" y="4051610"/>
            <a:ext cx="8527558" cy="1883212"/>
            <a:chOff x="2512834" y="4051610"/>
            <a:chExt cx="8527558" cy="1883212"/>
          </a:xfrm>
        </p:grpSpPr>
        <p:sp>
          <p:nvSpPr>
            <p:cNvPr id="44" name="圆角矩形 43"/>
            <p:cNvSpPr/>
            <p:nvPr/>
          </p:nvSpPr>
          <p:spPr>
            <a:xfrm>
              <a:off x="2512834" y="4051610"/>
              <a:ext cx="6640692" cy="1883212"/>
            </a:xfrm>
            <a:prstGeom prst="roundRect">
              <a:avLst>
                <a:gd name="adj" fmla="val 6583"/>
              </a:avLst>
            </a:prstGeom>
            <a:ln w="38100">
              <a:solidFill>
                <a:schemeClr val="accent2">
                  <a:lumMod val="40000"/>
                  <a:lumOff val="60000"/>
                </a:schemeClr>
              </a:solidFill>
              <a:prstDash val="dash"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5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2000"/>
            </a:p>
          </p:txBody>
        </p:sp>
        <p:sp>
          <p:nvSpPr>
            <p:cNvPr id="65" name="圆角矩形 64"/>
            <p:cNvSpPr/>
            <p:nvPr/>
          </p:nvSpPr>
          <p:spPr>
            <a:xfrm>
              <a:off x="9344613" y="4052112"/>
              <a:ext cx="1695779" cy="1882709"/>
            </a:xfrm>
            <a:prstGeom prst="roundRect">
              <a:avLst>
                <a:gd name="adj" fmla="val 7237"/>
              </a:avLst>
            </a:prstGeom>
            <a:solidFill>
              <a:schemeClr val="accent2">
                <a:lumMod val="20000"/>
                <a:lumOff val="80000"/>
              </a:schemeClr>
            </a:solidFill>
            <a:ln w="38100">
              <a:solidFill>
                <a:schemeClr val="accent2">
                  <a:lumMod val="40000"/>
                  <a:lumOff val="60000"/>
                </a:schemeClr>
              </a:solidFill>
              <a:prstDash val="dash"/>
            </a:ln>
          </p:spPr>
          <p:style>
            <a:lnRef idx="2">
              <a:schemeClr val="accent5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/>
                <a:t>被控对象</a:t>
              </a:r>
              <a:endParaRPr lang="zh-CN" altLang="en-US" sz="2000" dirty="0"/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" name="Content Placeholder 2"/>
          <p:cNvSpPr txBox="1"/>
          <p:nvPr/>
        </p:nvSpPr>
        <p:spPr>
          <a:xfrm>
            <a:off x="869441" y="251610"/>
            <a:ext cx="10453117" cy="430530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800" b="1" dirty="0">
                <a:solidFill>
                  <a:srgbClr val="03458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电源屏</a:t>
            </a:r>
            <a:endParaRPr lang="zh-CN" altLang="en-US" sz="2800" b="1" dirty="0">
              <a:solidFill>
                <a:srgbClr val="03458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45726" y="1136227"/>
            <a:ext cx="5937070" cy="4985173"/>
            <a:chOff x="2687924" y="1009227"/>
            <a:chExt cx="5937070" cy="4985173"/>
          </a:xfrm>
        </p:grpSpPr>
        <p:sp>
          <p:nvSpPr>
            <p:cNvPr id="4" name="圆角矩形 3"/>
            <p:cNvSpPr/>
            <p:nvPr/>
          </p:nvSpPr>
          <p:spPr>
            <a:xfrm>
              <a:off x="2687924" y="1009227"/>
              <a:ext cx="5937070" cy="4985173"/>
            </a:xfrm>
            <a:prstGeom prst="roundRect">
              <a:avLst>
                <a:gd name="adj" fmla="val 1032"/>
              </a:avLst>
            </a:prstGeom>
            <a:solidFill>
              <a:schemeClr val="bg1"/>
            </a:solidFill>
            <a:ln w="28575"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5" name="Picture 4"/>
            <p:cNvPicPr>
              <a:picLocks noChangeAspect="1"/>
            </p:cNvPicPr>
            <p:nvPr/>
          </p:nvPicPr>
          <p:blipFill rotWithShape="1">
            <a:blip r:embed="rId1"/>
            <a:srcRect l="25322" t="2744" r="1265" b="19287"/>
            <a:stretch>
              <a:fillRect/>
            </a:stretch>
          </p:blipFill>
          <p:spPr>
            <a:xfrm>
              <a:off x="3111500" y="1168400"/>
              <a:ext cx="5257800" cy="452220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" name="文本框 5"/>
            <p:cNvSpPr txBox="1"/>
            <p:nvPr/>
          </p:nvSpPr>
          <p:spPr>
            <a:xfrm>
              <a:off x="3529542" y="1243118"/>
              <a:ext cx="1213908" cy="338554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 smtClean="0"/>
                <a:t>控制台</a:t>
              </a:r>
              <a:endParaRPr lang="zh-CN" altLang="en-US" sz="1600" dirty="0"/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5806926" y="1243118"/>
              <a:ext cx="2403623" cy="338554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 smtClean="0"/>
                <a:t>区段故障解锁按钮盘</a:t>
              </a:r>
              <a:endParaRPr lang="zh-CN" altLang="en-US" sz="1600" dirty="0"/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3546065" y="2380710"/>
              <a:ext cx="3085712" cy="338554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 smtClean="0"/>
                <a:t>继电器组合及组合架</a:t>
              </a:r>
              <a:endParaRPr lang="zh-CN" altLang="en-US" sz="1600" dirty="0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7351714" y="2380710"/>
              <a:ext cx="858835" cy="338554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 smtClean="0"/>
                <a:t>电源屏</a:t>
              </a:r>
              <a:endParaRPr lang="zh-CN" altLang="en-US" sz="1600" dirty="0"/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3591552" y="3310342"/>
              <a:ext cx="1089888" cy="338554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 smtClean="0"/>
                <a:t>分线盘</a:t>
              </a:r>
              <a:endParaRPr lang="zh-CN" altLang="en-US" sz="1600" dirty="0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2920410" y="5579332"/>
              <a:ext cx="794340" cy="338554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 smtClean="0"/>
                <a:t>信号机</a:t>
              </a:r>
              <a:endParaRPr lang="zh-CN" altLang="en-US" sz="1600" dirty="0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4441261" y="5579332"/>
              <a:ext cx="1295320" cy="338554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 smtClean="0"/>
                <a:t>转辙机</a:t>
              </a:r>
              <a:endParaRPr lang="zh-CN" altLang="en-US" sz="1600" dirty="0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6300461" y="5579332"/>
              <a:ext cx="1295320" cy="338554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 smtClean="0"/>
                <a:t>轨道电路</a:t>
              </a:r>
              <a:endParaRPr lang="zh-CN" altLang="en-US" sz="1600" dirty="0"/>
            </a:p>
          </p:txBody>
        </p:sp>
      </p:grpSp>
      <p:sp>
        <p:nvSpPr>
          <p:cNvPr id="15" name="圆角矩形 14"/>
          <p:cNvSpPr/>
          <p:nvPr/>
        </p:nvSpPr>
        <p:spPr>
          <a:xfrm>
            <a:off x="5055240" y="2427684"/>
            <a:ext cx="1191683" cy="498606"/>
          </a:xfrm>
          <a:prstGeom prst="roundRect">
            <a:avLst/>
          </a:prstGeom>
          <a:solidFill>
            <a:srgbClr val="7CCA62"/>
          </a:solidFill>
          <a:ln w="25400" cap="flat" cmpd="sng" algn="ctr">
            <a:solidFill>
              <a:sysClr val="window" lastClr="FFFFFF"/>
            </a:solidFill>
            <a:prstDash val="solid"/>
          </a:ln>
          <a:effectLst>
            <a:outerShdw blurRad="57150" dist="38100" dir="5400000" algn="ctr" rotWithShape="0">
              <a:srgbClr val="7CCA62">
                <a:shade val="9000"/>
                <a:alpha val="48000"/>
                <a:satMod val="10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电源屏</a:t>
            </a:r>
            <a:endParaRPr lang="zh-CN" altLang="en-US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6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869593" y="1136227"/>
            <a:ext cx="4613954" cy="3448473"/>
          </a:xfrm>
          <a:prstGeom prst="roundRect">
            <a:avLst>
              <a:gd name="adj" fmla="val 3438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grpSp>
        <p:nvGrpSpPr>
          <p:cNvPr id="20" name="组合 19"/>
          <p:cNvGrpSpPr/>
          <p:nvPr/>
        </p:nvGrpSpPr>
        <p:grpSpPr>
          <a:xfrm>
            <a:off x="6909204" y="4748954"/>
            <a:ext cx="4574343" cy="1372446"/>
            <a:chOff x="6564749" y="4748954"/>
            <a:chExt cx="4574343" cy="1372446"/>
          </a:xfrm>
        </p:grpSpPr>
        <p:sp>
          <p:nvSpPr>
            <p:cNvPr id="16" name="文本框 15"/>
            <p:cNvSpPr txBox="1"/>
            <p:nvPr/>
          </p:nvSpPr>
          <p:spPr>
            <a:xfrm>
              <a:off x="6564749" y="4927346"/>
              <a:ext cx="4574343" cy="9612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indent="457200">
                <a:lnSpc>
                  <a:spcPct val="150000"/>
                </a:lnSpc>
              </a:pPr>
              <a:r>
                <a:rPr lang="zh-CN" altLang="en-US" sz="2000" b="1" dirty="0" smtClean="0">
                  <a:solidFill>
                    <a:srgbClr val="035CA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为</a:t>
              </a:r>
              <a:r>
                <a:rPr lang="zh-CN" altLang="en-US" sz="2000" b="1" dirty="0">
                  <a:solidFill>
                    <a:srgbClr val="035CA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室内外信号设备提供各种交直流电源，</a:t>
              </a:r>
              <a:r>
                <a:rPr lang="zh-CN" altLang="en-US" sz="2000" b="1" dirty="0">
                  <a:solidFill>
                    <a:srgbClr val="FF66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是</a:t>
              </a:r>
              <a:r>
                <a:rPr lang="en-US" altLang="zh-CN" sz="2000" b="1" dirty="0">
                  <a:solidFill>
                    <a:srgbClr val="FF66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6502</a:t>
              </a:r>
              <a:r>
                <a:rPr lang="zh-CN" altLang="en-US" sz="2000" b="1" dirty="0">
                  <a:solidFill>
                    <a:srgbClr val="FF66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的心脏</a:t>
              </a:r>
              <a:r>
                <a:rPr lang="zh-CN" altLang="en-US" sz="2000" b="1" dirty="0">
                  <a:solidFill>
                    <a:srgbClr val="035CA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en-US" altLang="zh-CN" sz="2000" b="1" dirty="0">
                <a:solidFill>
                  <a:srgbClr val="035CA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18" name="直接连接符 17"/>
            <p:cNvCxnSpPr/>
            <p:nvPr/>
          </p:nvCxnSpPr>
          <p:spPr>
            <a:xfrm>
              <a:off x="6564749" y="4748954"/>
              <a:ext cx="4574343" cy="0"/>
            </a:xfrm>
            <a:prstGeom prst="line">
              <a:avLst/>
            </a:prstGeom>
            <a:ln w="12700">
              <a:solidFill>
                <a:srgbClr val="035CAC"/>
              </a:solidFill>
              <a:prstDash val="solid"/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6564749" y="6121400"/>
              <a:ext cx="4574343" cy="0"/>
            </a:xfrm>
            <a:prstGeom prst="line">
              <a:avLst/>
            </a:prstGeom>
            <a:ln w="12700">
              <a:solidFill>
                <a:srgbClr val="035CAC"/>
              </a:solidFill>
              <a:prstDash val="solid"/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1" animBg="1"/>
      <p:bldP spid="15" grpId="2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1"/>
          <a:srcRect l="6725" r="3695"/>
          <a:stretch>
            <a:fillRect/>
          </a:stretch>
        </p:blipFill>
        <p:spPr>
          <a:xfrm>
            <a:off x="6869593" y="1150916"/>
            <a:ext cx="4613954" cy="3419647"/>
          </a:xfrm>
          <a:prstGeom prst="roundRect">
            <a:avLst>
              <a:gd name="adj" fmla="val 3438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sp>
        <p:nvSpPr>
          <p:cNvPr id="298" name="Content Placeholder 2"/>
          <p:cNvSpPr txBox="1"/>
          <p:nvPr/>
        </p:nvSpPr>
        <p:spPr>
          <a:xfrm>
            <a:off x="869441" y="251610"/>
            <a:ext cx="10453117" cy="430530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800" b="1" dirty="0">
                <a:solidFill>
                  <a:srgbClr val="03458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控制台</a:t>
            </a:r>
            <a:endParaRPr lang="zh-CN" altLang="en-US" sz="2800" b="1" dirty="0">
              <a:solidFill>
                <a:srgbClr val="03458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45726" y="1136227"/>
            <a:ext cx="5937070" cy="4985173"/>
            <a:chOff x="2687924" y="1009227"/>
            <a:chExt cx="5937070" cy="4985173"/>
          </a:xfrm>
        </p:grpSpPr>
        <p:sp>
          <p:nvSpPr>
            <p:cNvPr id="4" name="圆角矩形 3"/>
            <p:cNvSpPr/>
            <p:nvPr/>
          </p:nvSpPr>
          <p:spPr>
            <a:xfrm>
              <a:off x="2687924" y="1009227"/>
              <a:ext cx="5937070" cy="4985173"/>
            </a:xfrm>
            <a:prstGeom prst="roundRect">
              <a:avLst>
                <a:gd name="adj" fmla="val 1032"/>
              </a:avLst>
            </a:prstGeom>
            <a:solidFill>
              <a:schemeClr val="bg1"/>
            </a:solidFill>
            <a:ln w="28575"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5" name="Picture 4"/>
            <p:cNvPicPr>
              <a:picLocks noChangeAspect="1"/>
            </p:cNvPicPr>
            <p:nvPr/>
          </p:nvPicPr>
          <p:blipFill rotWithShape="1">
            <a:blip r:embed="rId2"/>
            <a:srcRect l="25322" t="2744" r="1265" b="19287"/>
            <a:stretch>
              <a:fillRect/>
            </a:stretch>
          </p:blipFill>
          <p:spPr>
            <a:xfrm>
              <a:off x="3111500" y="1168400"/>
              <a:ext cx="5257800" cy="452220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" name="文本框 5"/>
            <p:cNvSpPr txBox="1"/>
            <p:nvPr/>
          </p:nvSpPr>
          <p:spPr>
            <a:xfrm>
              <a:off x="3529542" y="1243118"/>
              <a:ext cx="1213908" cy="338554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 smtClean="0"/>
                <a:t>控制台</a:t>
              </a:r>
              <a:endParaRPr lang="zh-CN" altLang="en-US" sz="1600" dirty="0"/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5806926" y="1243118"/>
              <a:ext cx="2403623" cy="338554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 smtClean="0"/>
                <a:t>区段故障解锁按钮盘</a:t>
              </a:r>
              <a:endParaRPr lang="zh-CN" altLang="en-US" sz="1600" dirty="0"/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3546065" y="2380710"/>
              <a:ext cx="3085712" cy="338554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 smtClean="0"/>
                <a:t>继电器组合及组合架</a:t>
              </a:r>
              <a:endParaRPr lang="zh-CN" altLang="en-US" sz="1600" dirty="0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7351714" y="2380710"/>
              <a:ext cx="858835" cy="338554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 smtClean="0"/>
                <a:t>电源屏</a:t>
              </a:r>
              <a:endParaRPr lang="zh-CN" altLang="en-US" sz="1600" dirty="0"/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3591552" y="3310342"/>
              <a:ext cx="1089888" cy="338554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 smtClean="0"/>
                <a:t>分线盘</a:t>
              </a:r>
              <a:endParaRPr lang="zh-CN" altLang="en-US" sz="1600" dirty="0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2920410" y="5579332"/>
              <a:ext cx="794340" cy="338554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 smtClean="0"/>
                <a:t>信号机</a:t>
              </a:r>
              <a:endParaRPr lang="zh-CN" altLang="en-US" sz="1600" dirty="0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4441261" y="5579332"/>
              <a:ext cx="1295320" cy="338554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 smtClean="0"/>
                <a:t>转辙机</a:t>
              </a:r>
              <a:endParaRPr lang="zh-CN" altLang="en-US" sz="1600" dirty="0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6300461" y="5579332"/>
              <a:ext cx="1295320" cy="338554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 smtClean="0"/>
                <a:t>轨道电路</a:t>
              </a:r>
              <a:endParaRPr lang="zh-CN" altLang="en-US" sz="1600" dirty="0"/>
            </a:p>
          </p:txBody>
        </p:sp>
      </p:grpSp>
      <p:sp>
        <p:nvSpPr>
          <p:cNvPr id="15" name="圆角矩形 14"/>
          <p:cNvSpPr/>
          <p:nvPr/>
        </p:nvSpPr>
        <p:spPr>
          <a:xfrm>
            <a:off x="1185050" y="1295400"/>
            <a:ext cx="1746836" cy="498606"/>
          </a:xfrm>
          <a:prstGeom prst="roundRect">
            <a:avLst/>
          </a:prstGeom>
          <a:solidFill>
            <a:srgbClr val="7CCA62"/>
          </a:solidFill>
          <a:ln w="25400" cap="flat" cmpd="sng" algn="ctr">
            <a:solidFill>
              <a:sysClr val="window" lastClr="FFFFFF"/>
            </a:solidFill>
            <a:prstDash val="solid"/>
          </a:ln>
          <a:effectLst>
            <a:outerShdw blurRad="57150" dist="38100" dir="5400000" algn="ctr" rotWithShape="0">
              <a:srgbClr val="7CCA62">
                <a:shade val="9000"/>
                <a:alpha val="48000"/>
                <a:satMod val="105000"/>
              </a:srgbClr>
            </a:outerShdw>
          </a:effectLst>
        </p:spPr>
        <p:txBody>
          <a:bodyPr rtlCol="0" anchor="ctr"/>
          <a:lstStyle/>
          <a:p>
            <a:pPr lvl="0" algn="ctr"/>
            <a:r>
              <a:rPr lang="zh-CN" altLang="en-U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控制台</a:t>
            </a:r>
            <a:endParaRPr lang="zh-CN" altLang="en-US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6909204" y="4748954"/>
            <a:ext cx="4574343" cy="1372446"/>
            <a:chOff x="6564749" y="4748954"/>
            <a:chExt cx="4574343" cy="1372446"/>
          </a:xfrm>
        </p:grpSpPr>
        <p:sp>
          <p:nvSpPr>
            <p:cNvPr id="16" name="文本框 15"/>
            <p:cNvSpPr txBox="1"/>
            <p:nvPr/>
          </p:nvSpPr>
          <p:spPr>
            <a:xfrm>
              <a:off x="6564749" y="4927346"/>
              <a:ext cx="4574343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indent="457200">
                <a:lnSpc>
                  <a:spcPct val="150000"/>
                </a:lnSpc>
              </a:pPr>
              <a:r>
                <a:rPr lang="zh-CN" altLang="en-US" sz="2000" b="1" dirty="0">
                  <a:solidFill>
                    <a:srgbClr val="035CA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用于控制和监督道岔、进路和信号机，是</a:t>
              </a:r>
              <a:r>
                <a:rPr lang="en-US" altLang="zh-CN" sz="2000" b="1" dirty="0">
                  <a:solidFill>
                    <a:srgbClr val="FF66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6502</a:t>
              </a:r>
              <a:r>
                <a:rPr lang="zh-CN" altLang="en-US" sz="2000" b="1" dirty="0">
                  <a:solidFill>
                    <a:srgbClr val="FF66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的控制中心</a:t>
              </a:r>
              <a:r>
                <a:rPr lang="zh-CN" altLang="en-US" sz="2000" b="1" dirty="0">
                  <a:solidFill>
                    <a:srgbClr val="035CA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en-US" altLang="zh-CN" sz="2000" b="1" dirty="0">
                <a:solidFill>
                  <a:srgbClr val="035CA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18" name="直接连接符 17"/>
            <p:cNvCxnSpPr/>
            <p:nvPr/>
          </p:nvCxnSpPr>
          <p:spPr>
            <a:xfrm>
              <a:off x="6564749" y="4748954"/>
              <a:ext cx="4574343" cy="0"/>
            </a:xfrm>
            <a:prstGeom prst="line">
              <a:avLst/>
            </a:prstGeom>
            <a:ln w="12700">
              <a:solidFill>
                <a:srgbClr val="035CAC"/>
              </a:solidFill>
              <a:prstDash val="solid"/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6564749" y="6121400"/>
              <a:ext cx="4574343" cy="0"/>
            </a:xfrm>
            <a:prstGeom prst="line">
              <a:avLst/>
            </a:prstGeom>
            <a:ln w="12700">
              <a:solidFill>
                <a:srgbClr val="035CAC"/>
              </a:solidFill>
              <a:prstDash val="solid"/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5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69593" y="1150916"/>
            <a:ext cx="4613954" cy="3419647"/>
          </a:xfrm>
          <a:prstGeom prst="roundRect">
            <a:avLst>
              <a:gd name="adj" fmla="val 3438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sp>
        <p:nvSpPr>
          <p:cNvPr id="298" name="Content Placeholder 2"/>
          <p:cNvSpPr txBox="1"/>
          <p:nvPr/>
        </p:nvSpPr>
        <p:spPr>
          <a:xfrm>
            <a:off x="869441" y="251610"/>
            <a:ext cx="10453117" cy="430530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800" b="1" dirty="0">
                <a:solidFill>
                  <a:srgbClr val="03458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继电器组合及组合架</a:t>
            </a:r>
            <a:endParaRPr lang="zh-CN" altLang="en-US" sz="2800" b="1" dirty="0">
              <a:solidFill>
                <a:srgbClr val="03458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45726" y="1136227"/>
            <a:ext cx="5937070" cy="4985173"/>
            <a:chOff x="2687924" y="1009227"/>
            <a:chExt cx="5937070" cy="4985173"/>
          </a:xfrm>
        </p:grpSpPr>
        <p:sp>
          <p:nvSpPr>
            <p:cNvPr id="4" name="圆角矩形 3"/>
            <p:cNvSpPr/>
            <p:nvPr/>
          </p:nvSpPr>
          <p:spPr>
            <a:xfrm>
              <a:off x="2687924" y="1009227"/>
              <a:ext cx="5937070" cy="4985173"/>
            </a:xfrm>
            <a:prstGeom prst="roundRect">
              <a:avLst>
                <a:gd name="adj" fmla="val 1032"/>
              </a:avLst>
            </a:prstGeom>
            <a:solidFill>
              <a:schemeClr val="bg1"/>
            </a:solidFill>
            <a:ln w="28575"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5" name="Picture 4"/>
            <p:cNvPicPr>
              <a:picLocks noChangeAspect="1"/>
            </p:cNvPicPr>
            <p:nvPr/>
          </p:nvPicPr>
          <p:blipFill rotWithShape="1">
            <a:blip r:embed="rId2"/>
            <a:srcRect l="25322" t="2744" r="1265" b="19287"/>
            <a:stretch>
              <a:fillRect/>
            </a:stretch>
          </p:blipFill>
          <p:spPr>
            <a:xfrm>
              <a:off x="3111500" y="1168400"/>
              <a:ext cx="5257800" cy="452220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" name="文本框 5"/>
            <p:cNvSpPr txBox="1"/>
            <p:nvPr/>
          </p:nvSpPr>
          <p:spPr>
            <a:xfrm>
              <a:off x="3529542" y="1243118"/>
              <a:ext cx="1213908" cy="338554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 smtClean="0"/>
                <a:t>控制台</a:t>
              </a:r>
              <a:endParaRPr lang="zh-CN" altLang="en-US" sz="1600" dirty="0"/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5806926" y="1243118"/>
              <a:ext cx="2403623" cy="338554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 smtClean="0"/>
                <a:t>区段故障解锁按钮盘</a:t>
              </a:r>
              <a:endParaRPr lang="zh-CN" altLang="en-US" sz="1600" dirty="0"/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3546065" y="2380710"/>
              <a:ext cx="3085712" cy="338554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 smtClean="0"/>
                <a:t>继电器组合及组合架</a:t>
              </a:r>
              <a:endParaRPr lang="zh-CN" altLang="en-US" sz="1600" dirty="0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7351714" y="2380710"/>
              <a:ext cx="858835" cy="338554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 smtClean="0"/>
                <a:t>电源屏</a:t>
              </a:r>
              <a:endParaRPr lang="zh-CN" altLang="en-US" sz="1600" dirty="0"/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3591552" y="3310342"/>
              <a:ext cx="1089888" cy="338554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 smtClean="0"/>
                <a:t>分线盘</a:t>
              </a:r>
              <a:endParaRPr lang="zh-CN" altLang="en-US" sz="1600" dirty="0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2920410" y="5579332"/>
              <a:ext cx="794340" cy="338554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 smtClean="0"/>
                <a:t>信号机</a:t>
              </a:r>
              <a:endParaRPr lang="zh-CN" altLang="en-US" sz="1600" dirty="0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4441261" y="5579332"/>
              <a:ext cx="1295320" cy="338554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 smtClean="0"/>
                <a:t>转辙机</a:t>
              </a:r>
              <a:endParaRPr lang="zh-CN" altLang="en-US" sz="1600" dirty="0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6300461" y="5579332"/>
              <a:ext cx="1295320" cy="338554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 smtClean="0"/>
                <a:t>轨道电路</a:t>
              </a:r>
              <a:endParaRPr lang="zh-CN" altLang="en-US" sz="1600" dirty="0"/>
            </a:p>
          </p:txBody>
        </p:sp>
      </p:grpSp>
      <p:sp>
        <p:nvSpPr>
          <p:cNvPr id="15" name="圆角矩形 14"/>
          <p:cNvSpPr/>
          <p:nvPr/>
        </p:nvSpPr>
        <p:spPr>
          <a:xfrm>
            <a:off x="1185049" y="2404512"/>
            <a:ext cx="3598059" cy="498606"/>
          </a:xfrm>
          <a:prstGeom prst="roundRect">
            <a:avLst/>
          </a:prstGeom>
          <a:solidFill>
            <a:srgbClr val="7CCA62"/>
          </a:solidFill>
          <a:ln w="25400" cap="flat" cmpd="sng" algn="ctr">
            <a:solidFill>
              <a:sysClr val="window" lastClr="FFFFFF"/>
            </a:solidFill>
            <a:prstDash val="solid"/>
          </a:ln>
          <a:effectLst>
            <a:outerShdw blurRad="57150" dist="38100" dir="5400000" algn="ctr" rotWithShape="0">
              <a:srgbClr val="7CCA62">
                <a:shade val="9000"/>
                <a:alpha val="48000"/>
                <a:satMod val="105000"/>
              </a:srgbClr>
            </a:outerShdw>
          </a:effectLst>
        </p:spPr>
        <p:txBody>
          <a:bodyPr rtlCol="0" anchor="ctr"/>
          <a:lstStyle/>
          <a:p>
            <a:pPr lvl="0" algn="ctr"/>
            <a:r>
              <a:rPr lang="zh-CN" altLang="en-U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继电器组合及组合架</a:t>
            </a:r>
            <a:endParaRPr lang="zh-CN" altLang="en-US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6909204" y="4698446"/>
            <a:ext cx="4574343" cy="1477328"/>
            <a:chOff x="6564749" y="4698446"/>
            <a:chExt cx="4574343" cy="1477328"/>
          </a:xfrm>
        </p:grpSpPr>
        <p:sp>
          <p:nvSpPr>
            <p:cNvPr id="16" name="文本框 15"/>
            <p:cNvSpPr txBox="1"/>
            <p:nvPr/>
          </p:nvSpPr>
          <p:spPr>
            <a:xfrm>
              <a:off x="6564749" y="4698446"/>
              <a:ext cx="4574343" cy="14773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indent="457200">
                <a:lnSpc>
                  <a:spcPct val="150000"/>
                </a:lnSpc>
              </a:pPr>
              <a:r>
                <a:rPr lang="zh-CN" altLang="en-US" sz="2000" b="1" dirty="0">
                  <a:solidFill>
                    <a:srgbClr val="035CA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执行联锁控制功能，是实行控制和监督用的继电器放置的地方，是</a:t>
              </a:r>
              <a:r>
                <a:rPr lang="en-US" altLang="zh-CN" sz="2000" b="1" dirty="0">
                  <a:solidFill>
                    <a:srgbClr val="FF66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6502</a:t>
              </a:r>
              <a:r>
                <a:rPr lang="zh-CN" altLang="en-US" sz="2000" b="1" dirty="0">
                  <a:solidFill>
                    <a:srgbClr val="FF66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的核心设备</a:t>
              </a:r>
              <a:r>
                <a:rPr lang="zh-CN" altLang="en-US" sz="2000" b="1" dirty="0">
                  <a:solidFill>
                    <a:srgbClr val="035CA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en-US" altLang="zh-CN" sz="2000" b="1" dirty="0">
                <a:solidFill>
                  <a:srgbClr val="035CA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18" name="直接连接符 17"/>
            <p:cNvCxnSpPr/>
            <p:nvPr/>
          </p:nvCxnSpPr>
          <p:spPr>
            <a:xfrm>
              <a:off x="6564749" y="4748954"/>
              <a:ext cx="4574343" cy="0"/>
            </a:xfrm>
            <a:prstGeom prst="line">
              <a:avLst/>
            </a:prstGeom>
            <a:ln w="12700">
              <a:solidFill>
                <a:srgbClr val="035CAC"/>
              </a:solidFill>
              <a:prstDash val="solid"/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6564749" y="6121400"/>
              <a:ext cx="4574343" cy="0"/>
            </a:xfrm>
            <a:prstGeom prst="line">
              <a:avLst/>
            </a:prstGeom>
            <a:ln w="12700">
              <a:solidFill>
                <a:srgbClr val="035CAC"/>
              </a:solidFill>
              <a:prstDash val="solid"/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5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" name="Content Placeholder 2"/>
          <p:cNvSpPr txBox="1"/>
          <p:nvPr/>
        </p:nvSpPr>
        <p:spPr>
          <a:xfrm>
            <a:off x="869441" y="251610"/>
            <a:ext cx="10453117" cy="430530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800" b="1" dirty="0">
                <a:solidFill>
                  <a:srgbClr val="03458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区段故障解锁按钮盘</a:t>
            </a:r>
            <a:endParaRPr lang="zh-CN" altLang="en-US" sz="2800" b="1" dirty="0">
              <a:solidFill>
                <a:srgbClr val="03458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45726" y="1136227"/>
            <a:ext cx="5937070" cy="4985173"/>
            <a:chOff x="2687924" y="1009227"/>
            <a:chExt cx="5937070" cy="4985173"/>
          </a:xfrm>
        </p:grpSpPr>
        <p:sp>
          <p:nvSpPr>
            <p:cNvPr id="4" name="圆角矩形 3"/>
            <p:cNvSpPr/>
            <p:nvPr/>
          </p:nvSpPr>
          <p:spPr>
            <a:xfrm>
              <a:off x="2687924" y="1009227"/>
              <a:ext cx="5937070" cy="4985173"/>
            </a:xfrm>
            <a:prstGeom prst="roundRect">
              <a:avLst>
                <a:gd name="adj" fmla="val 1032"/>
              </a:avLst>
            </a:prstGeom>
            <a:solidFill>
              <a:schemeClr val="bg1"/>
            </a:solidFill>
            <a:ln w="28575"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5" name="Picture 4"/>
            <p:cNvPicPr>
              <a:picLocks noChangeAspect="1"/>
            </p:cNvPicPr>
            <p:nvPr/>
          </p:nvPicPr>
          <p:blipFill rotWithShape="1">
            <a:blip r:embed="rId1"/>
            <a:srcRect l="25322" t="2744" r="1265" b="19287"/>
            <a:stretch>
              <a:fillRect/>
            </a:stretch>
          </p:blipFill>
          <p:spPr>
            <a:xfrm>
              <a:off x="3111500" y="1168400"/>
              <a:ext cx="5257800" cy="452220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" name="文本框 5"/>
            <p:cNvSpPr txBox="1"/>
            <p:nvPr/>
          </p:nvSpPr>
          <p:spPr>
            <a:xfrm>
              <a:off x="3529542" y="1243118"/>
              <a:ext cx="1213908" cy="338554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 smtClean="0"/>
                <a:t>控制台</a:t>
              </a:r>
              <a:endParaRPr lang="zh-CN" altLang="en-US" sz="1600" dirty="0"/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5806926" y="1243118"/>
              <a:ext cx="2403623" cy="338554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 smtClean="0"/>
                <a:t>区段故障解锁按钮盘</a:t>
              </a:r>
              <a:endParaRPr lang="zh-CN" altLang="en-US" sz="1600" dirty="0"/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3546065" y="2380710"/>
              <a:ext cx="3085712" cy="338554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 smtClean="0"/>
                <a:t>继电器组合及组合架</a:t>
              </a:r>
              <a:endParaRPr lang="zh-CN" altLang="en-US" sz="1600" dirty="0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7351714" y="2380710"/>
              <a:ext cx="858835" cy="338554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 smtClean="0"/>
                <a:t>电源屏</a:t>
              </a:r>
              <a:endParaRPr lang="zh-CN" altLang="en-US" sz="1600" dirty="0"/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3591552" y="3310342"/>
              <a:ext cx="1089888" cy="338554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 smtClean="0"/>
                <a:t>分线盘</a:t>
              </a:r>
              <a:endParaRPr lang="zh-CN" altLang="en-US" sz="1600" dirty="0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2920410" y="5579332"/>
              <a:ext cx="794340" cy="338554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 smtClean="0"/>
                <a:t>信号机</a:t>
              </a:r>
              <a:endParaRPr lang="zh-CN" altLang="en-US" sz="1600" dirty="0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4441261" y="5579332"/>
              <a:ext cx="1295320" cy="338554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 smtClean="0"/>
                <a:t>转辙机</a:t>
              </a:r>
              <a:endParaRPr lang="zh-CN" altLang="en-US" sz="1600" dirty="0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6300461" y="5579332"/>
              <a:ext cx="1295320" cy="338554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 smtClean="0"/>
                <a:t>轨道电路</a:t>
              </a:r>
              <a:endParaRPr lang="zh-CN" altLang="en-US" sz="1600" dirty="0"/>
            </a:p>
          </p:txBody>
        </p:sp>
      </p:grpSp>
      <p:sp>
        <p:nvSpPr>
          <p:cNvPr id="15" name="圆角矩形 14"/>
          <p:cNvSpPr/>
          <p:nvPr/>
        </p:nvSpPr>
        <p:spPr>
          <a:xfrm>
            <a:off x="3514725" y="1290092"/>
            <a:ext cx="2684586" cy="498606"/>
          </a:xfrm>
          <a:prstGeom prst="roundRect">
            <a:avLst/>
          </a:prstGeom>
          <a:solidFill>
            <a:srgbClr val="7CCA62"/>
          </a:solidFill>
          <a:ln w="25400" cap="flat" cmpd="sng" algn="ctr">
            <a:solidFill>
              <a:sysClr val="window" lastClr="FFFFFF"/>
            </a:solidFill>
            <a:prstDash val="solid"/>
          </a:ln>
          <a:effectLst>
            <a:outerShdw blurRad="57150" dist="38100" dir="5400000" algn="ctr" rotWithShape="0">
              <a:srgbClr val="7CCA62">
                <a:shade val="9000"/>
                <a:alpha val="48000"/>
                <a:satMod val="105000"/>
              </a:srgbClr>
            </a:outerShdw>
          </a:effectLst>
        </p:spPr>
        <p:txBody>
          <a:bodyPr rtlCol="0" anchor="ctr"/>
          <a:lstStyle/>
          <a:p>
            <a:pPr lvl="0" algn="ctr"/>
            <a:r>
              <a:rPr lang="zh-CN" altLang="en-U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区段故障解锁按钮盘</a:t>
            </a:r>
            <a:endParaRPr lang="zh-CN" altLang="en-US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6909204" y="4139354"/>
            <a:ext cx="4574343" cy="1982046"/>
            <a:chOff x="6564749" y="4139354"/>
            <a:chExt cx="4574343" cy="1982046"/>
          </a:xfrm>
        </p:grpSpPr>
        <p:sp>
          <p:nvSpPr>
            <p:cNvPr id="16" name="文本框 15"/>
            <p:cNvSpPr txBox="1"/>
            <p:nvPr/>
          </p:nvSpPr>
          <p:spPr>
            <a:xfrm>
              <a:off x="6564749" y="4139354"/>
              <a:ext cx="4574343" cy="19389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indent="457200">
                <a:lnSpc>
                  <a:spcPct val="150000"/>
                </a:lnSpc>
              </a:pPr>
              <a:r>
                <a:rPr lang="zh-CN" altLang="en-US" sz="2000" b="1" dirty="0">
                  <a:solidFill>
                    <a:srgbClr val="035CA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更换继电器或停电后，用它使设备恢复正常状态；另外，在道岔区段因故障不能解锁时，用它办理区段故障人工解锁，</a:t>
              </a:r>
              <a:r>
                <a:rPr lang="zh-CN" altLang="en-US" sz="2000" b="1" dirty="0">
                  <a:solidFill>
                    <a:srgbClr val="FF66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是</a:t>
              </a:r>
              <a:r>
                <a:rPr lang="en-US" altLang="zh-CN" sz="2000" b="1" dirty="0">
                  <a:solidFill>
                    <a:srgbClr val="FF66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6502</a:t>
              </a:r>
              <a:r>
                <a:rPr lang="zh-CN" altLang="en-US" sz="2000" b="1" dirty="0">
                  <a:solidFill>
                    <a:srgbClr val="FF66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的辅助设备</a:t>
              </a:r>
              <a:r>
                <a:rPr lang="zh-CN" altLang="en-US" sz="2000" b="1" dirty="0">
                  <a:solidFill>
                    <a:srgbClr val="035CA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en-US" altLang="zh-CN" sz="2000" b="1" dirty="0">
                <a:solidFill>
                  <a:srgbClr val="035CA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18" name="直接连接符 17"/>
            <p:cNvCxnSpPr/>
            <p:nvPr/>
          </p:nvCxnSpPr>
          <p:spPr>
            <a:xfrm>
              <a:off x="6564749" y="4139354"/>
              <a:ext cx="4574343" cy="0"/>
            </a:xfrm>
            <a:prstGeom prst="line">
              <a:avLst/>
            </a:prstGeom>
            <a:ln w="12700">
              <a:solidFill>
                <a:srgbClr val="035CAC"/>
              </a:solidFill>
              <a:prstDash val="solid"/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6564749" y="6121400"/>
              <a:ext cx="4574343" cy="0"/>
            </a:xfrm>
            <a:prstGeom prst="line">
              <a:avLst/>
            </a:prstGeom>
            <a:ln w="12700">
              <a:solidFill>
                <a:srgbClr val="035CAC"/>
              </a:solidFill>
              <a:prstDash val="solid"/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2"/>
          <a:srcRect l="1195" t="1059" r="1042" b="2281"/>
          <a:stretch>
            <a:fillRect/>
          </a:stretch>
        </p:blipFill>
        <p:spPr>
          <a:xfrm>
            <a:off x="6869593" y="1133538"/>
            <a:ext cx="4613954" cy="2745303"/>
          </a:xfrm>
          <a:prstGeom prst="roundRect">
            <a:avLst>
              <a:gd name="adj" fmla="val 3438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5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" name="Content Placeholder 2"/>
          <p:cNvSpPr txBox="1"/>
          <p:nvPr/>
        </p:nvSpPr>
        <p:spPr>
          <a:xfrm>
            <a:off x="869441" y="251610"/>
            <a:ext cx="10453117" cy="430530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800" b="1" dirty="0">
                <a:solidFill>
                  <a:srgbClr val="03458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分线盘</a:t>
            </a:r>
            <a:endParaRPr lang="zh-CN" altLang="en-US" sz="2800" b="1" dirty="0">
              <a:solidFill>
                <a:srgbClr val="03458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45726" y="1136227"/>
            <a:ext cx="5937070" cy="4985173"/>
            <a:chOff x="2687924" y="1009227"/>
            <a:chExt cx="5937070" cy="4985173"/>
          </a:xfrm>
        </p:grpSpPr>
        <p:sp>
          <p:nvSpPr>
            <p:cNvPr id="4" name="圆角矩形 3"/>
            <p:cNvSpPr/>
            <p:nvPr/>
          </p:nvSpPr>
          <p:spPr>
            <a:xfrm>
              <a:off x="2687924" y="1009227"/>
              <a:ext cx="5937070" cy="4985173"/>
            </a:xfrm>
            <a:prstGeom prst="roundRect">
              <a:avLst>
                <a:gd name="adj" fmla="val 1032"/>
              </a:avLst>
            </a:prstGeom>
            <a:solidFill>
              <a:schemeClr val="bg1"/>
            </a:solidFill>
            <a:ln w="28575"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5" name="Picture 4"/>
            <p:cNvPicPr>
              <a:picLocks noChangeAspect="1"/>
            </p:cNvPicPr>
            <p:nvPr/>
          </p:nvPicPr>
          <p:blipFill rotWithShape="1">
            <a:blip r:embed="rId1"/>
            <a:srcRect l="25322" t="2744" r="1265" b="19287"/>
            <a:stretch>
              <a:fillRect/>
            </a:stretch>
          </p:blipFill>
          <p:spPr>
            <a:xfrm>
              <a:off x="3111500" y="1168400"/>
              <a:ext cx="5257800" cy="452220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" name="文本框 5"/>
            <p:cNvSpPr txBox="1"/>
            <p:nvPr/>
          </p:nvSpPr>
          <p:spPr>
            <a:xfrm>
              <a:off x="3529542" y="1243118"/>
              <a:ext cx="1213908" cy="338554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 smtClean="0"/>
                <a:t>控制台</a:t>
              </a:r>
              <a:endParaRPr lang="zh-CN" altLang="en-US" sz="1600" dirty="0"/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5806926" y="1243118"/>
              <a:ext cx="2403623" cy="338554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 smtClean="0"/>
                <a:t>区段故障解锁按钮盘</a:t>
              </a:r>
              <a:endParaRPr lang="zh-CN" altLang="en-US" sz="1600" dirty="0"/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3546065" y="2380710"/>
              <a:ext cx="3085712" cy="338554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 smtClean="0"/>
                <a:t>继电器组合及组合架</a:t>
              </a:r>
              <a:endParaRPr lang="zh-CN" altLang="en-US" sz="1600" dirty="0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7351714" y="2380710"/>
              <a:ext cx="858835" cy="338554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 smtClean="0"/>
                <a:t>电源屏</a:t>
              </a:r>
              <a:endParaRPr lang="zh-CN" altLang="en-US" sz="1600" dirty="0"/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3591552" y="3310342"/>
              <a:ext cx="1089888" cy="338554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 smtClean="0"/>
                <a:t>分线盘</a:t>
              </a:r>
              <a:endParaRPr lang="zh-CN" altLang="en-US" sz="1600" dirty="0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2920410" y="5579332"/>
              <a:ext cx="794340" cy="338554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 smtClean="0"/>
                <a:t>信号机</a:t>
              </a:r>
              <a:endParaRPr lang="zh-CN" altLang="en-US" sz="1600" dirty="0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4441261" y="5579332"/>
              <a:ext cx="1295320" cy="338554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 smtClean="0"/>
                <a:t>转辙机</a:t>
              </a:r>
              <a:endParaRPr lang="zh-CN" altLang="en-US" sz="1600" dirty="0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6300461" y="5579332"/>
              <a:ext cx="1295320" cy="338554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 smtClean="0"/>
                <a:t>轨道电路</a:t>
              </a:r>
              <a:endParaRPr lang="zh-CN" altLang="en-US" sz="1600" dirty="0"/>
            </a:p>
          </p:txBody>
        </p:sp>
      </p:grpSp>
      <p:sp>
        <p:nvSpPr>
          <p:cNvPr id="23" name="圆角矩形 22"/>
          <p:cNvSpPr/>
          <p:nvPr/>
        </p:nvSpPr>
        <p:spPr>
          <a:xfrm>
            <a:off x="1185050" y="3357316"/>
            <a:ext cx="1746836" cy="498606"/>
          </a:xfrm>
          <a:prstGeom prst="roundRect">
            <a:avLst/>
          </a:prstGeom>
          <a:solidFill>
            <a:srgbClr val="7CCA62"/>
          </a:solidFill>
          <a:ln w="25400" cap="flat" cmpd="sng" algn="ctr">
            <a:solidFill>
              <a:sysClr val="window" lastClr="FFFFFF"/>
            </a:solidFill>
            <a:prstDash val="solid"/>
          </a:ln>
          <a:effectLst>
            <a:outerShdw blurRad="57150" dist="38100" dir="5400000" algn="ctr" rotWithShape="0">
              <a:srgbClr val="7CCA62">
                <a:shade val="9000"/>
                <a:alpha val="48000"/>
                <a:satMod val="105000"/>
              </a:srgbClr>
            </a:outerShdw>
          </a:effectLst>
        </p:spPr>
        <p:txBody>
          <a:bodyPr rtlCol="0" anchor="ctr"/>
          <a:lstStyle/>
          <a:p>
            <a:pPr lvl="0" algn="ctr"/>
            <a:r>
              <a:rPr lang="zh-CN" altLang="en-U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分线盘</a:t>
            </a:r>
            <a:endParaRPr lang="zh-CN" altLang="en-US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6909204" y="4698446"/>
            <a:ext cx="4574343" cy="1477328"/>
            <a:chOff x="6564749" y="4698446"/>
            <a:chExt cx="4574343" cy="1477328"/>
          </a:xfrm>
        </p:grpSpPr>
        <p:sp>
          <p:nvSpPr>
            <p:cNvPr id="26" name="文本框 25"/>
            <p:cNvSpPr txBox="1"/>
            <p:nvPr/>
          </p:nvSpPr>
          <p:spPr>
            <a:xfrm>
              <a:off x="6564749" y="4698446"/>
              <a:ext cx="4574343" cy="14773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indent="457200">
                <a:lnSpc>
                  <a:spcPct val="150000"/>
                </a:lnSpc>
              </a:pPr>
              <a:r>
                <a:rPr lang="zh-CN" altLang="en-US" sz="2000" b="1" dirty="0">
                  <a:solidFill>
                    <a:srgbClr val="035CA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是室内外电缆连接的地方，一般设在便于室外电缆引入的地方，</a:t>
              </a:r>
              <a:r>
                <a:rPr lang="zh-CN" altLang="en-US" sz="2000" b="1" dirty="0">
                  <a:solidFill>
                    <a:srgbClr val="FF66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是</a:t>
              </a:r>
              <a:r>
                <a:rPr lang="en-US" altLang="zh-CN" sz="2000" b="1" dirty="0">
                  <a:solidFill>
                    <a:srgbClr val="FF66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6502</a:t>
              </a:r>
              <a:r>
                <a:rPr lang="zh-CN" altLang="en-US" sz="2000" b="1" dirty="0">
                  <a:solidFill>
                    <a:srgbClr val="FF66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的桥梁</a:t>
              </a:r>
              <a:r>
                <a:rPr lang="zh-CN" altLang="en-US" sz="2000" b="1" dirty="0">
                  <a:solidFill>
                    <a:srgbClr val="035CA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en-US" altLang="zh-CN" sz="2000" b="1" dirty="0">
                <a:solidFill>
                  <a:srgbClr val="035CA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27" name="直接连接符 26"/>
            <p:cNvCxnSpPr/>
            <p:nvPr/>
          </p:nvCxnSpPr>
          <p:spPr>
            <a:xfrm>
              <a:off x="6564749" y="4748954"/>
              <a:ext cx="4574343" cy="0"/>
            </a:xfrm>
            <a:prstGeom prst="line">
              <a:avLst/>
            </a:prstGeom>
            <a:ln w="12700">
              <a:solidFill>
                <a:srgbClr val="035CAC"/>
              </a:solidFill>
              <a:prstDash val="solid"/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>
              <a:off x="6564749" y="6121400"/>
              <a:ext cx="4574343" cy="0"/>
            </a:xfrm>
            <a:prstGeom prst="line">
              <a:avLst/>
            </a:prstGeom>
            <a:ln w="12700">
              <a:solidFill>
                <a:srgbClr val="035CAC"/>
              </a:solidFill>
              <a:prstDash val="solid"/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pic>
        <p:nvPicPr>
          <p:cNvPr id="29" name="图片 2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69593" y="1150916"/>
            <a:ext cx="2329238" cy="3401348"/>
          </a:xfrm>
          <a:prstGeom prst="roundRect">
            <a:avLst>
              <a:gd name="adj" fmla="val 3438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30" name="图片 29"/>
          <p:cNvPicPr/>
          <p:nvPr/>
        </p:nvPicPr>
        <p:blipFill>
          <a:blip r:embed="rId3"/>
          <a:stretch>
            <a:fillRect/>
          </a:stretch>
        </p:blipFill>
        <p:spPr>
          <a:xfrm>
            <a:off x="9285349" y="1150916"/>
            <a:ext cx="2198198" cy="3401348"/>
          </a:xfrm>
          <a:prstGeom prst="roundRect">
            <a:avLst>
              <a:gd name="adj" fmla="val 3438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3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" name="Content Placeholder 2"/>
          <p:cNvSpPr txBox="1"/>
          <p:nvPr/>
        </p:nvSpPr>
        <p:spPr>
          <a:xfrm>
            <a:off x="869441" y="251610"/>
            <a:ext cx="10453117" cy="430530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800" b="1" dirty="0">
                <a:solidFill>
                  <a:srgbClr val="03458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信号机</a:t>
            </a:r>
            <a:endParaRPr lang="zh-CN" altLang="en-US" sz="2800" b="1" dirty="0">
              <a:solidFill>
                <a:srgbClr val="03458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45726" y="1136227"/>
            <a:ext cx="5937070" cy="4985173"/>
            <a:chOff x="2687924" y="1009227"/>
            <a:chExt cx="5937070" cy="4985173"/>
          </a:xfrm>
        </p:grpSpPr>
        <p:sp>
          <p:nvSpPr>
            <p:cNvPr id="4" name="圆角矩形 3"/>
            <p:cNvSpPr/>
            <p:nvPr/>
          </p:nvSpPr>
          <p:spPr>
            <a:xfrm>
              <a:off x="2687924" y="1009227"/>
              <a:ext cx="5937070" cy="4985173"/>
            </a:xfrm>
            <a:prstGeom prst="roundRect">
              <a:avLst>
                <a:gd name="adj" fmla="val 1032"/>
              </a:avLst>
            </a:prstGeom>
            <a:solidFill>
              <a:schemeClr val="bg1"/>
            </a:solidFill>
            <a:ln w="28575"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5" name="Picture 4"/>
            <p:cNvPicPr>
              <a:picLocks noChangeAspect="1"/>
            </p:cNvPicPr>
            <p:nvPr/>
          </p:nvPicPr>
          <p:blipFill rotWithShape="1">
            <a:blip r:embed="rId1"/>
            <a:srcRect l="25322" t="2744" r="1265" b="19287"/>
            <a:stretch>
              <a:fillRect/>
            </a:stretch>
          </p:blipFill>
          <p:spPr>
            <a:xfrm>
              <a:off x="3111500" y="1168400"/>
              <a:ext cx="5257800" cy="452220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" name="文本框 5"/>
            <p:cNvSpPr txBox="1"/>
            <p:nvPr/>
          </p:nvSpPr>
          <p:spPr>
            <a:xfrm>
              <a:off x="3529542" y="1243118"/>
              <a:ext cx="1213908" cy="338554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 smtClean="0"/>
                <a:t>控制台</a:t>
              </a:r>
              <a:endParaRPr lang="zh-CN" altLang="en-US" sz="1600" dirty="0"/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5806926" y="1243118"/>
              <a:ext cx="2403623" cy="338554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 smtClean="0"/>
                <a:t>区段故障解锁按钮盘</a:t>
              </a:r>
              <a:endParaRPr lang="zh-CN" altLang="en-US" sz="1600" dirty="0"/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3546065" y="2380710"/>
              <a:ext cx="3085712" cy="338554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 smtClean="0"/>
                <a:t>继电器组合及组合架</a:t>
              </a:r>
              <a:endParaRPr lang="zh-CN" altLang="en-US" sz="1600" dirty="0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7351714" y="2380710"/>
              <a:ext cx="858835" cy="338554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 smtClean="0"/>
                <a:t>电源屏</a:t>
              </a:r>
              <a:endParaRPr lang="zh-CN" altLang="en-US" sz="1600" dirty="0"/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3591552" y="3310342"/>
              <a:ext cx="1089888" cy="338554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 smtClean="0"/>
                <a:t>分线盘</a:t>
              </a:r>
              <a:endParaRPr lang="zh-CN" altLang="en-US" sz="1600" dirty="0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2920410" y="5579332"/>
              <a:ext cx="794340" cy="338554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 smtClean="0"/>
                <a:t>信号机</a:t>
              </a:r>
              <a:endParaRPr lang="zh-CN" altLang="en-US" sz="1600" dirty="0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4441261" y="5579332"/>
              <a:ext cx="1295320" cy="338554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 smtClean="0"/>
                <a:t>转辙机</a:t>
              </a:r>
              <a:endParaRPr lang="zh-CN" altLang="en-US" sz="1600" dirty="0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6300461" y="5579332"/>
              <a:ext cx="1295320" cy="338554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 smtClean="0"/>
                <a:t>轨道电路</a:t>
              </a:r>
              <a:endParaRPr lang="zh-CN" altLang="en-US" sz="1600" dirty="0"/>
            </a:p>
          </p:txBody>
        </p:sp>
      </p:grpSp>
      <p:sp>
        <p:nvSpPr>
          <p:cNvPr id="23" name="圆角矩形 22"/>
          <p:cNvSpPr/>
          <p:nvPr/>
        </p:nvSpPr>
        <p:spPr>
          <a:xfrm>
            <a:off x="652126" y="5689760"/>
            <a:ext cx="1083057" cy="355126"/>
          </a:xfrm>
          <a:prstGeom prst="roundRect">
            <a:avLst/>
          </a:prstGeom>
          <a:solidFill>
            <a:srgbClr val="7CCA62"/>
          </a:solidFill>
          <a:ln w="25400" cap="flat" cmpd="sng" algn="ctr">
            <a:solidFill>
              <a:sysClr val="window" lastClr="FFFFFF"/>
            </a:solidFill>
            <a:prstDash val="solid"/>
          </a:ln>
          <a:effectLst>
            <a:outerShdw blurRad="57150" dist="38100" dir="5400000" algn="ctr" rotWithShape="0">
              <a:srgbClr val="7CCA62">
                <a:shade val="9000"/>
                <a:alpha val="48000"/>
                <a:satMod val="105000"/>
              </a:srgbClr>
            </a:outerShdw>
          </a:effectLst>
        </p:spPr>
        <p:txBody>
          <a:bodyPr rtlCol="0" anchor="ctr"/>
          <a:lstStyle/>
          <a:p>
            <a:pPr lvl="0" algn="ctr"/>
            <a:r>
              <a:rPr lang="zh-CN" altLang="en-U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信号机</a:t>
            </a:r>
            <a:endParaRPr lang="zh-CN" altLang="en-US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1" name="图片 20"/>
          <p:cNvPicPr/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7000"/>
                    </a14:imgEffect>
                  </a14:imgLayer>
                </a14:imgProps>
              </a:ext>
            </a:extLst>
          </a:blip>
          <a:srcRect l="2602" t="2129" r="51631" b="3305"/>
          <a:stretch>
            <a:fillRect/>
          </a:stretch>
        </p:blipFill>
        <p:spPr>
          <a:xfrm>
            <a:off x="6710989" y="1139352"/>
            <a:ext cx="2154298" cy="4982048"/>
          </a:xfrm>
          <a:prstGeom prst="roundRect">
            <a:avLst>
              <a:gd name="adj" fmla="val 3438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1026" name="Picture 2" descr="https://admin.gkzzd.cn/img.php?imgUrl=https://mmbiz.qpic.cn/mmbiz_png/DQmS0qHnibqVxZicMicJEQQLtcUk1VH0hRaON9ICRbJ4kzuO1gTVAEhChNnFsqqFCkMVhoZ93owicH7OibEwNpjicJTg/640?wx_fmt=pn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588"/>
          <a:stretch>
            <a:fillRect/>
          </a:stretch>
        </p:blipFill>
        <p:spPr bwMode="auto">
          <a:xfrm>
            <a:off x="9093480" y="1136227"/>
            <a:ext cx="2390067" cy="3422475"/>
          </a:xfrm>
          <a:prstGeom prst="roundRect">
            <a:avLst>
              <a:gd name="adj" fmla="val 3438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grpSp>
        <p:nvGrpSpPr>
          <p:cNvPr id="24" name="组合 23"/>
          <p:cNvGrpSpPr/>
          <p:nvPr/>
        </p:nvGrpSpPr>
        <p:grpSpPr>
          <a:xfrm>
            <a:off x="9093480" y="4748954"/>
            <a:ext cx="2390067" cy="1372446"/>
            <a:chOff x="6564749" y="4748954"/>
            <a:chExt cx="4574343" cy="1372446"/>
          </a:xfrm>
        </p:grpSpPr>
        <p:sp>
          <p:nvSpPr>
            <p:cNvPr id="31" name="文本框 30"/>
            <p:cNvSpPr txBox="1"/>
            <p:nvPr/>
          </p:nvSpPr>
          <p:spPr>
            <a:xfrm>
              <a:off x="6883361" y="4927345"/>
              <a:ext cx="3937117" cy="9612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000" b="1" dirty="0">
                  <a:solidFill>
                    <a:srgbClr val="035CA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信号机</a:t>
              </a:r>
              <a:r>
                <a:rPr lang="zh-CN" altLang="en-US" sz="2000" b="1" dirty="0">
                  <a:solidFill>
                    <a:srgbClr val="FF66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给出各种</a:t>
              </a:r>
              <a:r>
                <a:rPr lang="zh-CN" altLang="en-US" sz="2000" b="1" dirty="0" smtClean="0">
                  <a:solidFill>
                    <a:srgbClr val="FF66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信号显示</a:t>
              </a:r>
              <a:endParaRPr lang="zh-CN" altLang="en-US" sz="2000" b="1" dirty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32" name="直接连接符 31"/>
            <p:cNvCxnSpPr/>
            <p:nvPr/>
          </p:nvCxnSpPr>
          <p:spPr>
            <a:xfrm>
              <a:off x="6564749" y="4748954"/>
              <a:ext cx="4574343" cy="0"/>
            </a:xfrm>
            <a:prstGeom prst="line">
              <a:avLst/>
            </a:prstGeom>
            <a:ln w="12700">
              <a:solidFill>
                <a:srgbClr val="035CAC"/>
              </a:solidFill>
              <a:prstDash val="solid"/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>
              <a:off x="6564749" y="6121400"/>
              <a:ext cx="4574343" cy="0"/>
            </a:xfrm>
            <a:prstGeom prst="line">
              <a:avLst/>
            </a:prstGeom>
            <a:ln w="12700">
              <a:solidFill>
                <a:srgbClr val="035CAC"/>
              </a:solidFill>
              <a:prstDash val="solid"/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3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" name="Content Placeholder 2"/>
          <p:cNvSpPr txBox="1"/>
          <p:nvPr/>
        </p:nvSpPr>
        <p:spPr>
          <a:xfrm>
            <a:off x="869441" y="251610"/>
            <a:ext cx="10453117" cy="43088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zh-CN" sz="2800" b="1" dirty="0">
                <a:solidFill>
                  <a:srgbClr val="03458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6502</a:t>
            </a:r>
            <a:r>
              <a:rPr lang="zh-CN" altLang="en-US" sz="2800" b="1" dirty="0">
                <a:solidFill>
                  <a:srgbClr val="03458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电气集中联锁介绍</a:t>
            </a:r>
            <a:r>
              <a:rPr lang="en-US" altLang="zh-CN" sz="2800" b="1" dirty="0" smtClean="0">
                <a:solidFill>
                  <a:srgbClr val="03458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800" b="1" dirty="0">
                <a:solidFill>
                  <a:srgbClr val="03458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室外设备</a:t>
            </a:r>
            <a:endParaRPr lang="zh-CN" altLang="en-US" sz="2800" b="1" dirty="0">
              <a:solidFill>
                <a:srgbClr val="03458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45726" y="1136227"/>
            <a:ext cx="5937070" cy="4985173"/>
            <a:chOff x="2687924" y="1009227"/>
            <a:chExt cx="5937070" cy="4985173"/>
          </a:xfrm>
        </p:grpSpPr>
        <p:sp>
          <p:nvSpPr>
            <p:cNvPr id="4" name="圆角矩形 3"/>
            <p:cNvSpPr/>
            <p:nvPr/>
          </p:nvSpPr>
          <p:spPr>
            <a:xfrm>
              <a:off x="2687924" y="1009227"/>
              <a:ext cx="5937070" cy="4985173"/>
            </a:xfrm>
            <a:prstGeom prst="roundRect">
              <a:avLst>
                <a:gd name="adj" fmla="val 1032"/>
              </a:avLst>
            </a:prstGeom>
            <a:solidFill>
              <a:schemeClr val="bg1"/>
            </a:solidFill>
            <a:ln w="28575"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5" name="Picture 4"/>
            <p:cNvPicPr>
              <a:picLocks noChangeAspect="1"/>
            </p:cNvPicPr>
            <p:nvPr/>
          </p:nvPicPr>
          <p:blipFill rotWithShape="1">
            <a:blip r:embed="rId1"/>
            <a:srcRect l="25322" t="2744" r="1265" b="19287"/>
            <a:stretch>
              <a:fillRect/>
            </a:stretch>
          </p:blipFill>
          <p:spPr>
            <a:xfrm>
              <a:off x="3111500" y="1168400"/>
              <a:ext cx="5257800" cy="452220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" name="文本框 5"/>
            <p:cNvSpPr txBox="1"/>
            <p:nvPr/>
          </p:nvSpPr>
          <p:spPr>
            <a:xfrm>
              <a:off x="3529542" y="1243118"/>
              <a:ext cx="1213908" cy="338554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 smtClean="0"/>
                <a:t>控制台</a:t>
              </a:r>
              <a:endParaRPr lang="zh-CN" altLang="en-US" sz="1600" dirty="0"/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5806926" y="1243118"/>
              <a:ext cx="2403623" cy="338554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 smtClean="0"/>
                <a:t>区段故障解锁按钮盘</a:t>
              </a:r>
              <a:endParaRPr lang="zh-CN" altLang="en-US" sz="1600" dirty="0"/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3546065" y="2380710"/>
              <a:ext cx="3085712" cy="338554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 smtClean="0"/>
                <a:t>继电器组合及组合架</a:t>
              </a:r>
              <a:endParaRPr lang="zh-CN" altLang="en-US" sz="1600" dirty="0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7351714" y="2380710"/>
              <a:ext cx="858835" cy="338554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 smtClean="0"/>
                <a:t>电源屏</a:t>
              </a:r>
              <a:endParaRPr lang="zh-CN" altLang="en-US" sz="1600" dirty="0"/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3591552" y="3310342"/>
              <a:ext cx="1089888" cy="338554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 smtClean="0"/>
                <a:t>分线盘</a:t>
              </a:r>
              <a:endParaRPr lang="zh-CN" altLang="en-US" sz="1600" dirty="0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2920410" y="5579332"/>
              <a:ext cx="794340" cy="338554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 smtClean="0"/>
                <a:t>信号机</a:t>
              </a:r>
              <a:endParaRPr lang="zh-CN" altLang="en-US" sz="1600" dirty="0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4441261" y="5579332"/>
              <a:ext cx="1295320" cy="338554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 smtClean="0"/>
                <a:t>转辙机</a:t>
              </a:r>
              <a:endParaRPr lang="zh-CN" altLang="en-US" sz="1600" dirty="0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6300461" y="5579332"/>
              <a:ext cx="1295320" cy="338554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 smtClean="0"/>
                <a:t>轨道电路</a:t>
              </a:r>
              <a:endParaRPr lang="zh-CN" altLang="en-US" sz="1600" dirty="0"/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6710990" y="4748954"/>
            <a:ext cx="4772558" cy="1372446"/>
            <a:chOff x="6564749" y="4748954"/>
            <a:chExt cx="4574343" cy="1372446"/>
          </a:xfrm>
        </p:grpSpPr>
        <p:sp>
          <p:nvSpPr>
            <p:cNvPr id="31" name="文本框 30"/>
            <p:cNvSpPr txBox="1"/>
            <p:nvPr/>
          </p:nvSpPr>
          <p:spPr>
            <a:xfrm>
              <a:off x="6883362" y="5235122"/>
              <a:ext cx="393711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rgbClr val="035CA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转辙机用于</a:t>
              </a:r>
              <a:r>
                <a:rPr lang="zh-CN" altLang="en-US" sz="2000" b="1" dirty="0">
                  <a:solidFill>
                    <a:srgbClr val="FF66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转换和锁闭道岔</a:t>
              </a:r>
              <a:endParaRPr lang="zh-CN" altLang="en-US" sz="2000" b="1" dirty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32" name="直接连接符 31"/>
            <p:cNvCxnSpPr/>
            <p:nvPr/>
          </p:nvCxnSpPr>
          <p:spPr>
            <a:xfrm>
              <a:off x="6564749" y="4748954"/>
              <a:ext cx="4574343" cy="0"/>
            </a:xfrm>
            <a:prstGeom prst="line">
              <a:avLst/>
            </a:prstGeom>
            <a:ln w="12700">
              <a:solidFill>
                <a:srgbClr val="035CAC"/>
              </a:solidFill>
              <a:prstDash val="solid"/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>
              <a:off x="6564749" y="6121400"/>
              <a:ext cx="4574343" cy="0"/>
            </a:xfrm>
            <a:prstGeom prst="line">
              <a:avLst/>
            </a:prstGeom>
            <a:ln w="12700">
              <a:solidFill>
                <a:srgbClr val="035CAC"/>
              </a:solidFill>
              <a:prstDash val="solid"/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sp>
        <p:nvSpPr>
          <p:cNvPr id="22" name="圆角矩形 21"/>
          <p:cNvSpPr/>
          <p:nvPr/>
        </p:nvSpPr>
        <p:spPr>
          <a:xfrm>
            <a:off x="2301687" y="5689760"/>
            <a:ext cx="1083057" cy="333758"/>
          </a:xfrm>
          <a:prstGeom prst="roundRect">
            <a:avLst/>
          </a:prstGeom>
          <a:solidFill>
            <a:srgbClr val="7CCA62"/>
          </a:solidFill>
          <a:ln w="25400" cap="flat" cmpd="sng" algn="ctr">
            <a:solidFill>
              <a:sysClr val="window" lastClr="FFFFFF"/>
            </a:solidFill>
            <a:prstDash val="solid"/>
          </a:ln>
          <a:effectLst>
            <a:outerShdw blurRad="57150" dist="38100" dir="5400000" algn="ctr" rotWithShape="0">
              <a:srgbClr val="7CCA62">
                <a:shade val="9000"/>
                <a:alpha val="48000"/>
                <a:satMod val="105000"/>
              </a:srgbClr>
            </a:outerShdw>
          </a:effectLst>
        </p:spPr>
        <p:txBody>
          <a:bodyPr rtlCol="0" anchor="ctr"/>
          <a:lstStyle/>
          <a:p>
            <a:pPr lvl="0" algn="ctr"/>
            <a:r>
              <a:rPr lang="zh-CN" altLang="en-U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转辙机</a:t>
            </a:r>
            <a:endParaRPr lang="zh-CN" altLang="en-US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50" name="Picture 2" descr="https://img2.baidu.com/it/u=3796753397,3501417015&amp;fm=253&amp;fmt=auto&amp;app=138&amp;f=JPEG?w=607&amp;h=50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01156" y="1130948"/>
            <a:ext cx="2082392" cy="1715315"/>
          </a:xfrm>
          <a:prstGeom prst="roundRect">
            <a:avLst>
              <a:gd name="adj" fmla="val 3438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2052" name="Picture 4" descr="https://gimg2.baidu.com/image_search/src=http%3A%2F%2Fss2.meipian.me%2Fusers%2F31790014%2F68db9a025b134986b078ac1c864ad0a6.jpg%3Fmeipian-raw%2Fbucket%2Fivwen%2Fkey%2FdXNlcnMvMzE3OTAwMTQvNjhkYjlhMDI1YjEzNDk4NmIwNzhhYzFjODY0YWQwYTYuanBn%2Fsign%2Fd947583a55b068bf6cfd21c6cb60a7fd.jpg&amp;refer=http%3A%2F%2Fss2.meipian.me&amp;app=2002&amp;size=f9999,10000&amp;q=a80&amp;n=0&amp;g=0n&amp;fmt=auto?sec=1700189627&amp;t=1834e27bcd202f97abcc325e5a25b5d6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15" r="361" b="8632"/>
          <a:stretch>
            <a:fillRect/>
          </a:stretch>
        </p:blipFill>
        <p:spPr bwMode="auto">
          <a:xfrm>
            <a:off x="6710990" y="1136227"/>
            <a:ext cx="2514034" cy="3422475"/>
          </a:xfrm>
          <a:prstGeom prst="roundRect">
            <a:avLst>
              <a:gd name="adj" fmla="val 3438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2054" name="Picture 6" descr="https://img1.baidu.com/it/u=816213630,3006017713&amp;fm=253&amp;fmt=auto&amp;app=138&amp;f=JPEG?w=889&amp;h=50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01156" y="3036515"/>
            <a:ext cx="2085863" cy="1522187"/>
          </a:xfrm>
          <a:prstGeom prst="roundRect">
            <a:avLst>
              <a:gd name="adj" fmla="val 3438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2" grpId="1" animBg="1"/>
    </p:bldLst>
  </p:timing>
</p:sld>
</file>

<file path=ppt/tags/tag1.xml><?xml version="1.0" encoding="utf-8"?>
<p:tagLst xmlns:p="http://schemas.openxmlformats.org/presentationml/2006/main">
  <p:tag name="KSO_WPP_MARK_KEY" val="7fda7d6f-65db-458b-aa3e-cb34cb02dccf"/>
  <p:tag name="COMMONDATA" val="eyJoZGlkIjoiMjQyOTQ2Y2NmMWFmMWQwN2JkOTM1YzMyZThkODI3ZmMifQ=="/>
  <p:tag name="commondata" val="eyJoZGlkIjoiYThmMTg5ODlmN2Y4NDcxZDVmNDlkYjdhZmI3NTIwZmUifQ==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6">
      <a:majorFont>
        <a:latin typeface="Calibri Light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720</Words>
  <Application>WPS 演示</Application>
  <PresentationFormat>宽屏</PresentationFormat>
  <Paragraphs>211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Calibri</vt:lpstr>
      <vt:lpstr>Arial</vt:lpstr>
      <vt:lpstr>Arial Unicode MS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HP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hp</dc:creator>
  <cp:lastModifiedBy>WPS_365447965</cp:lastModifiedBy>
  <cp:revision>96</cp:revision>
  <dcterms:created xsi:type="dcterms:W3CDTF">2022-10-13T10:57:00Z</dcterms:created>
  <dcterms:modified xsi:type="dcterms:W3CDTF">2025-07-14T07:50:56Z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4D0D8C5775404E9BAF2EB641628352EC</vt:lpwstr>
  </property>
  <property fmtid="{D5CDD505-2E9C-101B-9397-08002B2CF9AE}" pid="3" name="KSOProductBuildVer">
    <vt:lpwstr>2052-12.1.0.21541</vt:lpwstr>
  </property>
</Properties>
</file>