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5"/>
  </p:notesMasterIdLst>
  <p:handoutMasterIdLst>
    <p:handoutMasterId r:id="rId26"/>
  </p:handoutMasterIdLst>
  <p:sldIdLst>
    <p:sldId id="1011" r:id="rId6"/>
    <p:sldId id="1100" r:id="rId7"/>
    <p:sldId id="1136" r:id="rId8"/>
    <p:sldId id="1135" r:id="rId9"/>
    <p:sldId id="1101" r:id="rId10"/>
    <p:sldId id="1123" r:id="rId11"/>
    <p:sldId id="1088" r:id="rId12"/>
    <p:sldId id="1105" r:id="rId13"/>
    <p:sldId id="1114" r:id="rId14"/>
    <p:sldId id="1089" r:id="rId15"/>
    <p:sldId id="1081" r:id="rId16"/>
    <p:sldId id="1064" r:id="rId17"/>
    <p:sldId id="1132" r:id="rId18"/>
    <p:sldId id="1050" r:id="rId19"/>
    <p:sldId id="1130" r:id="rId20"/>
    <p:sldId id="1126" r:id="rId21"/>
    <p:sldId id="1131" r:id="rId22"/>
    <p:sldId id="1030" r:id="rId23"/>
    <p:sldId id="1052" r:id="rId24"/>
  </p:sldIdLst>
  <p:sldSz cx="12192000" cy="6858000"/>
  <p:notesSz cx="6796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5836" userDrawn="1">
          <p15:clr>
            <a:srgbClr val="A4A3A4"/>
          </p15:clr>
        </p15:guide>
        <p15:guide id="2" orient="horz" pos="3113" userDrawn="1">
          <p15:clr>
            <a:srgbClr val="A4A3A4"/>
          </p15:clr>
        </p15:guide>
        <p15:guide id="3" pos="1867" userDrawn="1">
          <p15:clr>
            <a:srgbClr val="A4A3A4"/>
          </p15:clr>
        </p15:guide>
        <p15:guide id="4" pos="3843">
          <p15:clr>
            <a:srgbClr val="A4A3A4"/>
          </p15:clr>
        </p15:guide>
        <p15:guide id="5" orient="horz" pos="25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31A"/>
    <a:srgbClr val="FF6900"/>
    <a:srgbClr val="433B2D"/>
    <a:srgbClr val="CABAA1"/>
    <a:srgbClr val="DA6513"/>
    <a:srgbClr val="949494"/>
    <a:srgbClr val="BCAC93"/>
    <a:srgbClr val="1B1B1B"/>
    <a:srgbClr val="161616"/>
    <a:srgbClr val="3E8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7" autoAdjust="0"/>
    <p:restoredTop sz="95095" autoAdjust="0"/>
  </p:normalViewPr>
  <p:slideViewPr>
    <p:cSldViewPr snapToGrid="0">
      <p:cViewPr>
        <p:scale>
          <a:sx n="50" d="100"/>
          <a:sy n="50" d="100"/>
        </p:scale>
        <p:origin x="-1212" y="-304"/>
      </p:cViewPr>
      <p:guideLst>
        <p:guide orient="horz" pos="3113"/>
        <p:guide orient="horz" pos="2546"/>
        <p:guide pos="5836"/>
        <p:guide pos="1867"/>
        <p:guide pos="38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816" y="-84"/>
      </p:cViewPr>
      <p:guideLst>
        <p:guide orient="horz" pos="2928"/>
        <p:guide orient="horz" pos="3127"/>
        <p:guide pos="2208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4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971" cy="49813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sz="800">
              <a:solidFill>
                <a:schemeClr val="accent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544" y="1"/>
            <a:ext cx="2944971" cy="49813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9A42DBE-9A40-44C2-85E2-CEF4A643DC9B}" type="datetimeFigureOut">
              <a:rPr lang="en-US" sz="800">
                <a:solidFill>
                  <a:schemeClr val="accent5"/>
                </a:solidFill>
              </a:rPr>
              <a:pPr/>
              <a:t>6/23/2018</a:t>
            </a:fld>
            <a:endParaRPr lang="en-US" sz="800">
              <a:solidFill>
                <a:schemeClr val="accent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4971" cy="49813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sz="1100">
              <a:solidFill>
                <a:schemeClr val="accent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21541" y="8101559"/>
            <a:ext cx="372974" cy="13285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21541" y="9430090"/>
            <a:ext cx="372974" cy="2964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177" tIns="46589" rIns="93177" bIns="46589"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21541" y="9228427"/>
            <a:ext cx="372974" cy="43866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pPr algn="ctr"/>
            <a:fld id="{8DDAB1B0-62E0-495F-BA6F-EBA55831B881}" type="slidenum">
              <a:rPr lang="en-US" sz="1100">
                <a:solidFill>
                  <a:schemeClr val="bg1"/>
                </a:solidFill>
              </a:rPr>
              <a:pPr algn="ctr"/>
              <a:t>‹#›</a:t>
            </a:fld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93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971" cy="49813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544" y="1"/>
            <a:ext cx="2944971" cy="49813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1F76B152-1ECA-402E-91CD-B4EAAE3B91C2}" type="datetimeFigureOut">
              <a:rPr lang="en-US" smtClean="0"/>
              <a:pPr/>
              <a:t>6/23/2018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4712" cy="3349625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9" y="4777959"/>
            <a:ext cx="5436870" cy="390923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4971" cy="49813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6423902" y="8101559"/>
            <a:ext cx="372974" cy="13285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23902" y="9430090"/>
            <a:ext cx="372974" cy="2964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177" tIns="46589" rIns="93177" bIns="46589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421541" y="9147417"/>
            <a:ext cx="372974" cy="49813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B4F12C0E-25FE-46A6-97F3-45A20C972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4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Font typeface="Arial" panose="020B0604020202020204" pitchFamily="34" charset="0"/>
      <a:buChar char="​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71450" indent="-171450" algn="l" defTabSz="914400" rtl="0" eaLnBrk="1" latinLnBrk="0" hangingPunct="1">
      <a:buClr>
        <a:schemeClr val="accent1"/>
      </a:buClr>
      <a:buFont typeface="Arial" panose="020B06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403225" indent="-171450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71500" indent="-111125" algn="l" defTabSz="914400" rtl="0" eaLnBrk="1" latinLnBrk="0" hangingPunct="1">
      <a:buFont typeface="Arial" panose="020B0604020202020204" pitchFamily="34" charset="0"/>
      <a:buChar char="•"/>
      <a:defRPr sz="1000" kern="1200">
        <a:solidFill>
          <a:schemeClr val="accent5"/>
        </a:solidFill>
        <a:latin typeface="+mn-lt"/>
        <a:ea typeface="+mn-ea"/>
        <a:cs typeface="+mn-cs"/>
      </a:defRPr>
    </a:lvl4pPr>
    <a:lvl5pPr marL="860425" indent="-114300" algn="l" defTabSz="914400" rtl="0" eaLnBrk="1" latinLnBrk="0" hangingPunct="1">
      <a:buFont typeface="Arial" panose="020B0604020202020204" pitchFamily="34" charset="0"/>
      <a:buChar char="•"/>
      <a:tabLst>
        <a:tab pos="1203325" algn="l"/>
      </a:tabLst>
      <a:defRPr sz="1000" kern="1200">
        <a:solidFill>
          <a:schemeClr val="accent5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34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69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798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C73F732-7AAD-4E4B-A9D5-CF372B342DE6}" type="slidenum">
              <a:rPr lang="en-US" altLang="zh-CN">
                <a:solidFill>
                  <a:prstClr val="white"/>
                </a:solidFill>
              </a:rPr>
              <a:pPr/>
              <a:t>12</a:t>
            </a:fld>
            <a:endParaRPr lang="en-US" altLang="zh-CN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798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46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63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81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98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C73F732-7AAD-4E4B-A9D5-CF372B342DE6}" type="slidenum">
              <a:rPr lang="en-US" altLang="zh-CN">
                <a:solidFill>
                  <a:prstClr val="white"/>
                </a:solidFill>
              </a:rPr>
              <a:pPr/>
              <a:t>13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43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55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55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55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55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5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85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85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85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85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85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52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85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2C0E-25FE-46A6-97F3-45A20C972E2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7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auto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3" name="Picture 12"/>
          <p:cNvPicPr>
            <a:picLocks noChangeAspect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1304982" y="5505441"/>
            <a:ext cx="1330737" cy="443302"/>
          </a:xfrm>
          <a:prstGeom prst="rect">
            <a:avLst/>
          </a:prstGeom>
        </p:spPr>
      </p:pic>
      <p:sp>
        <p:nvSpPr>
          <p:cNvPr id="44" name="Freeform 5"/>
          <p:cNvSpPr>
            <a:spLocks noChangeAspect="1" noEditPoints="1"/>
          </p:cNvSpPr>
          <p:nvPr userDrawn="1"/>
        </p:nvSpPr>
        <p:spPr bwMode="black">
          <a:xfrm>
            <a:off x="286999" y="505051"/>
            <a:ext cx="200587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7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 rot="16200000">
            <a:off x="11304982" y="5505441"/>
            <a:ext cx="1330737" cy="443302"/>
          </a:xfrm>
          <a:prstGeom prst="rect">
            <a:avLst/>
          </a:prstGeom>
        </p:spPr>
      </p:pic>
      <p:sp>
        <p:nvSpPr>
          <p:cNvPr id="7" name="Freeform 5"/>
          <p:cNvSpPr>
            <a:spLocks noChangeAspect="1" noEditPoints="1"/>
          </p:cNvSpPr>
          <p:nvPr userDrawn="1"/>
        </p:nvSpPr>
        <p:spPr bwMode="black">
          <a:xfrm>
            <a:off x="286999" y="505051"/>
            <a:ext cx="200587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61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 - With Backgrou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 rot="16200000">
            <a:off x="11304982" y="5505441"/>
            <a:ext cx="1330737" cy="443302"/>
          </a:xfrm>
          <a:prstGeom prst="rect">
            <a:avLst/>
          </a:prstGeom>
        </p:spPr>
      </p:pic>
      <p:sp>
        <p:nvSpPr>
          <p:cNvPr id="10" name="Freeform 5"/>
          <p:cNvSpPr>
            <a:spLocks noChangeAspect="1" noEditPoints="1"/>
          </p:cNvSpPr>
          <p:nvPr userDrawn="1"/>
        </p:nvSpPr>
        <p:spPr bwMode="black">
          <a:xfrm>
            <a:off x="286999" y="505051"/>
            <a:ext cx="200587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7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 rot="16200000">
            <a:off x="11304982" y="5505441"/>
            <a:ext cx="1330737" cy="44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7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ChangeAspect="1" noEditPoints="1"/>
          </p:cNvSpPr>
          <p:nvPr userDrawn="1"/>
        </p:nvSpPr>
        <p:spPr bwMode="black">
          <a:xfrm>
            <a:off x="286999" y="505051"/>
            <a:ext cx="200587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 rot="16200000">
            <a:off x="11304982" y="5505441"/>
            <a:ext cx="1330737" cy="44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9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A19501A-2BD8-413C-A869-D888369A024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Freeform 5"/>
          <p:cNvSpPr>
            <a:spLocks noChangeAspect="1" noEditPoints="1"/>
          </p:cNvSpPr>
          <p:nvPr userDrawn="1"/>
        </p:nvSpPr>
        <p:spPr bwMode="black">
          <a:xfrm>
            <a:off x="286999" y="505051"/>
            <a:ext cx="200587" cy="200587"/>
          </a:xfrm>
          <a:custGeom>
            <a:avLst/>
            <a:gdLst>
              <a:gd name="T0" fmla="*/ 684 w 1368"/>
              <a:gd name="T1" fmla="*/ 0 h 1368"/>
              <a:gd name="T2" fmla="*/ 0 w 1368"/>
              <a:gd name="T3" fmla="*/ 684 h 1368"/>
              <a:gd name="T4" fmla="*/ 684 w 1368"/>
              <a:gd name="T5" fmla="*/ 1368 h 1368"/>
              <a:gd name="T6" fmla="*/ 1368 w 1368"/>
              <a:gd name="T7" fmla="*/ 684 h 1368"/>
              <a:gd name="T8" fmla="*/ 684 w 1368"/>
              <a:gd name="T9" fmla="*/ 0 h 1368"/>
              <a:gd name="T10" fmla="*/ 1068 w 1368"/>
              <a:gd name="T11" fmla="*/ 698 h 1368"/>
              <a:gd name="T12" fmla="*/ 973 w 1368"/>
              <a:gd name="T13" fmla="*/ 793 h 1368"/>
              <a:gd name="T14" fmla="*/ 793 w 1368"/>
              <a:gd name="T15" fmla="*/ 793 h 1368"/>
              <a:gd name="T16" fmla="*/ 793 w 1368"/>
              <a:gd name="T17" fmla="*/ 973 h 1368"/>
              <a:gd name="T18" fmla="*/ 698 w 1368"/>
              <a:gd name="T19" fmla="*/ 1068 h 1368"/>
              <a:gd name="T20" fmla="*/ 670 w 1368"/>
              <a:gd name="T21" fmla="*/ 1068 h 1368"/>
              <a:gd name="T22" fmla="*/ 576 w 1368"/>
              <a:gd name="T23" fmla="*/ 973 h 1368"/>
              <a:gd name="T24" fmla="*/ 576 w 1368"/>
              <a:gd name="T25" fmla="*/ 793 h 1368"/>
              <a:gd name="T26" fmla="*/ 396 w 1368"/>
              <a:gd name="T27" fmla="*/ 793 h 1368"/>
              <a:gd name="T28" fmla="*/ 301 w 1368"/>
              <a:gd name="T29" fmla="*/ 698 h 1368"/>
              <a:gd name="T30" fmla="*/ 301 w 1368"/>
              <a:gd name="T31" fmla="*/ 671 h 1368"/>
              <a:gd name="T32" fmla="*/ 396 w 1368"/>
              <a:gd name="T33" fmla="*/ 576 h 1368"/>
              <a:gd name="T34" fmla="*/ 576 w 1368"/>
              <a:gd name="T35" fmla="*/ 576 h 1368"/>
              <a:gd name="T36" fmla="*/ 576 w 1368"/>
              <a:gd name="T37" fmla="*/ 396 h 1368"/>
              <a:gd name="T38" fmla="*/ 670 w 1368"/>
              <a:gd name="T39" fmla="*/ 301 h 1368"/>
              <a:gd name="T40" fmla="*/ 698 w 1368"/>
              <a:gd name="T41" fmla="*/ 301 h 1368"/>
              <a:gd name="T42" fmla="*/ 793 w 1368"/>
              <a:gd name="T43" fmla="*/ 396 h 1368"/>
              <a:gd name="T44" fmla="*/ 793 w 1368"/>
              <a:gd name="T45" fmla="*/ 576 h 1368"/>
              <a:gd name="T46" fmla="*/ 973 w 1368"/>
              <a:gd name="T47" fmla="*/ 576 h 1368"/>
              <a:gd name="T48" fmla="*/ 1068 w 1368"/>
              <a:gd name="T49" fmla="*/ 671 h 1368"/>
              <a:gd name="T50" fmla="*/ 1068 w 1368"/>
              <a:gd name="T51" fmla="*/ 69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52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517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7" y="2639884"/>
            <a:ext cx="9274822" cy="2088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25718" y="3324691"/>
            <a:ext cx="2049373" cy="683199"/>
          </a:xfrm>
          <a:prstGeom prst="rect">
            <a:avLst/>
          </a:prstGeom>
        </p:spPr>
      </p:pic>
      <p:pic>
        <p:nvPicPr>
          <p:cNvPr id="15" name="Picture 2" descr="C:\Users\kathyp\Dropbox\Brand Experience Team\1_Branding Resources\Lenovo Tagline\Different_is_better-REV-Tag-ONLY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6" y="4985954"/>
            <a:ext cx="4092159" cy="3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9088" y="5060952"/>
            <a:ext cx="442912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74640"/>
            <a:ext cx="11069638" cy="5175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2061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0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 hidden="1"/>
          <p:cNvSpPr>
            <a:spLocks noGrp="1"/>
          </p:cNvSpPr>
          <p:nvPr>
            <p:ph type="sldNum" sz="quarter" idx="4"/>
          </p:nvPr>
        </p:nvSpPr>
        <p:spPr bwMode="white">
          <a:xfrm>
            <a:off x="11669492" y="6087749"/>
            <a:ext cx="60511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US" sz="1000" smtClean="0">
                <a:solidFill>
                  <a:schemeClr val="bg1"/>
                </a:solidFill>
              </a:defRPr>
            </a:lvl1pPr>
          </a:lstStyle>
          <a:p>
            <a:pPr algn="ctr"/>
            <a:fld id="{9A19501A-2BD8-413C-A869-D888369A024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4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969" r:id="rId2"/>
    <p:sldLayoutId id="2147483971" r:id="rId3"/>
    <p:sldLayoutId id="2147483973" r:id="rId4"/>
    <p:sldLayoutId id="2147483975" r:id="rId5"/>
    <p:sldLayoutId id="2147483977" r:id="rId6"/>
    <p:sldLayoutId id="2147483987" r:id="rId7"/>
    <p:sldLayoutId id="214748398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‒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6925" indent="-117475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5850" indent="-11906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8888" indent="-11271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58888" indent="-11271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58888" indent="-11271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258888" indent="-11271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258888" indent="-11271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4152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" y="1674"/>
            <a:ext cx="12194977" cy="685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0558858" y="4747748"/>
            <a:ext cx="2504283" cy="76200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31572" y="1460560"/>
            <a:ext cx="9544201" cy="4832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新时代技术</a:t>
            </a: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变革</a:t>
            </a:r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高职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教育人才培养新要求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  <a:p>
            <a:endParaRPr lang="en-US" altLang="zh-CN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  <a:p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                          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联想集团副总裁   李祥林</a:t>
            </a:r>
            <a:endParaRPr lang="en-US" altLang="zh-C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  <a:p>
            <a:endParaRPr lang="en-US" altLang="zh-CN" sz="4400" b="1" dirty="0" smtClean="0">
              <a:gradFill>
                <a:gsLst>
                  <a:gs pos="0">
                    <a:schemeClr val="bg1"/>
                  </a:gs>
                  <a:gs pos="48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  <a:p>
            <a:endParaRPr lang="zh-CN" altLang="en-US" sz="4400" b="1" dirty="0">
              <a:gradFill>
                <a:gsLst>
                  <a:gs pos="0">
                    <a:schemeClr val="bg1"/>
                  </a:gs>
                  <a:gs pos="48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13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" y="1674"/>
            <a:ext cx="12194977" cy="68563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033512" y="156406"/>
            <a:ext cx="1781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目录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398441" y="1936719"/>
            <a:ext cx="6072726" cy="652980"/>
            <a:chOff x="2032681" y="1437811"/>
            <a:chExt cx="6072726" cy="652980"/>
          </a:xfrm>
        </p:grpSpPr>
        <p:sp>
          <p:nvSpPr>
            <p:cNvPr id="8" name="文本框 7"/>
            <p:cNvSpPr txBox="1"/>
            <p:nvPr/>
          </p:nvSpPr>
          <p:spPr>
            <a:xfrm>
              <a:off x="5395484" y="1437811"/>
              <a:ext cx="2709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新时代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已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来临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857629" y="1817227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2032681" y="149504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382367" y="3090863"/>
            <a:ext cx="6395306" cy="651806"/>
            <a:chOff x="3522500" y="4093705"/>
            <a:chExt cx="6395306" cy="651806"/>
          </a:xfrm>
        </p:grpSpPr>
        <p:sp>
          <p:nvSpPr>
            <p:cNvPr id="20" name="文本框 19"/>
            <p:cNvSpPr txBox="1"/>
            <p:nvPr/>
          </p:nvSpPr>
          <p:spPr>
            <a:xfrm>
              <a:off x="6869823" y="4093705"/>
              <a:ext cx="304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未来的人才需求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4331968" y="4473121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3522500" y="414976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2359014" y="2029052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1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342940" y="3178110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2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pic>
        <p:nvPicPr>
          <p:cNvPr id="32" name="Picture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1231686" y="5645164"/>
            <a:ext cx="1472559" cy="448068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359014" y="4350845"/>
            <a:ext cx="7708490" cy="651806"/>
            <a:chOff x="3522500" y="4093705"/>
            <a:chExt cx="7708490" cy="651806"/>
          </a:xfrm>
        </p:grpSpPr>
        <p:sp>
          <p:nvSpPr>
            <p:cNvPr id="16" name="文本框 15"/>
            <p:cNvSpPr txBox="1"/>
            <p:nvPr/>
          </p:nvSpPr>
          <p:spPr>
            <a:xfrm>
              <a:off x="6869823" y="4093705"/>
              <a:ext cx="43611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联想助力职业教育发展</a:t>
              </a:r>
              <a:endPara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4331968" y="4473121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3522500" y="414976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319587" y="4438092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3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/>
          </a:p>
        </p:txBody>
      </p:sp>
      <p:sp>
        <p:nvSpPr>
          <p:cNvPr id="33" name="矩形 32"/>
          <p:cNvSpPr/>
          <p:nvPr/>
        </p:nvSpPr>
        <p:spPr>
          <a:xfrm flipH="1">
            <a:off x="-14515" y="5064650"/>
            <a:ext cx="11753847" cy="1331387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60000"/>
                </a:schemeClr>
              </a:gs>
              <a:gs pos="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2937758" y="5216432"/>
            <a:ext cx="2320041" cy="7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2159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  <a:buClr>
                <a:prstClr val="white"/>
              </a:buClr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 美国圆石滩会议，点燃  国际化梦想</a:t>
            </a: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8749553" y="5224797"/>
            <a:ext cx="3218412" cy="56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2159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  <a:buClr>
                <a:prstClr val="white"/>
              </a:buClr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sz="1400" dirty="0" smtClean="0">
                <a:solidFill>
                  <a:srgbClr val="FFFFFF"/>
                </a:solidFill>
                <a:latin typeface="微软雅黑" panose="020B0503020204020204" pitchFamily="34" charset="-122"/>
              </a:rPr>
              <a:t>新时代，新征程</a:t>
            </a:r>
            <a:endParaRPr lang="en-US" altLang="zh-CN" sz="1400" dirty="0" smtClean="0">
              <a:solidFill>
                <a:srgbClr val="FFFFFF"/>
              </a:solidFill>
              <a:latin typeface="微软雅黑" panose="020B0503020204020204" pitchFamily="34" charset="-122"/>
            </a:endParaRPr>
          </a:p>
          <a:p>
            <a:pPr>
              <a:lnSpc>
                <a:spcPct val="125000"/>
              </a:lnSpc>
              <a:buClr>
                <a:prstClr val="white"/>
              </a:buClr>
              <a:buFont typeface="Wingdings" panose="05000000000000000000" pitchFamily="2" charset="2"/>
              <a:buChar char="n"/>
            </a:pPr>
            <a:r>
              <a:rPr lang="zh-CN" altLang="en-US" sz="1400" dirty="0" smtClean="0">
                <a:solidFill>
                  <a:srgbClr val="FFFFFF"/>
                </a:solidFill>
                <a:latin typeface="微软雅黑" panose="020B0503020204020204" pitchFamily="34" charset="-122"/>
              </a:rPr>
              <a:t>智能终端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和强大的云基础设施，让人们的生活更</a:t>
            </a:r>
            <a:r>
              <a:rPr lang="zh-CN" altLang="en-US" sz="1400" dirty="0" smtClean="0">
                <a:solidFill>
                  <a:srgbClr val="FFFFFF"/>
                </a:solidFill>
                <a:latin typeface="微软雅黑" panose="020B0503020204020204" pitchFamily="34" charset="-122"/>
              </a:rPr>
              <a:t>美好，工作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更高效</a:t>
            </a:r>
            <a:endParaRPr lang="en-US" altLang="zh-CN" sz="1400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722" y="5248418"/>
            <a:ext cx="2663011" cy="64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2159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  <a:buClr>
                <a:prstClr val="white"/>
              </a:buClr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柳传志及其他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10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位创业者用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20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万元创立联想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-5914" y="4403479"/>
            <a:ext cx="12192000" cy="665369"/>
            <a:chOff x="-5914" y="4388965"/>
            <a:chExt cx="12192000" cy="665369"/>
          </a:xfrm>
        </p:grpSpPr>
        <p:sp>
          <p:nvSpPr>
            <p:cNvPr id="32" name="矩形 31"/>
            <p:cNvSpPr/>
            <p:nvPr/>
          </p:nvSpPr>
          <p:spPr>
            <a:xfrm>
              <a:off x="-5914" y="4388965"/>
              <a:ext cx="12192000" cy="665369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alpha val="6000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zh-CN" altLang="en-US" dirty="0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07430" y="4472671"/>
              <a:ext cx="9078012" cy="465362"/>
              <a:chOff x="107430" y="4496574"/>
              <a:chExt cx="9078012" cy="465362"/>
            </a:xfrm>
          </p:grpSpPr>
          <p:sp>
            <p:nvSpPr>
              <p:cNvPr id="17" name="TextBox 22"/>
              <p:cNvSpPr txBox="1"/>
              <p:nvPr/>
            </p:nvSpPr>
            <p:spPr bwMode="auto">
              <a:xfrm>
                <a:off x="2432886" y="4561826"/>
                <a:ext cx="2871299" cy="400110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algn="ctr" defTabSz="1218565">
                  <a:defRPr/>
                </a:pPr>
                <a:r>
                  <a:rPr lang="en-US" altLang="zh-CN" sz="2000" b="1" i="1" dirty="0">
                    <a:solidFill>
                      <a:srgbClr val="FFFFFF"/>
                    </a:solidFill>
                    <a:effectLst>
                      <a:outerShdw blurRad="50800" dist="38100" dir="5400000" algn="t" rotWithShape="0">
                        <a:prstClr val="black"/>
                      </a:outerShdw>
                    </a:effectLst>
                    <a:latin typeface="微软雅黑" pitchFamily="34" charset="-122"/>
                  </a:rPr>
                  <a:t>2000</a:t>
                </a:r>
                <a:r>
                  <a:rPr lang="zh-CN" altLang="en-US" sz="2000" b="1" i="1" dirty="0">
                    <a:solidFill>
                      <a:srgbClr val="FFFFFF"/>
                    </a:solidFill>
                    <a:effectLst>
                      <a:outerShdw blurRad="50800" dist="38100" dir="5400000" algn="t" rotWithShape="0">
                        <a:prstClr val="black"/>
                      </a:outerShdw>
                    </a:effectLst>
                    <a:latin typeface="微软雅黑" pitchFamily="34" charset="-122"/>
                  </a:rPr>
                  <a:t>年国际化扬帆起航</a:t>
                </a:r>
                <a:endParaRPr lang="zh-CN" altLang="en-US" sz="2000" b="1" i="1" dirty="0">
                  <a:solidFill>
                    <a:srgbClr val="FF6A00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0" name="TextBox 12"/>
              <p:cNvSpPr txBox="1"/>
              <p:nvPr/>
            </p:nvSpPr>
            <p:spPr bwMode="auto">
              <a:xfrm>
                <a:off x="5531878" y="4561826"/>
                <a:ext cx="3653564" cy="400110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algn="ctr" defTabSz="1218565">
                  <a:defRPr/>
                </a:pPr>
                <a:r>
                  <a:rPr lang="en-US" altLang="zh-CN" sz="2000" b="1" i="1" dirty="0">
                    <a:solidFill>
                      <a:srgbClr val="FFFFFF"/>
                    </a:solidFill>
                    <a:effectLst>
                      <a:outerShdw blurRad="50800" dist="38100" dir="5400000" algn="t" rotWithShape="0">
                        <a:prstClr val="black"/>
                      </a:outerShdw>
                    </a:effectLst>
                    <a:latin typeface="微软雅黑" pitchFamily="34" charset="-122"/>
                    <a:cs typeface="Arial" pitchFamily="34" charset="0"/>
                  </a:rPr>
                  <a:t>2004</a:t>
                </a:r>
                <a:r>
                  <a:rPr lang="zh-CN" altLang="en-US" sz="2000" b="1" i="1" dirty="0">
                    <a:solidFill>
                      <a:srgbClr val="FFFFFF"/>
                    </a:solidFill>
                    <a:effectLst>
                      <a:outerShdw blurRad="50800" dist="38100" dir="5400000" algn="t" rotWithShape="0">
                        <a:prstClr val="black"/>
                      </a:outerShdw>
                    </a:effectLst>
                    <a:latin typeface="微软雅黑" pitchFamily="34" charset="-122"/>
                    <a:cs typeface="Arial" pitchFamily="34" charset="0"/>
                  </a:rPr>
                  <a:t>年收购</a:t>
                </a:r>
                <a:r>
                  <a:rPr lang="en-US" altLang="zh-CN" sz="2000" b="1" i="1" dirty="0">
                    <a:solidFill>
                      <a:srgbClr val="FFFFFF"/>
                    </a:solidFill>
                    <a:effectLst>
                      <a:outerShdw blurRad="50800" dist="38100" dir="5400000" algn="t" rotWithShape="0">
                        <a:prstClr val="black"/>
                      </a:outerShdw>
                    </a:effectLst>
                    <a:latin typeface="微软雅黑" pitchFamily="34" charset="-122"/>
                    <a:cs typeface="Arial" pitchFamily="34" charset="0"/>
                  </a:rPr>
                  <a:t>IBM</a:t>
                </a:r>
                <a:r>
                  <a:rPr lang="zh-CN" altLang="en-US" sz="2000" b="1" i="1" dirty="0">
                    <a:solidFill>
                      <a:srgbClr val="FFFFFF"/>
                    </a:solidFill>
                    <a:effectLst>
                      <a:outerShdw blurRad="50800" dist="38100" dir="5400000" algn="t" rotWithShape="0">
                        <a:prstClr val="black"/>
                      </a:outerShdw>
                    </a:effectLst>
                    <a:latin typeface="微软雅黑" pitchFamily="34" charset="-122"/>
                    <a:cs typeface="Arial" pitchFamily="34" charset="0"/>
                  </a:rPr>
                  <a:t>个人电脑业务</a:t>
                </a:r>
                <a:endParaRPr lang="zh-CN" altLang="en-US" sz="2000" b="1" i="1" dirty="0">
                  <a:solidFill>
                    <a:srgbClr val="FF6A00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07430" y="4496574"/>
                <a:ext cx="1588897" cy="430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prstClr val="white"/>
                  </a:buClr>
                </a:pPr>
                <a:r>
                  <a:rPr lang="en-US" altLang="zh-CN" sz="2000" b="1" i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/>
                  </a:rPr>
                  <a:t>1984</a:t>
                </a:r>
                <a:r>
                  <a:rPr lang="zh-CN" altLang="en-US" sz="2000" b="1" i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/>
                  </a:rPr>
                  <a:t>年成立</a:t>
                </a:r>
                <a:endParaRPr lang="en-US" altLang="zh-CN" sz="20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/>
                </a:endParaRPr>
              </a:p>
            </p:txBody>
          </p:sp>
        </p:grpSp>
      </p:grpSp>
      <p:sp>
        <p:nvSpPr>
          <p:cNvPr id="26" name="矩形 25"/>
          <p:cNvSpPr/>
          <p:nvPr/>
        </p:nvSpPr>
        <p:spPr>
          <a:xfrm>
            <a:off x="574755" y="132318"/>
            <a:ext cx="2954655" cy="9233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联想发展征程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Picture 29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16200000">
            <a:off x="11231686" y="5420576"/>
            <a:ext cx="1472559" cy="448068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D514522F-84A6-4E7C-8481-D23BF1CD100D}"/>
              </a:ext>
            </a:extLst>
          </p:cNvPr>
          <p:cNvGrpSpPr/>
          <p:nvPr/>
        </p:nvGrpSpPr>
        <p:grpSpPr>
          <a:xfrm>
            <a:off x="48987" y="1777429"/>
            <a:ext cx="12143756" cy="1802729"/>
            <a:chOff x="48987" y="1777429"/>
            <a:chExt cx="12143756" cy="1802729"/>
          </a:xfrm>
        </p:grpSpPr>
        <p:grpSp>
          <p:nvGrpSpPr>
            <p:cNvPr id="2" name="组合 1"/>
            <p:cNvGrpSpPr/>
            <p:nvPr/>
          </p:nvGrpSpPr>
          <p:grpSpPr>
            <a:xfrm>
              <a:off x="48987" y="1779100"/>
              <a:ext cx="12143756" cy="1801058"/>
              <a:chOff x="48987" y="1779100"/>
              <a:chExt cx="12143756" cy="1801058"/>
            </a:xfrm>
            <a:effectLst>
              <a:reflection stA="40000" endPos="35000" dist="76200" dir="5400000" sy="-100000" algn="bl" rotWithShape="0"/>
            </a:effectLst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8" t="18071" r="1062" b="9231"/>
              <a:stretch/>
            </p:blipFill>
            <p:spPr>
              <a:xfrm>
                <a:off x="3014386" y="1779100"/>
                <a:ext cx="3081614" cy="1733408"/>
              </a:xfrm>
              <a:prstGeom prst="rect">
                <a:avLst/>
              </a:prstGeom>
            </p:spPr>
          </p:pic>
          <p:grpSp>
            <p:nvGrpSpPr>
              <p:cNvPr id="14" name="组合 13"/>
              <p:cNvGrpSpPr/>
              <p:nvPr/>
            </p:nvGrpSpPr>
            <p:grpSpPr>
              <a:xfrm>
                <a:off x="6090086" y="1779100"/>
                <a:ext cx="6025717" cy="1676455"/>
                <a:chOff x="6090086" y="2040364"/>
                <a:chExt cx="6025717" cy="1676455"/>
              </a:xfrm>
            </p:grpSpPr>
            <p:pic>
              <p:nvPicPr>
                <p:cNvPr id="15" name="Picture 5" descr="C:\Users\Qiao\Desktop\2013.08.05旭东PPT\media\image14.jpe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55486" y="2040364"/>
                  <a:ext cx="3060317" cy="16764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" name="Picture 6" descr="C:\Users\Qiao\Desktop\2013.08.05旭东PPT\media\image13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0086" y="2040365"/>
                  <a:ext cx="2965399" cy="1676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48987" y="1779101"/>
                <a:ext cx="2965400" cy="1676455"/>
                <a:chOff x="0" y="2022973"/>
                <a:chExt cx="2996164" cy="1693847"/>
              </a:xfrm>
            </p:grpSpPr>
            <p:sp>
              <p:nvSpPr>
                <p:cNvPr id="28" name="矩形 27"/>
                <p:cNvSpPr/>
                <p:nvPr/>
              </p:nvSpPr>
              <p:spPr>
                <a:xfrm>
                  <a:off x="0" y="2022973"/>
                  <a:ext cx="2996164" cy="169311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noAutofit/>
                </a:bodyPr>
                <a:lstStyle/>
                <a:p>
                  <a:pPr algn="l"/>
                  <a:endParaRPr lang="zh-CN" altLang="en-US" dirty="0"/>
                </a:p>
              </p:txBody>
            </p:sp>
            <p:pic>
              <p:nvPicPr>
                <p:cNvPr id="29" name="Picture 5" descr="C:\Users\Qiao\Desktop\2013.08.05旭东PPT\PNG\02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551" y="2208911"/>
                  <a:ext cx="2536643" cy="15079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" name="右箭头 29"/>
              <p:cNvSpPr/>
              <p:nvPr/>
            </p:nvSpPr>
            <p:spPr>
              <a:xfrm>
                <a:off x="48987" y="3408408"/>
                <a:ext cx="12143756" cy="171750"/>
              </a:xfrm>
              <a:prstGeom prst="rightArrow">
                <a:avLst/>
              </a:prstGeom>
              <a:gradFill>
                <a:gsLst>
                  <a:gs pos="51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l"/>
                <a:endParaRPr lang="zh-CN" altLang="en-US" dirty="0"/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5" b="10130"/>
            <a:stretch/>
          </p:blipFill>
          <p:spPr>
            <a:xfrm>
              <a:off x="9055485" y="1777429"/>
              <a:ext cx="3060318" cy="1674688"/>
            </a:xfrm>
            <a:prstGeom prst="rect">
              <a:avLst/>
            </a:prstGeom>
            <a:effectLst>
              <a:reflection stA="77000" endPos="40000" dist="330200" dir="5400000" sy="-100000" algn="bl" rotWithShape="0"/>
            </a:effectLst>
          </p:spPr>
        </p:pic>
      </p:grpSp>
      <p:sp>
        <p:nvSpPr>
          <p:cNvPr id="35" name="TextBox 12">
            <a:extLst>
              <a:ext uri="{FF2B5EF4-FFF2-40B4-BE49-F238E27FC236}">
                <a16:creationId xmlns:a16="http://schemas.microsoft.com/office/drawing/2014/main" xmlns="" id="{EADC0FC4-C730-4EC0-B4C2-BD72B8E6DE66}"/>
              </a:ext>
            </a:extLst>
          </p:cNvPr>
          <p:cNvSpPr txBox="1"/>
          <p:nvPr/>
        </p:nvSpPr>
        <p:spPr bwMode="auto">
          <a:xfrm>
            <a:off x="9759815" y="4550965"/>
            <a:ext cx="697627" cy="40011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 defTabSz="1218565">
              <a:defRPr/>
            </a:pPr>
            <a:r>
              <a:rPr lang="zh-CN" altLang="en-US" sz="2000" b="1" i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微软雅黑" pitchFamily="34" charset="-122"/>
              </a:rPr>
              <a:t>今天</a:t>
            </a:r>
            <a:endParaRPr lang="zh-CN" altLang="en-US" sz="2000" b="1" i="1" dirty="0">
              <a:solidFill>
                <a:srgbClr val="FF6A00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微软雅黑" pitchFamily="34" charset="-122"/>
              <a:cs typeface="Arial" pitchFamily="34" charset="0"/>
            </a:endParaRPr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xmlns="" id="{07E9E7BC-11D7-4C90-BD7F-83B31C1C0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3065" y="5225207"/>
            <a:ext cx="2261900" cy="35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2159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  <a:buClr>
                <a:prstClr val="white"/>
              </a:buClr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 跻身世界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500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强</a:t>
            </a:r>
            <a:endParaRPr lang="en-US" altLang="zh-CN" sz="1400" dirty="0">
              <a:solidFill>
                <a:srgbClr val="FFFFFF"/>
              </a:solidFill>
              <a:latin typeface="微软雅黑" panose="020B0503020204020204" pitchFamily="34" charset="-122"/>
            </a:endParaRPr>
          </a:p>
          <a:p>
            <a:pPr>
              <a:lnSpc>
                <a:spcPct val="125000"/>
              </a:lnSpc>
              <a:buClr>
                <a:prstClr val="white"/>
              </a:buClr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</a:rPr>
              <a:t>品牌知名度极大提升</a:t>
            </a:r>
          </a:p>
        </p:txBody>
      </p:sp>
    </p:spTree>
    <p:extLst>
      <p:ext uri="{BB962C8B-B14F-4D97-AF65-F5344CB8AC3E}">
        <p14:creationId xmlns:p14="http://schemas.microsoft.com/office/powerpoint/2010/main" val="418925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sz="1800" smtClean="0">
              <a:solidFill>
                <a:srgbClr val="FFFFFF"/>
              </a:solidFill>
              <a:ea typeface="宋体" pitchFamily="2" charset="-122"/>
            </a:endParaRPr>
          </a:p>
        </p:txBody>
      </p:sp>
      <p:pic>
        <p:nvPicPr>
          <p:cNvPr id="4099" name="Picture 3" descr="C:\Users\Qiao\Desktop\2013.08.05旭东PPT\PNG\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5086">
            <a:off x="2464442" y="1906936"/>
            <a:ext cx="9764431" cy="529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联想国际化为中国企业全球化勇于探索</a:t>
            </a:r>
            <a:endParaRPr lang="zh-CN" altLang="en-US" sz="4000" b="1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6628" name="TextBox 44"/>
          <p:cNvSpPr txBox="1">
            <a:spLocks noChangeArrowheads="1"/>
          </p:cNvSpPr>
          <p:nvPr/>
        </p:nvSpPr>
        <p:spPr bwMode="auto">
          <a:xfrm rot="-465341">
            <a:off x="421694" y="768246"/>
            <a:ext cx="73215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sz="18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000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年，元庆带领十多个三十出头的年轻人在美国圆石滩拍下的。当时元庆一行人考察了硅谷，参观了英特尔、甲骨文等当时</a:t>
            </a:r>
            <a:r>
              <a:rPr lang="en-US" altLang="zh-CN" sz="18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IT</a:t>
            </a:r>
            <a:r>
              <a:rPr lang="zh-CN" altLang="en-US" sz="18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界翘楚，立下了一个远大的志向</a:t>
            </a:r>
            <a:r>
              <a:rPr lang="en-US" altLang="zh-CN" sz="18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endParaRPr lang="zh-CN" altLang="en-US" sz="1800" dirty="0" smtClea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44"/>
          <p:cNvSpPr txBox="1">
            <a:spLocks noChangeArrowheads="1"/>
          </p:cNvSpPr>
          <p:nvPr/>
        </p:nvSpPr>
        <p:spPr bwMode="auto">
          <a:xfrm rot="-494615">
            <a:off x="3780569" y="117210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rgbClr val="E2231A"/>
                </a:solidFill>
                <a:latin typeface="微软雅黑" pitchFamily="34" charset="-122"/>
                <a:ea typeface="微软雅黑" pitchFamily="34" charset="-122"/>
              </a:rPr>
              <a:t>联想要</a:t>
            </a:r>
            <a:r>
              <a:rPr lang="en-US" altLang="zh-CN" sz="4800" dirty="0" smtClean="0">
                <a:solidFill>
                  <a:srgbClr val="E2231A"/>
                </a:solidFill>
                <a:latin typeface="微软雅黑" pitchFamily="34" charset="-122"/>
                <a:ea typeface="微软雅黑" pitchFamily="34" charset="-122"/>
              </a:rPr>
              <a:t>"</a:t>
            </a:r>
            <a:r>
              <a:rPr lang="zh-CN" altLang="en-US" sz="4800" b="1" dirty="0" smtClean="0">
                <a:solidFill>
                  <a:srgbClr val="E2231A"/>
                </a:solidFill>
                <a:latin typeface="微软雅黑" pitchFamily="34" charset="-122"/>
                <a:ea typeface="微软雅黑" pitchFamily="34" charset="-122"/>
              </a:rPr>
              <a:t>十年成就国际品牌</a:t>
            </a:r>
            <a:r>
              <a:rPr lang="zh-CN" altLang="en-US" sz="4800" dirty="0" smtClean="0">
                <a:solidFill>
                  <a:srgbClr val="E2231A"/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endParaRPr lang="zh-CN" altLang="en-US" sz="5400" dirty="0" smtClean="0">
              <a:solidFill>
                <a:srgbClr val="E2231A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Picture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1231687" y="5445817"/>
            <a:ext cx="1472559" cy="4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8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sz="1800" smtClean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9156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联想加强面向未来的变革突破：人工智能</a:t>
            </a:r>
            <a:endParaRPr lang="zh-CN" altLang="en-US" sz="4000" b="1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49152" name="图片 49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01" y="1029312"/>
            <a:ext cx="10552201" cy="5591541"/>
          </a:xfrm>
          <a:prstGeom prst="rect">
            <a:avLst/>
          </a:prstGeom>
        </p:spPr>
      </p:pic>
      <p:pic>
        <p:nvPicPr>
          <p:cNvPr id="5" name="Picture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1231687" y="5445817"/>
            <a:ext cx="1472559" cy="448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6628" y="5240063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和深度学习</a:t>
            </a:r>
            <a:r>
              <a:rPr lang="zh-CN" altLang="en-US" sz="16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计算设备</a:t>
            </a:r>
            <a:endParaRPr lang="en-US" sz="16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50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" y="849207"/>
            <a:ext cx="12192000" cy="6052336"/>
          </a:xfrm>
          <a:prstGeom prst="rect">
            <a:avLst/>
          </a:prstGeom>
          <a:effectLst>
            <a:outerShdw blurRad="406400" dist="50800" dir="5400000" sx="1000" sy="1000" algn="ctr" rotWithShape="0">
              <a:srgbClr val="000000"/>
            </a:outerShdw>
            <a:softEdge rad="0"/>
          </a:effectLst>
        </p:spPr>
      </p:pic>
      <p:sp>
        <p:nvSpPr>
          <p:cNvPr id="21" name="Rectangle 16"/>
          <p:cNvSpPr/>
          <p:nvPr/>
        </p:nvSpPr>
        <p:spPr>
          <a:xfrm>
            <a:off x="1588" y="894"/>
            <a:ext cx="12190412" cy="6857107"/>
          </a:xfrm>
          <a:prstGeom prst="rect">
            <a:avLst/>
          </a:prstGeom>
          <a:solidFill>
            <a:srgbClr val="00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2" name="Picture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1231686" y="5420576"/>
            <a:ext cx="1472559" cy="448068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557211" y="274320"/>
            <a:ext cx="11076268" cy="5212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联想教育</a:t>
            </a:r>
            <a:r>
              <a:rPr lang="en-US" altLang="zh-CN" smtClean="0"/>
              <a:t>  Vision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/>
          </a:p>
        </p:txBody>
      </p:sp>
      <p:grpSp>
        <p:nvGrpSpPr>
          <p:cNvPr id="2" name="组合 1"/>
          <p:cNvGrpSpPr/>
          <p:nvPr/>
        </p:nvGrpSpPr>
        <p:grpSpPr>
          <a:xfrm>
            <a:off x="1223188" y="968375"/>
            <a:ext cx="9683094" cy="5197517"/>
            <a:chOff x="1223188" y="968375"/>
            <a:chExt cx="9683094" cy="5197517"/>
          </a:xfrm>
        </p:grpSpPr>
        <p:sp>
          <p:nvSpPr>
            <p:cNvPr id="6" name="流程图: 手动输入 5"/>
            <p:cNvSpPr/>
            <p:nvPr/>
          </p:nvSpPr>
          <p:spPr>
            <a:xfrm rot="12995264">
              <a:off x="1366154" y="3951360"/>
              <a:ext cx="3255223" cy="652463"/>
            </a:xfrm>
            <a:prstGeom prst="flowChartManualInpu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40" tIns="45671" rIns="91340" bIns="45671"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>
              <a:off x="4181521" y="4740319"/>
              <a:ext cx="887644" cy="684213"/>
            </a:xfrm>
            <a:prstGeom prst="triangle">
              <a:avLst>
                <a:gd name="adj" fmla="val 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40" tIns="45671" rIns="91340" bIns="45671"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1748787" y="1819503"/>
              <a:ext cx="8571557" cy="3643312"/>
            </a:xfrm>
            <a:prstGeom prst="roundRect">
              <a:avLst>
                <a:gd name="adj" fmla="val 1773"/>
              </a:avLst>
            </a:prstGeom>
            <a:solidFill>
              <a:schemeClr val="bg1">
                <a:alpha val="94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91340" tIns="45671" rIns="91340" bIns="45671" anchor="ctr"/>
            <a:lstStyle/>
            <a:p>
              <a:pPr>
                <a:defRPr/>
              </a:pPr>
              <a:endParaRPr lang="zh-CN" alt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grpSp>
          <p:nvGrpSpPr>
            <p:cNvPr id="9" name="组合 16"/>
            <p:cNvGrpSpPr>
              <a:grpSpLocks/>
            </p:cNvGrpSpPr>
            <p:nvPr/>
          </p:nvGrpSpPr>
          <p:grpSpPr bwMode="auto">
            <a:xfrm>
              <a:off x="1223188" y="968375"/>
              <a:ext cx="2937640" cy="2478088"/>
              <a:chOff x="1140531" y="788417"/>
              <a:chExt cx="3295237" cy="2762996"/>
            </a:xfrm>
            <a:solidFill>
              <a:srgbClr val="C00000"/>
            </a:solidFill>
          </p:grpSpPr>
          <p:sp>
            <p:nvSpPr>
              <p:cNvPr id="10" name="流程图: 手动输入 9"/>
              <p:cNvSpPr/>
              <p:nvPr/>
            </p:nvSpPr>
            <p:spPr>
              <a:xfrm rot="19288829">
                <a:off x="1494991" y="1827417"/>
                <a:ext cx="2466975" cy="745176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1" name="等腰三角形 10"/>
              <p:cNvSpPr/>
              <p:nvPr/>
            </p:nvSpPr>
            <p:spPr>
              <a:xfrm rot="19273603">
                <a:off x="3582568" y="788417"/>
                <a:ext cx="853200" cy="7628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2" name="等腰三角形 11"/>
              <p:cNvSpPr/>
              <p:nvPr/>
            </p:nvSpPr>
            <p:spPr>
              <a:xfrm rot="13914230">
                <a:off x="1214611" y="2863137"/>
                <a:ext cx="614196" cy="76235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3" name="等腰三角形 12"/>
            <p:cNvSpPr/>
            <p:nvPr/>
          </p:nvSpPr>
          <p:spPr>
            <a:xfrm rot="8497978">
              <a:off x="3801955" y="1514479"/>
              <a:ext cx="746320" cy="569913"/>
            </a:xfrm>
            <a:prstGeom prst="triangle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40" tIns="45671" rIns="91340" bIns="45671"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8085411" y="5360158"/>
              <a:ext cx="258763" cy="435088"/>
            </a:xfrm>
            <a:prstGeom prst="triangle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40" tIns="45671" rIns="91340" bIns="45671"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 rot="19802952">
              <a:off x="10174251" y="3751272"/>
              <a:ext cx="290590" cy="547687"/>
            </a:xfrm>
            <a:prstGeom prst="triangle">
              <a:avLst>
                <a:gd name="adj" fmla="val 10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40" tIns="45671" rIns="91340" bIns="45671"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16" name="组合 23"/>
            <p:cNvGrpSpPr>
              <a:grpSpLocks/>
            </p:cNvGrpSpPr>
            <p:nvPr/>
          </p:nvGrpSpPr>
          <p:grpSpPr bwMode="auto">
            <a:xfrm>
              <a:off x="8129021" y="4722855"/>
              <a:ext cx="2777261" cy="1443037"/>
              <a:chOff x="8107543" y="4646891"/>
              <a:chExt cx="2776645" cy="1443694"/>
            </a:xfrm>
            <a:solidFill>
              <a:srgbClr val="C00000"/>
            </a:solidFill>
          </p:grpSpPr>
          <p:sp>
            <p:nvSpPr>
              <p:cNvPr id="17" name="流程图: 手动输入 16"/>
              <p:cNvSpPr/>
              <p:nvPr/>
            </p:nvSpPr>
            <p:spPr>
              <a:xfrm rot="8964015">
                <a:off x="8537773" y="4646891"/>
                <a:ext cx="2346415" cy="678171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8" name="等腰三角形 17"/>
              <p:cNvSpPr/>
              <p:nvPr/>
            </p:nvSpPr>
            <p:spPr>
              <a:xfrm rot="8909412">
                <a:off x="8107543" y="5401296"/>
                <a:ext cx="663601" cy="689289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19" name="矩形 1"/>
            <p:cNvSpPr>
              <a:spLocks noChangeArrowheads="1"/>
            </p:cNvSpPr>
            <p:nvPr/>
          </p:nvSpPr>
          <p:spPr bwMode="auto">
            <a:xfrm>
              <a:off x="2062826" y="2191928"/>
              <a:ext cx="8209513" cy="2677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40" tIns="45671" rIns="91340" bIns="45671">
              <a:spAutoFit/>
            </a:bodyPr>
            <a:lstStyle/>
            <a:p>
              <a:pPr marL="272752" lvl="2">
                <a:lnSpc>
                  <a:spcPct val="150000"/>
                </a:lnSpc>
                <a:buClr>
                  <a:schemeClr val="accent1"/>
                </a:buClr>
              </a:pPr>
              <a:r>
                <a:rPr lang="zh-CN" altLang="en-US" sz="2800" b="1" dirty="0" smtClean="0">
                  <a:latin typeface="微软雅黑" pitchFamily="34" charset="-122"/>
                  <a:ea typeface="微软雅黑" pitchFamily="34" charset="-122"/>
                </a:rPr>
                <a:t>     联想教育</a:t>
              </a:r>
              <a:r>
                <a:rPr lang="en-US" altLang="zh-CN" sz="2800" b="1" dirty="0" smtClean="0">
                  <a:latin typeface="微软雅黑" pitchFamily="34" charset="-122"/>
                  <a:ea typeface="微软雅黑" pitchFamily="34" charset="-122"/>
                </a:rPr>
                <a:t>  Vision</a:t>
              </a:r>
            </a:p>
            <a:p>
              <a:pPr marL="272752" lvl="2">
                <a:lnSpc>
                  <a:spcPct val="150000"/>
                </a:lnSpc>
                <a:buClr>
                  <a:schemeClr val="accent1"/>
                </a:buClr>
              </a:pPr>
              <a:r>
                <a:rPr lang="zh-CN" altLang="en-US" sz="28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推进</a:t>
              </a: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产教</a:t>
              </a:r>
              <a:r>
                <a:rPr lang="zh-CN" altLang="en-US" sz="28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融合，打造</a:t>
              </a:r>
              <a:r>
                <a:rPr lang="zh-CN" altLang="en-US" sz="28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阳光自信、专业过硬的高素质职业技能人才，助力职业教育发展，助力国家产业进步，与家庭幸福！</a:t>
              </a:r>
            </a:p>
          </p:txBody>
        </p:sp>
      </p:grpSp>
      <p:sp>
        <p:nvSpPr>
          <p:cNvPr id="20" name="标题 1"/>
          <p:cNvSpPr txBox="1">
            <a:spLocks/>
          </p:cNvSpPr>
          <p:nvPr/>
        </p:nvSpPr>
        <p:spPr>
          <a:xfrm>
            <a:off x="548783" y="274320"/>
            <a:ext cx="11076268" cy="5212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联想积极参与职教事业发展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" name="Picture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1231687" y="5445817"/>
            <a:ext cx="1472559" cy="4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" y="849207"/>
            <a:ext cx="12192000" cy="6052336"/>
          </a:xfrm>
          <a:prstGeom prst="rect">
            <a:avLst/>
          </a:prstGeom>
          <a:effectLst>
            <a:outerShdw blurRad="406400" dist="50800" dir="5400000" sx="1000" sy="1000" algn="ctr" rotWithShape="0">
              <a:srgbClr val="000000"/>
            </a:outerShdw>
            <a:softEdge rad="0"/>
          </a:effectLst>
        </p:spPr>
      </p:pic>
      <p:sp>
        <p:nvSpPr>
          <p:cNvPr id="21" name="Rectangle 16"/>
          <p:cNvSpPr/>
          <p:nvPr/>
        </p:nvSpPr>
        <p:spPr>
          <a:xfrm>
            <a:off x="1588" y="894"/>
            <a:ext cx="12190412" cy="6857107"/>
          </a:xfrm>
          <a:prstGeom prst="rect">
            <a:avLst/>
          </a:prstGeom>
          <a:solidFill>
            <a:srgbClr val="00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2" name="Picture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1231686" y="5420576"/>
            <a:ext cx="1472559" cy="448068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557211" y="274320"/>
            <a:ext cx="11076268" cy="5212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联想教育</a:t>
            </a:r>
            <a:r>
              <a:rPr lang="en-US" altLang="zh-CN" smtClean="0"/>
              <a:t>  Vision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-1" y="-1"/>
            <a:ext cx="19463657" cy="14750589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/>
          </a:p>
        </p:txBody>
      </p:sp>
      <p:sp>
        <p:nvSpPr>
          <p:cNvPr id="20" name="标题 1"/>
          <p:cNvSpPr txBox="1">
            <a:spLocks/>
          </p:cNvSpPr>
          <p:nvPr/>
        </p:nvSpPr>
        <p:spPr>
          <a:xfrm>
            <a:off x="548783" y="274320"/>
            <a:ext cx="11076268" cy="5212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联想积极参与职教事业发展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" name="Picture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1231687" y="5445817"/>
            <a:ext cx="1472559" cy="448068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480" y="959365"/>
            <a:ext cx="7938797" cy="32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图片 2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747">
            <a:off x="6976069" y="685028"/>
            <a:ext cx="5274310" cy="703262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" y="2882900"/>
            <a:ext cx="8541546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06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/>
          </a:p>
        </p:txBody>
      </p:sp>
      <p:sp>
        <p:nvSpPr>
          <p:cNvPr id="21" name="Rectangle 16"/>
          <p:cNvSpPr/>
          <p:nvPr/>
        </p:nvSpPr>
        <p:spPr>
          <a:xfrm>
            <a:off x="1588" y="894"/>
            <a:ext cx="12190412" cy="6857107"/>
          </a:xfrm>
          <a:prstGeom prst="rect">
            <a:avLst/>
          </a:prstGeom>
          <a:solidFill>
            <a:srgbClr val="00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标题 3"/>
          <p:cNvSpPr txBox="1">
            <a:spLocks/>
          </p:cNvSpPr>
          <p:nvPr/>
        </p:nvSpPr>
        <p:spPr>
          <a:xfrm>
            <a:off x="548783" y="274320"/>
            <a:ext cx="11076268" cy="5212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联想积极参与职教事业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78427" y="1143000"/>
            <a:ext cx="5341246" cy="53833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52" name="矩形 51"/>
          <p:cNvSpPr/>
          <p:nvPr/>
        </p:nvSpPr>
        <p:spPr>
          <a:xfrm>
            <a:off x="6462212" y="1143000"/>
            <a:ext cx="5012033" cy="53862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53" name="矩形 52"/>
          <p:cNvSpPr/>
          <p:nvPr/>
        </p:nvSpPr>
        <p:spPr>
          <a:xfrm>
            <a:off x="889573" y="1385445"/>
            <a:ext cx="2400081" cy="526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学生技术技能培养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446682" y="1385445"/>
            <a:ext cx="2400081" cy="526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学生职业素养培养</a:t>
            </a:r>
            <a:endParaRPr lang="zh-CN" altLang="en-US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577781" y="1385445"/>
            <a:ext cx="2300112" cy="526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教师能力培养</a:t>
            </a:r>
          </a:p>
        </p:txBody>
      </p:sp>
      <p:sp>
        <p:nvSpPr>
          <p:cNvPr id="56" name="矩形 55"/>
          <p:cNvSpPr/>
          <p:nvPr/>
        </p:nvSpPr>
        <p:spPr>
          <a:xfrm>
            <a:off x="9019321" y="1399300"/>
            <a:ext cx="2277944" cy="526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管理层拓展方案</a:t>
            </a:r>
          </a:p>
        </p:txBody>
      </p:sp>
      <p:sp>
        <p:nvSpPr>
          <p:cNvPr id="58" name="矩形 57"/>
          <p:cNvSpPr/>
          <p:nvPr/>
        </p:nvSpPr>
        <p:spPr>
          <a:xfrm>
            <a:off x="899349" y="2176870"/>
            <a:ext cx="2391781" cy="1972827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886067" y="2193849"/>
            <a:ext cx="1043264" cy="2816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软件类</a:t>
            </a:r>
            <a:endParaRPr lang="en-US" altLang="zh-CN" sz="16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0" name="直角三角形 59"/>
          <p:cNvSpPr/>
          <p:nvPr/>
        </p:nvSpPr>
        <p:spPr>
          <a:xfrm rot="16200000">
            <a:off x="1763565" y="2312502"/>
            <a:ext cx="126000" cy="17468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/>
          </a:p>
        </p:txBody>
      </p:sp>
      <p:sp>
        <p:nvSpPr>
          <p:cNvPr id="61" name="TextBox 60"/>
          <p:cNvSpPr txBox="1"/>
          <p:nvPr/>
        </p:nvSpPr>
        <p:spPr>
          <a:xfrm>
            <a:off x="1050665" y="2508689"/>
            <a:ext cx="184421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8900" indent="-88900">
              <a:lnSpc>
                <a:spcPts val="1600"/>
              </a:lnSpc>
              <a:spcAft>
                <a:spcPts val="600"/>
              </a:spcAft>
              <a:buFont typeface="Wingdings" pitchFamily="2" charset="2"/>
              <a:buChar char="ü"/>
              <a:defRPr sz="1400" b="1">
                <a:latin typeface="微软雅黑" pitchFamily="34" charset="-122"/>
                <a:ea typeface="微软雅黑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JAVA</a:t>
            </a:r>
            <a:r>
              <a:rPr lang="zh-CN" altLang="en-US" dirty="0"/>
              <a:t>互联网开发</a:t>
            </a:r>
            <a:endParaRPr lang="en-US" altLang="zh-CN" dirty="0"/>
          </a:p>
          <a:p>
            <a:r>
              <a:rPr lang="zh-CN" altLang="en-US" dirty="0"/>
              <a:t>云计算应用及运维</a:t>
            </a:r>
            <a:endParaRPr lang="en-US" altLang="zh-CN" dirty="0"/>
          </a:p>
          <a:p>
            <a:r>
              <a:rPr lang="en-US" altLang="zh-CN" dirty="0"/>
              <a:t>WEB</a:t>
            </a:r>
            <a:r>
              <a:rPr lang="zh-CN" altLang="en-US" dirty="0"/>
              <a:t>全栈开发</a:t>
            </a:r>
            <a:endParaRPr lang="en-US" altLang="zh-CN" dirty="0"/>
          </a:p>
          <a:p>
            <a:r>
              <a:rPr lang="zh-CN" altLang="en-US" dirty="0"/>
              <a:t>大数据应用</a:t>
            </a:r>
            <a:endParaRPr lang="en-US" altLang="zh-CN" dirty="0"/>
          </a:p>
          <a:p>
            <a:r>
              <a:rPr lang="zh-CN" altLang="en-US" dirty="0" smtClean="0"/>
              <a:t>人工智能 </a:t>
            </a:r>
            <a:endParaRPr lang="en-US" altLang="zh-CN" dirty="0"/>
          </a:p>
          <a:p>
            <a:r>
              <a:rPr lang="en-US" altLang="zh-CN" dirty="0" smtClean="0"/>
              <a:t>…</a:t>
            </a:r>
            <a:endParaRPr lang="en-US" altLang="zh-CN" dirty="0"/>
          </a:p>
        </p:txBody>
      </p:sp>
      <p:sp>
        <p:nvSpPr>
          <p:cNvPr id="62" name="矩形 61"/>
          <p:cNvSpPr/>
          <p:nvPr/>
        </p:nvSpPr>
        <p:spPr>
          <a:xfrm>
            <a:off x="864930" y="4236291"/>
            <a:ext cx="2424723" cy="1497476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864932" y="4225622"/>
            <a:ext cx="1037731" cy="2799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硬件类</a:t>
            </a:r>
            <a:endParaRPr lang="en-US" altLang="zh-CN" sz="16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直角三角形 63"/>
          <p:cNvSpPr/>
          <p:nvPr/>
        </p:nvSpPr>
        <p:spPr>
          <a:xfrm rot="16200000">
            <a:off x="1738554" y="4327476"/>
            <a:ext cx="126000" cy="17468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/>
          </a:p>
        </p:txBody>
      </p:sp>
      <p:sp>
        <p:nvSpPr>
          <p:cNvPr id="65" name="TextBox 64"/>
          <p:cNvSpPr txBox="1"/>
          <p:nvPr/>
        </p:nvSpPr>
        <p:spPr>
          <a:xfrm>
            <a:off x="1050665" y="4575146"/>
            <a:ext cx="2238988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lnSpc>
                <a:spcPts val="16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PC/PC+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工程师一体化培养方案</a:t>
            </a:r>
            <a:endParaRPr lang="en-US" altLang="zh-CN" sz="1400" b="1" dirty="0" smtClean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ts val="16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服务器工程师培养方案</a:t>
            </a:r>
            <a:endParaRPr lang="en-US" altLang="zh-CN" sz="1400" b="1" dirty="0" smtClean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ts val="16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双创培训中心方案</a:t>
            </a:r>
            <a:endParaRPr lang="en-US" altLang="zh-CN" sz="1400" b="1" dirty="0" smtClean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582865" y="2666834"/>
            <a:ext cx="2161592" cy="50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心态及理念塑造</a:t>
            </a:r>
            <a:endParaRPr lang="en-US" altLang="zh-CN" sz="16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直角三角形 66"/>
          <p:cNvSpPr/>
          <p:nvPr/>
        </p:nvSpPr>
        <p:spPr>
          <a:xfrm rot="16200000">
            <a:off x="5591159" y="3012650"/>
            <a:ext cx="126000" cy="17468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/>
          </a:p>
        </p:txBody>
      </p:sp>
      <p:sp>
        <p:nvSpPr>
          <p:cNvPr id="68" name="矩形 67"/>
          <p:cNvSpPr/>
          <p:nvPr/>
        </p:nvSpPr>
        <p:spPr>
          <a:xfrm>
            <a:off x="3593750" y="3376226"/>
            <a:ext cx="2161592" cy="51422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职业技能塑造</a:t>
            </a:r>
            <a:endParaRPr lang="en-US" altLang="zh-CN" sz="16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直角三角形 68"/>
          <p:cNvSpPr/>
          <p:nvPr/>
        </p:nvSpPr>
        <p:spPr>
          <a:xfrm rot="16200000">
            <a:off x="5580275" y="3746351"/>
            <a:ext cx="126000" cy="17468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/>
          </a:p>
        </p:txBody>
      </p:sp>
      <p:sp>
        <p:nvSpPr>
          <p:cNvPr id="70" name="矩形 69"/>
          <p:cNvSpPr/>
          <p:nvPr/>
        </p:nvSpPr>
        <p:spPr>
          <a:xfrm>
            <a:off x="3582865" y="4065622"/>
            <a:ext cx="2161592" cy="4598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通用技能培训</a:t>
            </a:r>
            <a:endParaRPr lang="en-US" altLang="zh-CN" sz="16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1" name="直角三角形 70"/>
          <p:cNvSpPr/>
          <p:nvPr/>
        </p:nvSpPr>
        <p:spPr>
          <a:xfrm rot="16200000">
            <a:off x="5580275" y="4381349"/>
            <a:ext cx="126000" cy="17468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/>
          </a:p>
        </p:txBody>
      </p:sp>
      <p:sp>
        <p:nvSpPr>
          <p:cNvPr id="72" name="矩形 71"/>
          <p:cNvSpPr/>
          <p:nvPr/>
        </p:nvSpPr>
        <p:spPr>
          <a:xfrm>
            <a:off x="6577781" y="2367246"/>
            <a:ext cx="2300112" cy="50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业务带头人专业</a:t>
            </a:r>
            <a:r>
              <a:rPr lang="zh-CN" altLang="en-US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建设</a:t>
            </a:r>
            <a:endParaRPr lang="en-US" altLang="zh-CN" sz="1600" b="1" dirty="0" smtClean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系列</a:t>
            </a:r>
            <a:r>
              <a:rPr lang="zh-CN" alt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课程</a:t>
            </a:r>
            <a:endParaRPr lang="en-US" altLang="zh-CN" sz="16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3" name="直角三角形 72"/>
          <p:cNvSpPr/>
          <p:nvPr/>
        </p:nvSpPr>
        <p:spPr>
          <a:xfrm rot="16200000">
            <a:off x="8710346" y="2706122"/>
            <a:ext cx="126000" cy="17468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/>
          </a:p>
        </p:txBody>
      </p:sp>
      <p:sp>
        <p:nvSpPr>
          <p:cNvPr id="74" name="矩形 73"/>
          <p:cNvSpPr/>
          <p:nvPr/>
        </p:nvSpPr>
        <p:spPr>
          <a:xfrm>
            <a:off x="6577781" y="3042772"/>
            <a:ext cx="2300111" cy="51422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教师教学能力系列课程</a:t>
            </a:r>
            <a:endParaRPr lang="en-US" altLang="zh-CN" sz="16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5" name="直角三角形 74"/>
          <p:cNvSpPr/>
          <p:nvPr/>
        </p:nvSpPr>
        <p:spPr>
          <a:xfrm rot="16200000">
            <a:off x="8710346" y="3406653"/>
            <a:ext cx="126000" cy="17468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/>
          </a:p>
        </p:txBody>
      </p:sp>
      <p:sp>
        <p:nvSpPr>
          <p:cNvPr id="76" name="矩形 75"/>
          <p:cNvSpPr/>
          <p:nvPr/>
        </p:nvSpPr>
        <p:spPr>
          <a:xfrm>
            <a:off x="6577781" y="3766034"/>
            <a:ext cx="2346330" cy="4598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班主任班级</a:t>
            </a:r>
            <a:r>
              <a:rPr lang="zh-CN" altLang="en-US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管理</a:t>
            </a:r>
            <a:endParaRPr lang="en-US" altLang="zh-CN" sz="1600" b="1" dirty="0" smtClean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系列</a:t>
            </a:r>
            <a:r>
              <a:rPr lang="zh-CN" alt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课程</a:t>
            </a:r>
            <a:endParaRPr lang="en-US" altLang="zh-CN" sz="16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7" name="直角三角形 76"/>
          <p:cNvSpPr/>
          <p:nvPr/>
        </p:nvSpPr>
        <p:spPr>
          <a:xfrm rot="16200000">
            <a:off x="8754393" y="4087189"/>
            <a:ext cx="126000" cy="17468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/>
          </a:p>
        </p:txBody>
      </p:sp>
      <p:sp>
        <p:nvSpPr>
          <p:cNvPr id="78" name="矩形 77"/>
          <p:cNvSpPr/>
          <p:nvPr/>
        </p:nvSpPr>
        <p:spPr>
          <a:xfrm>
            <a:off x="6577781" y="4464534"/>
            <a:ext cx="2346330" cy="4598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定制专项培训</a:t>
            </a:r>
            <a:endParaRPr lang="en-US" altLang="zh-CN" sz="16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9" name="直角三角形 78"/>
          <p:cNvSpPr/>
          <p:nvPr/>
        </p:nvSpPr>
        <p:spPr>
          <a:xfrm rot="16200000">
            <a:off x="8773771" y="4753371"/>
            <a:ext cx="126000" cy="17468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/>
          </a:p>
        </p:txBody>
      </p:sp>
      <p:sp>
        <p:nvSpPr>
          <p:cNvPr id="80" name="矩形 79"/>
          <p:cNvSpPr/>
          <p:nvPr/>
        </p:nvSpPr>
        <p:spPr>
          <a:xfrm>
            <a:off x="9034226" y="3033104"/>
            <a:ext cx="2277944" cy="50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校长领导</a:t>
            </a:r>
            <a:r>
              <a:rPr lang="zh-CN" altLang="en-US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力提升</a:t>
            </a:r>
            <a:r>
              <a:rPr lang="zh-CN" alt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方案</a:t>
            </a:r>
            <a:endParaRPr lang="en-US" altLang="zh-CN" sz="16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1" name="直角三角形 80"/>
          <p:cNvSpPr/>
          <p:nvPr/>
        </p:nvSpPr>
        <p:spPr>
          <a:xfrm rot="16200000">
            <a:off x="11167569" y="3373220"/>
            <a:ext cx="126000" cy="17468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/>
          </a:p>
        </p:txBody>
      </p:sp>
      <p:sp>
        <p:nvSpPr>
          <p:cNvPr id="82" name="矩形 81"/>
          <p:cNvSpPr/>
          <p:nvPr/>
        </p:nvSpPr>
        <p:spPr>
          <a:xfrm>
            <a:off x="9034225" y="3743136"/>
            <a:ext cx="2277944" cy="51422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中层执行</a:t>
            </a:r>
            <a:r>
              <a:rPr lang="zh-CN" altLang="en-US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力提升</a:t>
            </a:r>
            <a:r>
              <a:rPr lang="zh-CN" alt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方案</a:t>
            </a:r>
            <a:endParaRPr lang="en-US" altLang="zh-CN" sz="16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3" name="直角三角形 82"/>
          <p:cNvSpPr/>
          <p:nvPr/>
        </p:nvSpPr>
        <p:spPr>
          <a:xfrm rot="16200000">
            <a:off x="11144963" y="4107017"/>
            <a:ext cx="126000" cy="17468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/>
          </a:p>
        </p:txBody>
      </p:sp>
      <p:sp>
        <p:nvSpPr>
          <p:cNvPr id="89" name="矩形 88"/>
          <p:cNvSpPr/>
          <p:nvPr/>
        </p:nvSpPr>
        <p:spPr>
          <a:xfrm>
            <a:off x="678427" y="5930575"/>
            <a:ext cx="5327093" cy="369330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文本框 5"/>
          <p:cNvSpPr txBox="1"/>
          <p:nvPr/>
        </p:nvSpPr>
        <p:spPr>
          <a:xfrm>
            <a:off x="664273" y="5930575"/>
            <a:ext cx="5355399" cy="40010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学生培养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92" name="文本框 6"/>
          <p:cNvSpPr txBox="1"/>
          <p:nvPr/>
        </p:nvSpPr>
        <p:spPr>
          <a:xfrm>
            <a:off x="6462211" y="5929079"/>
            <a:ext cx="5012033" cy="40010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师资</a:t>
            </a:r>
            <a:r>
              <a:rPr kumimoji="0" lang="zh-CN" altLang="en-US" sz="2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培养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Arial"/>
            </a:endParaRPr>
          </a:p>
        </p:txBody>
      </p:sp>
      <p:pic>
        <p:nvPicPr>
          <p:cNvPr id="41" name="Picture 29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16200000">
            <a:off x="11231687" y="5445817"/>
            <a:ext cx="1472559" cy="4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6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" y="0"/>
            <a:ext cx="12192000" cy="6850743"/>
          </a:xfrm>
          <a:prstGeom prst="rect">
            <a:avLst/>
          </a:prstGeom>
          <a:effectLst>
            <a:outerShdw blurRad="406400" dist="50800" dir="5400000" sx="1000" sy="1000" algn="ctr" rotWithShape="0">
              <a:srgbClr val="000000"/>
            </a:outerShdw>
            <a:softEdge rad="0"/>
          </a:effectLst>
        </p:spPr>
      </p:pic>
      <p:pic>
        <p:nvPicPr>
          <p:cNvPr id="22" name="Picture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1231686" y="5420576"/>
            <a:ext cx="1472559" cy="448068"/>
          </a:xfrm>
          <a:prstGeom prst="rect">
            <a:avLst/>
          </a:prstGeom>
        </p:spPr>
      </p:pic>
      <p:pic>
        <p:nvPicPr>
          <p:cNvPr id="25" name="Picture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1231687" y="5445817"/>
            <a:ext cx="1472559" cy="448068"/>
          </a:xfrm>
          <a:prstGeom prst="rect">
            <a:avLst/>
          </a:prstGeom>
        </p:spPr>
      </p:pic>
      <p:sp>
        <p:nvSpPr>
          <p:cNvPr id="27" name="标题 1"/>
          <p:cNvSpPr txBox="1">
            <a:spLocks/>
          </p:cNvSpPr>
          <p:nvPr/>
        </p:nvSpPr>
        <p:spPr>
          <a:xfrm>
            <a:off x="941586" y="528320"/>
            <a:ext cx="11076268" cy="5212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展望未来，</a:t>
            </a:r>
            <a:endParaRPr lang="en-US" altLang="zh-CN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惟改革者进，惟创新者强，惟改革创新者胜！</a:t>
            </a:r>
          </a:p>
        </p:txBody>
      </p:sp>
      <p:sp>
        <p:nvSpPr>
          <p:cNvPr id="28" name="标题 1"/>
          <p:cNvSpPr txBox="1">
            <a:spLocks/>
          </p:cNvSpPr>
          <p:nvPr/>
        </p:nvSpPr>
        <p:spPr>
          <a:xfrm>
            <a:off x="1001711" y="4148171"/>
            <a:ext cx="8688389" cy="5212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新时代，新高职，</a:t>
            </a:r>
            <a:r>
              <a:rPr lang="zh-CN" altLang="en-US" sz="40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新作为！</a:t>
            </a:r>
            <a:endParaRPr lang="zh-CN" altLang="en-US" sz="4000" b="1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471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7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/>
          </a:p>
        </p:txBody>
      </p:sp>
      <p:pic>
        <p:nvPicPr>
          <p:cNvPr id="22" name="Picture 29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rot="16200000">
            <a:off x="11231686" y="5420576"/>
            <a:ext cx="1472559" cy="448068"/>
          </a:xfrm>
          <a:prstGeom prst="rect">
            <a:avLst/>
          </a:prstGeom>
        </p:spPr>
      </p:pic>
      <p:sp>
        <p:nvSpPr>
          <p:cNvPr id="4" name="标题 3"/>
          <p:cNvSpPr txBox="1">
            <a:spLocks/>
          </p:cNvSpPr>
          <p:nvPr/>
        </p:nvSpPr>
        <p:spPr>
          <a:xfrm>
            <a:off x="548783" y="274320"/>
            <a:ext cx="11076268" cy="5212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联想校企合作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43362" y="954854"/>
            <a:ext cx="11632579" cy="5813212"/>
            <a:chOff x="1576047" y="1279185"/>
            <a:chExt cx="8735202" cy="4954340"/>
          </a:xfrm>
        </p:grpSpPr>
        <p:sp>
          <p:nvSpPr>
            <p:cNvPr id="6" name="矩形 5"/>
            <p:cNvSpPr/>
            <p:nvPr/>
          </p:nvSpPr>
          <p:spPr>
            <a:xfrm>
              <a:off x="2961983" y="1472800"/>
              <a:ext cx="2933726" cy="8748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zh-CN" altLang="en-US" sz="2800" dirty="0"/>
            </a:p>
          </p:txBody>
        </p:sp>
        <p:sp>
          <p:nvSpPr>
            <p:cNvPr id="8" name="MH_Other_11"/>
            <p:cNvSpPr/>
            <p:nvPr>
              <p:custDataLst>
                <p:tags r:id="rId1"/>
              </p:custDataLst>
            </p:nvPr>
          </p:nvSpPr>
          <p:spPr>
            <a:xfrm rot="16200000">
              <a:off x="495630" y="3487596"/>
              <a:ext cx="4645459" cy="228638"/>
            </a:xfrm>
            <a:prstGeom prst="rightArrow">
              <a:avLst>
                <a:gd name="adj1" fmla="val 50000"/>
                <a:gd name="adj2" fmla="val 67910"/>
              </a:avLst>
            </a:prstGeom>
            <a:solidFill>
              <a:schemeClr val="accent1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15"/>
              <a:endParaRPr lang="zh-CN" altLang="en-US" sz="20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961983" y="4127311"/>
              <a:ext cx="3003706" cy="4093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15"/>
              <a:endParaRPr lang="zh-CN" altLang="en-US" sz="20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MH_Other_11"/>
            <p:cNvSpPr/>
            <p:nvPr>
              <p:custDataLst>
                <p:tags r:id="rId2"/>
              </p:custDataLst>
            </p:nvPr>
          </p:nvSpPr>
          <p:spPr>
            <a:xfrm>
              <a:off x="2498386" y="5432067"/>
              <a:ext cx="7509520" cy="226102"/>
            </a:xfrm>
            <a:prstGeom prst="rightArrow">
              <a:avLst>
                <a:gd name="adj1" fmla="val 50000"/>
                <a:gd name="adj2" fmla="val 67910"/>
              </a:avLst>
            </a:prstGeom>
            <a:solidFill>
              <a:schemeClr val="accent1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15"/>
              <a:endParaRPr lang="zh-CN" altLang="en-US" sz="20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970710" y="4946979"/>
              <a:ext cx="1984293" cy="409393"/>
            </a:xfrm>
            <a:prstGeom prst="rect">
              <a:avLst/>
            </a:prstGeom>
            <a:solidFill>
              <a:schemeClr val="accent1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15"/>
              <a:endParaRPr lang="zh-CN" altLang="en-US" sz="20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上箭头 13"/>
            <p:cNvSpPr/>
            <p:nvPr/>
          </p:nvSpPr>
          <p:spPr>
            <a:xfrm>
              <a:off x="3013994" y="4283841"/>
              <a:ext cx="326595" cy="831658"/>
            </a:xfrm>
            <a:prstGeom prst="up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右箭头 14"/>
            <p:cNvSpPr/>
            <p:nvPr/>
          </p:nvSpPr>
          <p:spPr>
            <a:xfrm>
              <a:off x="3351956" y="5002614"/>
              <a:ext cx="787215" cy="308078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79845" y="4454493"/>
              <a:ext cx="1095408" cy="688407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大赛协办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996415" y="1442682"/>
              <a:ext cx="3364593" cy="90494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285755" indent="-285755" defTabSz="914415">
                <a:lnSpc>
                  <a:spcPct val="150000"/>
                </a:lnSpc>
                <a:buClr>
                  <a:schemeClr val="tx1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企业行业与专业融合，共同设计开发课程体系</a:t>
              </a:r>
              <a:endParaRPr lang="en-US" altLang="zh-CN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5" indent="-285755" defTabSz="914415">
                <a:lnSpc>
                  <a:spcPct val="150000"/>
                </a:lnSpc>
                <a:buClr>
                  <a:schemeClr val="tx1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kern="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建设基于人才</a:t>
              </a:r>
              <a:r>
                <a:rPr lang="zh-CN" altLang="en-US" sz="14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培养</a:t>
              </a:r>
              <a:r>
                <a:rPr lang="zh-CN" altLang="en-US" sz="1400" kern="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的实</a:t>
              </a:r>
              <a:r>
                <a:rPr lang="zh-CN" altLang="en-US" sz="14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训</a:t>
              </a:r>
              <a:r>
                <a:rPr lang="zh-CN" altLang="en-US" sz="1400" kern="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中心</a:t>
              </a:r>
              <a:endParaRPr lang="en-US" altLang="zh-CN" sz="1400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5" indent="-285755" defTabSz="914415">
                <a:lnSpc>
                  <a:spcPct val="150000"/>
                </a:lnSpc>
                <a:buClr>
                  <a:schemeClr val="tx1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kern="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培养高素质职业技能人才</a:t>
              </a:r>
              <a:endParaRPr lang="en-US" altLang="zh-CN" sz="1400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071705" y="4946979"/>
              <a:ext cx="1984293" cy="409393"/>
            </a:xfrm>
            <a:prstGeom prst="rect">
              <a:avLst/>
            </a:prstGeom>
            <a:solidFill>
              <a:schemeClr val="accent1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15"/>
              <a:endParaRPr lang="zh-CN" altLang="en-US" sz="20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172700" y="4946979"/>
              <a:ext cx="1835204" cy="409393"/>
            </a:xfrm>
            <a:prstGeom prst="rect">
              <a:avLst/>
            </a:prstGeom>
            <a:solidFill>
              <a:schemeClr val="accent1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15"/>
              <a:endParaRPr lang="zh-CN" altLang="en-US" sz="20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437610" y="4086470"/>
              <a:ext cx="1922462" cy="501535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PC+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一体化方案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2961983" y="3660990"/>
              <a:ext cx="3003706" cy="4093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15"/>
              <a:endParaRPr lang="zh-CN" altLang="en-US" sz="20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961983" y="3194669"/>
              <a:ext cx="3003706" cy="4093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15"/>
              <a:endParaRPr lang="zh-CN" altLang="en-US" sz="20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961983" y="2728348"/>
              <a:ext cx="3003706" cy="4093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15"/>
              <a:endParaRPr lang="zh-CN" altLang="en-US" sz="20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400685" y="3625776"/>
              <a:ext cx="1996311" cy="501535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服务器一体化</a:t>
              </a: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3391639" y="3175489"/>
              <a:ext cx="1996311" cy="501535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云计算专业建设方案</a:t>
              </a:r>
              <a:endPara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255521" y="2683820"/>
              <a:ext cx="2526547" cy="501535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移动互联</a:t>
              </a:r>
              <a:r>
                <a:rPr lang="en-US" altLang="zh-CN" sz="20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大数据专业方案</a:t>
              </a:r>
              <a:endPara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997181" y="4896987"/>
              <a:ext cx="1996311" cy="501535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一线教师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班主任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008392" y="4889439"/>
              <a:ext cx="2105957" cy="501535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中层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骨干高效执行力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8114349" y="4905885"/>
              <a:ext cx="2105957" cy="501535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校长跨界领导力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101173" y="3370144"/>
              <a:ext cx="3906732" cy="10843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zh-CN" altLang="en-US" sz="2800" dirty="0"/>
            </a:p>
          </p:txBody>
        </p:sp>
        <p:sp>
          <p:nvSpPr>
            <p:cNvPr id="37" name="矩形 36"/>
            <p:cNvSpPr/>
            <p:nvPr/>
          </p:nvSpPr>
          <p:spPr>
            <a:xfrm>
              <a:off x="6220793" y="3597552"/>
              <a:ext cx="3115615" cy="629530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285755" indent="-285755" defTabSz="914415">
                <a:lnSpc>
                  <a:spcPct val="150000"/>
                </a:lnSpc>
                <a:buClr>
                  <a:schemeClr val="accent1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企业管理文化与校园文化</a:t>
              </a:r>
              <a:r>
                <a:rPr lang="zh-CN" altLang="en-US" sz="1400" kern="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结合</a:t>
              </a:r>
              <a:endParaRPr lang="zh-CN" altLang="en-US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5" indent="-285755" defTabSz="914415">
                <a:lnSpc>
                  <a:spcPct val="150000"/>
                </a:lnSpc>
                <a:buClr>
                  <a:schemeClr val="accent1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教师职业素养与班级管理能力提升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6071705" y="1456354"/>
              <a:ext cx="3936199" cy="16680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zh-CN" altLang="en-US" sz="2800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6220793" y="1576503"/>
              <a:ext cx="3576827" cy="409393"/>
            </a:xfrm>
            <a:prstGeom prst="rect">
              <a:avLst/>
            </a:prstGeom>
            <a:solidFill>
              <a:schemeClr val="accent1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15"/>
              <a:endParaRPr lang="zh-CN" altLang="en-US" sz="20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694787" y="1502505"/>
              <a:ext cx="2568711" cy="501535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深度校企合作远景目标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6220793" y="2074935"/>
              <a:ext cx="4090456" cy="90494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285755" indent="-285755" defTabSz="914415">
                <a:lnSpc>
                  <a:spcPct val="150000"/>
                </a:lnSpc>
                <a:buClr>
                  <a:schemeClr val="accent1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打造优秀企业文化与校园文化共生的育人环境</a:t>
              </a:r>
            </a:p>
            <a:p>
              <a:pPr marL="285755" indent="-285755" defTabSz="914415">
                <a:lnSpc>
                  <a:spcPct val="150000"/>
                </a:lnSpc>
                <a:buClr>
                  <a:schemeClr val="accent1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kern="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管理与教学体系创新，激活师资与学生活力；</a:t>
              </a:r>
              <a:endParaRPr lang="en-US" altLang="zh-CN" sz="1400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5" indent="-285755" defTabSz="914415">
                <a:lnSpc>
                  <a:spcPct val="150000"/>
                </a:lnSpc>
                <a:buClr>
                  <a:schemeClr val="accent1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kern="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培养阳光自信高素质职业技能人才，助力国家产业进步</a:t>
              </a:r>
              <a:endParaRPr lang="zh-CN" altLang="en-US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上箭头 41"/>
            <p:cNvSpPr/>
            <p:nvPr/>
          </p:nvSpPr>
          <p:spPr>
            <a:xfrm>
              <a:off x="3012036" y="2353828"/>
              <a:ext cx="326595" cy="414389"/>
            </a:xfrm>
            <a:prstGeom prst="up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上箭头 42"/>
            <p:cNvSpPr/>
            <p:nvPr/>
          </p:nvSpPr>
          <p:spPr>
            <a:xfrm>
              <a:off x="9681310" y="4342100"/>
              <a:ext cx="326595" cy="525377"/>
            </a:xfrm>
            <a:prstGeom prst="up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上箭头 43"/>
            <p:cNvSpPr/>
            <p:nvPr/>
          </p:nvSpPr>
          <p:spPr>
            <a:xfrm>
              <a:off x="9681309" y="2884069"/>
              <a:ext cx="326595" cy="525377"/>
            </a:xfrm>
            <a:prstGeom prst="up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上箭头 44"/>
            <p:cNvSpPr/>
            <p:nvPr/>
          </p:nvSpPr>
          <p:spPr>
            <a:xfrm rot="5400000">
              <a:off x="5825966" y="1419371"/>
              <a:ext cx="326595" cy="414389"/>
            </a:xfrm>
            <a:prstGeom prst="up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576047" y="3135317"/>
              <a:ext cx="1095408" cy="688407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专业共建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631117" y="1576503"/>
              <a:ext cx="1095408" cy="688407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联合办学</a:t>
              </a:r>
              <a:endPara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深度合作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8244159" y="5545118"/>
              <a:ext cx="1735889" cy="688407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师资培训 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2379135" y="2620375"/>
            <a:ext cx="3848761" cy="1656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16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" y="1674"/>
            <a:ext cx="12194977" cy="68563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033512" y="156406"/>
            <a:ext cx="1781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目录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398441" y="1936719"/>
            <a:ext cx="6072726" cy="652980"/>
            <a:chOff x="2032681" y="1437811"/>
            <a:chExt cx="6072726" cy="652980"/>
          </a:xfrm>
        </p:grpSpPr>
        <p:sp>
          <p:nvSpPr>
            <p:cNvPr id="8" name="文本框 7"/>
            <p:cNvSpPr txBox="1"/>
            <p:nvPr/>
          </p:nvSpPr>
          <p:spPr>
            <a:xfrm>
              <a:off x="5395484" y="1437811"/>
              <a:ext cx="2709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新时代已来临</a:t>
              </a:r>
              <a:endPara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857629" y="1817227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2032681" y="149504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382367" y="3090863"/>
            <a:ext cx="6395306" cy="651806"/>
            <a:chOff x="3522500" y="4093705"/>
            <a:chExt cx="6395306" cy="651806"/>
          </a:xfrm>
        </p:grpSpPr>
        <p:sp>
          <p:nvSpPr>
            <p:cNvPr id="20" name="文本框 19"/>
            <p:cNvSpPr txBox="1"/>
            <p:nvPr/>
          </p:nvSpPr>
          <p:spPr>
            <a:xfrm>
              <a:off x="6869823" y="4093705"/>
              <a:ext cx="304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未来的人才需求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4331968" y="4473121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3522500" y="414976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2359014" y="2029052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1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342940" y="3178110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2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pic>
        <p:nvPicPr>
          <p:cNvPr id="32" name="Picture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1231686" y="5645164"/>
            <a:ext cx="1472559" cy="448068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359014" y="4350845"/>
            <a:ext cx="7708490" cy="651806"/>
            <a:chOff x="3522500" y="4093705"/>
            <a:chExt cx="7708490" cy="651806"/>
          </a:xfrm>
        </p:grpSpPr>
        <p:sp>
          <p:nvSpPr>
            <p:cNvPr id="16" name="文本框 15"/>
            <p:cNvSpPr txBox="1"/>
            <p:nvPr/>
          </p:nvSpPr>
          <p:spPr>
            <a:xfrm>
              <a:off x="6869823" y="4093705"/>
              <a:ext cx="43611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联想助力职业教育发展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4331968" y="4473121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3522500" y="414976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319587" y="4438092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3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cxnSp>
        <p:nvCxnSpPr>
          <p:cNvPr id="24" name="连接符: 肘形 73"/>
          <p:cNvCxnSpPr/>
          <p:nvPr/>
        </p:nvCxnSpPr>
        <p:spPr>
          <a:xfrm flipV="1">
            <a:off x="4220501" y="5626412"/>
            <a:ext cx="772660" cy="392702"/>
          </a:xfrm>
          <a:prstGeom prst="bentConnector3">
            <a:avLst/>
          </a:prstGeom>
          <a:ln w="952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连接符: 肘形 74"/>
          <p:cNvCxnSpPr/>
          <p:nvPr/>
        </p:nvCxnSpPr>
        <p:spPr>
          <a:xfrm>
            <a:off x="4220501" y="6019112"/>
            <a:ext cx="772660" cy="515699"/>
          </a:xfrm>
          <a:prstGeom prst="bentConnector3">
            <a:avLst/>
          </a:prstGeom>
          <a:ln w="952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8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853" y="18166"/>
            <a:ext cx="12192000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/>
          </a:p>
        </p:txBody>
      </p:sp>
      <p:sp>
        <p:nvSpPr>
          <p:cNvPr id="5" name="文本框 4"/>
          <p:cNvSpPr txBox="1"/>
          <p:nvPr/>
        </p:nvSpPr>
        <p:spPr>
          <a:xfrm>
            <a:off x="659436" y="156406"/>
            <a:ext cx="8204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新时代已来临</a:t>
            </a:r>
            <a:r>
              <a:rPr lang="en-US" altLang="zh-CN" sz="4800" b="1" dirty="0" smtClean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—</a:t>
            </a:r>
            <a:r>
              <a:rPr lang="zh-CN" altLang="en-US" sz="4800" b="1" dirty="0" smtClean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技术变革</a:t>
            </a:r>
            <a:endParaRPr lang="zh-CN" altLang="en-US" sz="4800" b="1" dirty="0">
              <a:gradFill>
                <a:gsLst>
                  <a:gs pos="0">
                    <a:schemeClr val="bg1"/>
                  </a:gs>
                  <a:gs pos="48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2" name="Picture 29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16200000">
            <a:off x="11338328" y="5540587"/>
            <a:ext cx="1392384" cy="42367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98" y="2813538"/>
            <a:ext cx="4408337" cy="3868880"/>
            <a:chOff x="6377354" y="2291258"/>
            <a:chExt cx="3869009" cy="3868880"/>
          </a:xfrm>
        </p:grpSpPr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>
              <a:off x="6377354" y="2291258"/>
              <a:ext cx="3869009" cy="386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10246363" y="3560933"/>
              <a:ext cx="0" cy="2599205"/>
            </a:xfrm>
            <a:custGeom>
              <a:avLst/>
              <a:gdLst>
                <a:gd name="T0" fmla="*/ 0 h 4299"/>
                <a:gd name="T1" fmla="*/ 4299 h 4299"/>
                <a:gd name="T2" fmla="*/ 0 h 4299"/>
                <a:gd name="T3" fmla="*/ 0 h 429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299">
                  <a:moveTo>
                    <a:pt x="0" y="0"/>
                  </a:moveTo>
                  <a:lnTo>
                    <a:pt x="0" y="429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10246363" y="3560933"/>
              <a:ext cx="0" cy="2599205"/>
            </a:xfrm>
            <a:custGeom>
              <a:avLst/>
              <a:gdLst>
                <a:gd name="T0" fmla="*/ 0 h 4299"/>
                <a:gd name="T1" fmla="*/ 4299 h 4299"/>
                <a:gd name="T2" fmla="*/ 0 h 4299"/>
                <a:gd name="T3" fmla="*/ 0 h 429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299">
                  <a:moveTo>
                    <a:pt x="0" y="0"/>
                  </a:moveTo>
                  <a:lnTo>
                    <a:pt x="0" y="4299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8"/>
            <p:cNvSpPr>
              <a:spLocks/>
            </p:cNvSpPr>
            <p:nvPr/>
          </p:nvSpPr>
          <p:spPr bwMode="auto">
            <a:xfrm>
              <a:off x="6955378" y="5793746"/>
              <a:ext cx="2652499" cy="72553"/>
            </a:xfrm>
            <a:custGeom>
              <a:avLst/>
              <a:gdLst>
                <a:gd name="T0" fmla="*/ 0 w 4387"/>
                <a:gd name="T1" fmla="*/ 0 h 120"/>
                <a:gd name="T2" fmla="*/ 0 w 4387"/>
                <a:gd name="T3" fmla="*/ 40 h 120"/>
                <a:gd name="T4" fmla="*/ 0 w 4387"/>
                <a:gd name="T5" fmla="*/ 40 h 120"/>
                <a:gd name="T6" fmla="*/ 2 w 4387"/>
                <a:gd name="T7" fmla="*/ 56 h 120"/>
                <a:gd name="T8" fmla="*/ 6 w 4387"/>
                <a:gd name="T9" fmla="*/ 70 h 120"/>
                <a:gd name="T10" fmla="*/ 14 w 4387"/>
                <a:gd name="T11" fmla="*/ 84 h 120"/>
                <a:gd name="T12" fmla="*/ 24 w 4387"/>
                <a:gd name="T13" fmla="*/ 96 h 120"/>
                <a:gd name="T14" fmla="*/ 36 w 4387"/>
                <a:gd name="T15" fmla="*/ 106 h 120"/>
                <a:gd name="T16" fmla="*/ 50 w 4387"/>
                <a:gd name="T17" fmla="*/ 114 h 120"/>
                <a:gd name="T18" fmla="*/ 64 w 4387"/>
                <a:gd name="T19" fmla="*/ 120 h 120"/>
                <a:gd name="T20" fmla="*/ 80 w 4387"/>
                <a:gd name="T21" fmla="*/ 120 h 120"/>
                <a:gd name="T22" fmla="*/ 4305 w 4387"/>
                <a:gd name="T23" fmla="*/ 120 h 120"/>
                <a:gd name="T24" fmla="*/ 4305 w 4387"/>
                <a:gd name="T25" fmla="*/ 120 h 120"/>
                <a:gd name="T26" fmla="*/ 4321 w 4387"/>
                <a:gd name="T27" fmla="*/ 120 h 120"/>
                <a:gd name="T28" fmla="*/ 4337 w 4387"/>
                <a:gd name="T29" fmla="*/ 114 h 120"/>
                <a:gd name="T30" fmla="*/ 4351 w 4387"/>
                <a:gd name="T31" fmla="*/ 106 h 120"/>
                <a:gd name="T32" fmla="*/ 4363 w 4387"/>
                <a:gd name="T33" fmla="*/ 96 h 120"/>
                <a:gd name="T34" fmla="*/ 4373 w 4387"/>
                <a:gd name="T35" fmla="*/ 84 h 120"/>
                <a:gd name="T36" fmla="*/ 4379 w 4387"/>
                <a:gd name="T37" fmla="*/ 70 h 120"/>
                <a:gd name="T38" fmla="*/ 4385 w 4387"/>
                <a:gd name="T39" fmla="*/ 56 h 120"/>
                <a:gd name="T40" fmla="*/ 4387 w 4387"/>
                <a:gd name="T41" fmla="*/ 40 h 120"/>
                <a:gd name="T42" fmla="*/ 4387 w 4387"/>
                <a:gd name="T43" fmla="*/ 0 h 120"/>
                <a:gd name="T44" fmla="*/ 0 w 4387"/>
                <a:gd name="T4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87" h="120">
                  <a:moveTo>
                    <a:pt x="0" y="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" y="56"/>
                  </a:lnTo>
                  <a:lnTo>
                    <a:pt x="6" y="70"/>
                  </a:lnTo>
                  <a:lnTo>
                    <a:pt x="14" y="84"/>
                  </a:lnTo>
                  <a:lnTo>
                    <a:pt x="24" y="96"/>
                  </a:lnTo>
                  <a:lnTo>
                    <a:pt x="36" y="106"/>
                  </a:lnTo>
                  <a:lnTo>
                    <a:pt x="50" y="114"/>
                  </a:lnTo>
                  <a:lnTo>
                    <a:pt x="64" y="120"/>
                  </a:lnTo>
                  <a:lnTo>
                    <a:pt x="80" y="120"/>
                  </a:lnTo>
                  <a:lnTo>
                    <a:pt x="4305" y="120"/>
                  </a:lnTo>
                  <a:lnTo>
                    <a:pt x="4305" y="120"/>
                  </a:lnTo>
                  <a:lnTo>
                    <a:pt x="4321" y="120"/>
                  </a:lnTo>
                  <a:lnTo>
                    <a:pt x="4337" y="114"/>
                  </a:lnTo>
                  <a:lnTo>
                    <a:pt x="4351" y="106"/>
                  </a:lnTo>
                  <a:lnTo>
                    <a:pt x="4363" y="96"/>
                  </a:lnTo>
                  <a:lnTo>
                    <a:pt x="4373" y="84"/>
                  </a:lnTo>
                  <a:lnTo>
                    <a:pt x="4379" y="70"/>
                  </a:lnTo>
                  <a:lnTo>
                    <a:pt x="4385" y="56"/>
                  </a:lnTo>
                  <a:lnTo>
                    <a:pt x="4387" y="40"/>
                  </a:lnTo>
                  <a:lnTo>
                    <a:pt x="43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9"/>
            <p:cNvSpPr>
              <a:spLocks/>
            </p:cNvSpPr>
            <p:nvPr/>
          </p:nvSpPr>
          <p:spPr bwMode="auto">
            <a:xfrm>
              <a:off x="7192391" y="4329388"/>
              <a:ext cx="2178472" cy="1408734"/>
            </a:xfrm>
            <a:custGeom>
              <a:avLst/>
              <a:gdLst>
                <a:gd name="T0" fmla="*/ 3603 w 3603"/>
                <a:gd name="T1" fmla="*/ 2330 h 2330"/>
                <a:gd name="T2" fmla="*/ 3603 w 3603"/>
                <a:gd name="T3" fmla="*/ 82 h 2330"/>
                <a:gd name="T4" fmla="*/ 3603 w 3603"/>
                <a:gd name="T5" fmla="*/ 82 h 2330"/>
                <a:gd name="T6" fmla="*/ 3601 w 3603"/>
                <a:gd name="T7" fmla="*/ 66 h 2330"/>
                <a:gd name="T8" fmla="*/ 3597 w 3603"/>
                <a:gd name="T9" fmla="*/ 50 h 2330"/>
                <a:gd name="T10" fmla="*/ 3589 w 3603"/>
                <a:gd name="T11" fmla="*/ 36 h 2330"/>
                <a:gd name="T12" fmla="*/ 3579 w 3603"/>
                <a:gd name="T13" fmla="*/ 24 h 2330"/>
                <a:gd name="T14" fmla="*/ 3565 w 3603"/>
                <a:gd name="T15" fmla="*/ 14 h 2330"/>
                <a:gd name="T16" fmla="*/ 3551 w 3603"/>
                <a:gd name="T17" fmla="*/ 6 h 2330"/>
                <a:gd name="T18" fmla="*/ 3537 w 3603"/>
                <a:gd name="T19" fmla="*/ 0 h 2330"/>
                <a:gd name="T20" fmla="*/ 3519 w 3603"/>
                <a:gd name="T21" fmla="*/ 0 h 2330"/>
                <a:gd name="T22" fmla="*/ 82 w 3603"/>
                <a:gd name="T23" fmla="*/ 0 h 2330"/>
                <a:gd name="T24" fmla="*/ 82 w 3603"/>
                <a:gd name="T25" fmla="*/ 0 h 2330"/>
                <a:gd name="T26" fmla="*/ 66 w 3603"/>
                <a:gd name="T27" fmla="*/ 0 h 2330"/>
                <a:gd name="T28" fmla="*/ 50 w 3603"/>
                <a:gd name="T29" fmla="*/ 6 h 2330"/>
                <a:gd name="T30" fmla="*/ 36 w 3603"/>
                <a:gd name="T31" fmla="*/ 14 h 2330"/>
                <a:gd name="T32" fmla="*/ 24 w 3603"/>
                <a:gd name="T33" fmla="*/ 24 h 2330"/>
                <a:gd name="T34" fmla="*/ 14 w 3603"/>
                <a:gd name="T35" fmla="*/ 36 h 2330"/>
                <a:gd name="T36" fmla="*/ 6 w 3603"/>
                <a:gd name="T37" fmla="*/ 50 h 2330"/>
                <a:gd name="T38" fmla="*/ 2 w 3603"/>
                <a:gd name="T39" fmla="*/ 66 h 2330"/>
                <a:gd name="T40" fmla="*/ 0 w 3603"/>
                <a:gd name="T41" fmla="*/ 82 h 2330"/>
                <a:gd name="T42" fmla="*/ 0 w 3603"/>
                <a:gd name="T43" fmla="*/ 2330 h 2330"/>
                <a:gd name="T44" fmla="*/ 3603 w 3603"/>
                <a:gd name="T45" fmla="*/ 2330 h 2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03" h="2330">
                  <a:moveTo>
                    <a:pt x="3603" y="2330"/>
                  </a:moveTo>
                  <a:lnTo>
                    <a:pt x="3603" y="82"/>
                  </a:lnTo>
                  <a:lnTo>
                    <a:pt x="3603" y="82"/>
                  </a:lnTo>
                  <a:lnTo>
                    <a:pt x="3601" y="66"/>
                  </a:lnTo>
                  <a:lnTo>
                    <a:pt x="3597" y="50"/>
                  </a:lnTo>
                  <a:lnTo>
                    <a:pt x="3589" y="36"/>
                  </a:lnTo>
                  <a:lnTo>
                    <a:pt x="3579" y="24"/>
                  </a:lnTo>
                  <a:lnTo>
                    <a:pt x="3565" y="14"/>
                  </a:lnTo>
                  <a:lnTo>
                    <a:pt x="3551" y="6"/>
                  </a:lnTo>
                  <a:lnTo>
                    <a:pt x="3537" y="0"/>
                  </a:lnTo>
                  <a:lnTo>
                    <a:pt x="3519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66" y="0"/>
                  </a:lnTo>
                  <a:lnTo>
                    <a:pt x="50" y="6"/>
                  </a:lnTo>
                  <a:lnTo>
                    <a:pt x="36" y="14"/>
                  </a:lnTo>
                  <a:lnTo>
                    <a:pt x="24" y="24"/>
                  </a:lnTo>
                  <a:lnTo>
                    <a:pt x="14" y="36"/>
                  </a:lnTo>
                  <a:lnTo>
                    <a:pt x="6" y="50"/>
                  </a:lnTo>
                  <a:lnTo>
                    <a:pt x="2" y="66"/>
                  </a:lnTo>
                  <a:lnTo>
                    <a:pt x="0" y="82"/>
                  </a:lnTo>
                  <a:lnTo>
                    <a:pt x="0" y="2330"/>
                  </a:lnTo>
                  <a:lnTo>
                    <a:pt x="3603" y="233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0"/>
            <p:cNvSpPr>
              <a:spLocks/>
            </p:cNvSpPr>
            <p:nvPr/>
          </p:nvSpPr>
          <p:spPr bwMode="auto">
            <a:xfrm>
              <a:off x="6915472" y="5736913"/>
              <a:ext cx="2731101" cy="90691"/>
            </a:xfrm>
            <a:custGeom>
              <a:avLst/>
              <a:gdLst>
                <a:gd name="T0" fmla="*/ 0 w 4517"/>
                <a:gd name="T1" fmla="*/ 0 h 150"/>
                <a:gd name="T2" fmla="*/ 0 w 4517"/>
                <a:gd name="T3" fmla="*/ 48 h 150"/>
                <a:gd name="T4" fmla="*/ 0 w 4517"/>
                <a:gd name="T5" fmla="*/ 48 h 150"/>
                <a:gd name="T6" fmla="*/ 2 w 4517"/>
                <a:gd name="T7" fmla="*/ 70 h 150"/>
                <a:gd name="T8" fmla="*/ 8 w 4517"/>
                <a:gd name="T9" fmla="*/ 88 h 150"/>
                <a:gd name="T10" fmla="*/ 14 w 4517"/>
                <a:gd name="T11" fmla="*/ 106 h 150"/>
                <a:gd name="T12" fmla="*/ 24 w 4517"/>
                <a:gd name="T13" fmla="*/ 120 h 150"/>
                <a:gd name="T14" fmla="*/ 38 w 4517"/>
                <a:gd name="T15" fmla="*/ 134 h 150"/>
                <a:gd name="T16" fmla="*/ 52 w 4517"/>
                <a:gd name="T17" fmla="*/ 142 h 150"/>
                <a:gd name="T18" fmla="*/ 66 w 4517"/>
                <a:gd name="T19" fmla="*/ 148 h 150"/>
                <a:gd name="T20" fmla="*/ 84 w 4517"/>
                <a:gd name="T21" fmla="*/ 150 h 150"/>
                <a:gd name="T22" fmla="*/ 4435 w 4517"/>
                <a:gd name="T23" fmla="*/ 150 h 150"/>
                <a:gd name="T24" fmla="*/ 4435 w 4517"/>
                <a:gd name="T25" fmla="*/ 150 h 150"/>
                <a:gd name="T26" fmla="*/ 4451 w 4517"/>
                <a:gd name="T27" fmla="*/ 148 h 150"/>
                <a:gd name="T28" fmla="*/ 4467 w 4517"/>
                <a:gd name="T29" fmla="*/ 142 h 150"/>
                <a:gd name="T30" fmla="*/ 4481 w 4517"/>
                <a:gd name="T31" fmla="*/ 134 h 150"/>
                <a:gd name="T32" fmla="*/ 4493 w 4517"/>
                <a:gd name="T33" fmla="*/ 120 h 150"/>
                <a:gd name="T34" fmla="*/ 4503 w 4517"/>
                <a:gd name="T35" fmla="*/ 106 h 150"/>
                <a:gd name="T36" fmla="*/ 4511 w 4517"/>
                <a:gd name="T37" fmla="*/ 88 h 150"/>
                <a:gd name="T38" fmla="*/ 4517 w 4517"/>
                <a:gd name="T39" fmla="*/ 70 h 150"/>
                <a:gd name="T40" fmla="*/ 4517 w 4517"/>
                <a:gd name="T41" fmla="*/ 48 h 150"/>
                <a:gd name="T42" fmla="*/ 4517 w 4517"/>
                <a:gd name="T43" fmla="*/ 0 h 150"/>
                <a:gd name="T44" fmla="*/ 0 w 4517"/>
                <a:gd name="T4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17" h="150">
                  <a:moveTo>
                    <a:pt x="0" y="0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2" y="70"/>
                  </a:lnTo>
                  <a:lnTo>
                    <a:pt x="8" y="88"/>
                  </a:lnTo>
                  <a:lnTo>
                    <a:pt x="14" y="106"/>
                  </a:lnTo>
                  <a:lnTo>
                    <a:pt x="24" y="120"/>
                  </a:lnTo>
                  <a:lnTo>
                    <a:pt x="38" y="134"/>
                  </a:lnTo>
                  <a:lnTo>
                    <a:pt x="52" y="142"/>
                  </a:lnTo>
                  <a:lnTo>
                    <a:pt x="66" y="148"/>
                  </a:lnTo>
                  <a:lnTo>
                    <a:pt x="84" y="150"/>
                  </a:lnTo>
                  <a:lnTo>
                    <a:pt x="4435" y="150"/>
                  </a:lnTo>
                  <a:lnTo>
                    <a:pt x="4435" y="150"/>
                  </a:lnTo>
                  <a:lnTo>
                    <a:pt x="4451" y="148"/>
                  </a:lnTo>
                  <a:lnTo>
                    <a:pt x="4467" y="142"/>
                  </a:lnTo>
                  <a:lnTo>
                    <a:pt x="4481" y="134"/>
                  </a:lnTo>
                  <a:lnTo>
                    <a:pt x="4493" y="120"/>
                  </a:lnTo>
                  <a:lnTo>
                    <a:pt x="4503" y="106"/>
                  </a:lnTo>
                  <a:lnTo>
                    <a:pt x="4511" y="88"/>
                  </a:lnTo>
                  <a:lnTo>
                    <a:pt x="4517" y="70"/>
                  </a:lnTo>
                  <a:lnTo>
                    <a:pt x="4517" y="48"/>
                  </a:lnTo>
                  <a:lnTo>
                    <a:pt x="4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1"/>
            <p:cNvSpPr>
              <a:spLocks/>
            </p:cNvSpPr>
            <p:nvPr/>
          </p:nvSpPr>
          <p:spPr bwMode="auto">
            <a:xfrm>
              <a:off x="8058217" y="5736913"/>
              <a:ext cx="446820" cy="38695"/>
            </a:xfrm>
            <a:custGeom>
              <a:avLst/>
              <a:gdLst>
                <a:gd name="T0" fmla="*/ 0 w 739"/>
                <a:gd name="T1" fmla="*/ 0 h 64"/>
                <a:gd name="T2" fmla="*/ 0 w 739"/>
                <a:gd name="T3" fmla="*/ 0 h 64"/>
                <a:gd name="T4" fmla="*/ 2 w 739"/>
                <a:gd name="T5" fmla="*/ 12 h 64"/>
                <a:gd name="T6" fmla="*/ 8 w 739"/>
                <a:gd name="T7" fmla="*/ 26 h 64"/>
                <a:gd name="T8" fmla="*/ 14 w 739"/>
                <a:gd name="T9" fmla="*/ 36 h 64"/>
                <a:gd name="T10" fmla="*/ 24 w 739"/>
                <a:gd name="T11" fmla="*/ 46 h 64"/>
                <a:gd name="T12" fmla="*/ 34 w 739"/>
                <a:gd name="T13" fmla="*/ 54 h 64"/>
                <a:gd name="T14" fmla="*/ 46 w 739"/>
                <a:gd name="T15" fmla="*/ 60 h 64"/>
                <a:gd name="T16" fmla="*/ 58 w 739"/>
                <a:gd name="T17" fmla="*/ 64 h 64"/>
                <a:gd name="T18" fmla="*/ 72 w 739"/>
                <a:gd name="T19" fmla="*/ 64 h 64"/>
                <a:gd name="T20" fmla="*/ 667 w 739"/>
                <a:gd name="T21" fmla="*/ 64 h 64"/>
                <a:gd name="T22" fmla="*/ 667 w 739"/>
                <a:gd name="T23" fmla="*/ 64 h 64"/>
                <a:gd name="T24" fmla="*/ 681 w 739"/>
                <a:gd name="T25" fmla="*/ 64 h 64"/>
                <a:gd name="T26" fmla="*/ 693 w 739"/>
                <a:gd name="T27" fmla="*/ 60 h 64"/>
                <a:gd name="T28" fmla="*/ 705 w 739"/>
                <a:gd name="T29" fmla="*/ 54 h 64"/>
                <a:gd name="T30" fmla="*/ 715 w 739"/>
                <a:gd name="T31" fmla="*/ 46 h 64"/>
                <a:gd name="T32" fmla="*/ 723 w 739"/>
                <a:gd name="T33" fmla="*/ 36 h 64"/>
                <a:gd name="T34" fmla="*/ 731 w 739"/>
                <a:gd name="T35" fmla="*/ 26 h 64"/>
                <a:gd name="T36" fmla="*/ 735 w 739"/>
                <a:gd name="T37" fmla="*/ 12 h 64"/>
                <a:gd name="T38" fmla="*/ 739 w 739"/>
                <a:gd name="T39" fmla="*/ 0 h 64"/>
                <a:gd name="T40" fmla="*/ 0 w 739"/>
                <a:gd name="T4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9" h="64">
                  <a:moveTo>
                    <a:pt x="0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8" y="26"/>
                  </a:lnTo>
                  <a:lnTo>
                    <a:pt x="14" y="36"/>
                  </a:lnTo>
                  <a:lnTo>
                    <a:pt x="24" y="46"/>
                  </a:lnTo>
                  <a:lnTo>
                    <a:pt x="34" y="54"/>
                  </a:lnTo>
                  <a:lnTo>
                    <a:pt x="46" y="60"/>
                  </a:lnTo>
                  <a:lnTo>
                    <a:pt x="58" y="64"/>
                  </a:lnTo>
                  <a:lnTo>
                    <a:pt x="72" y="64"/>
                  </a:lnTo>
                  <a:lnTo>
                    <a:pt x="667" y="64"/>
                  </a:lnTo>
                  <a:lnTo>
                    <a:pt x="667" y="64"/>
                  </a:lnTo>
                  <a:lnTo>
                    <a:pt x="681" y="64"/>
                  </a:lnTo>
                  <a:lnTo>
                    <a:pt x="693" y="60"/>
                  </a:lnTo>
                  <a:lnTo>
                    <a:pt x="705" y="54"/>
                  </a:lnTo>
                  <a:lnTo>
                    <a:pt x="715" y="46"/>
                  </a:lnTo>
                  <a:lnTo>
                    <a:pt x="723" y="36"/>
                  </a:lnTo>
                  <a:lnTo>
                    <a:pt x="731" y="26"/>
                  </a:lnTo>
                  <a:lnTo>
                    <a:pt x="735" y="12"/>
                  </a:lnTo>
                  <a:lnTo>
                    <a:pt x="7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62"/>
            <p:cNvSpPr>
              <a:spLocks noChangeArrowheads="1"/>
            </p:cNvSpPr>
            <p:nvPr/>
          </p:nvSpPr>
          <p:spPr bwMode="auto">
            <a:xfrm>
              <a:off x="7277039" y="4424916"/>
              <a:ext cx="2009176" cy="1217678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3"/>
            <p:cNvSpPr>
              <a:spLocks/>
            </p:cNvSpPr>
            <p:nvPr/>
          </p:nvSpPr>
          <p:spPr bwMode="auto">
            <a:xfrm>
              <a:off x="8254117" y="4343899"/>
              <a:ext cx="70742" cy="72553"/>
            </a:xfrm>
            <a:custGeom>
              <a:avLst/>
              <a:gdLst>
                <a:gd name="T0" fmla="*/ 117 w 117"/>
                <a:gd name="T1" fmla="*/ 60 h 120"/>
                <a:gd name="T2" fmla="*/ 117 w 117"/>
                <a:gd name="T3" fmla="*/ 60 h 120"/>
                <a:gd name="T4" fmla="*/ 117 w 117"/>
                <a:gd name="T5" fmla="*/ 72 h 120"/>
                <a:gd name="T6" fmla="*/ 113 w 117"/>
                <a:gd name="T7" fmla="*/ 82 h 120"/>
                <a:gd name="T8" fmla="*/ 107 w 117"/>
                <a:gd name="T9" fmla="*/ 94 h 120"/>
                <a:gd name="T10" fmla="*/ 101 w 117"/>
                <a:gd name="T11" fmla="*/ 102 h 120"/>
                <a:gd name="T12" fmla="*/ 92 w 117"/>
                <a:gd name="T13" fmla="*/ 110 h 120"/>
                <a:gd name="T14" fmla="*/ 82 w 117"/>
                <a:gd name="T15" fmla="*/ 114 h 120"/>
                <a:gd name="T16" fmla="*/ 72 w 117"/>
                <a:gd name="T17" fmla="*/ 118 h 120"/>
                <a:gd name="T18" fmla="*/ 60 w 117"/>
                <a:gd name="T19" fmla="*/ 120 h 120"/>
                <a:gd name="T20" fmla="*/ 60 w 117"/>
                <a:gd name="T21" fmla="*/ 120 h 120"/>
                <a:gd name="T22" fmla="*/ 48 w 117"/>
                <a:gd name="T23" fmla="*/ 118 h 120"/>
                <a:gd name="T24" fmla="*/ 36 w 117"/>
                <a:gd name="T25" fmla="*/ 114 h 120"/>
                <a:gd name="T26" fmla="*/ 26 w 117"/>
                <a:gd name="T27" fmla="*/ 110 h 120"/>
                <a:gd name="T28" fmla="*/ 18 w 117"/>
                <a:gd name="T29" fmla="*/ 102 h 120"/>
                <a:gd name="T30" fmla="*/ 10 w 117"/>
                <a:gd name="T31" fmla="*/ 94 h 120"/>
                <a:gd name="T32" fmla="*/ 4 w 117"/>
                <a:gd name="T33" fmla="*/ 82 h 120"/>
                <a:gd name="T34" fmla="*/ 2 w 117"/>
                <a:gd name="T35" fmla="*/ 72 h 120"/>
                <a:gd name="T36" fmla="*/ 0 w 117"/>
                <a:gd name="T37" fmla="*/ 60 h 120"/>
                <a:gd name="T38" fmla="*/ 0 w 117"/>
                <a:gd name="T39" fmla="*/ 60 h 120"/>
                <a:gd name="T40" fmla="*/ 2 w 117"/>
                <a:gd name="T41" fmla="*/ 48 h 120"/>
                <a:gd name="T42" fmla="*/ 4 w 117"/>
                <a:gd name="T43" fmla="*/ 36 h 120"/>
                <a:gd name="T44" fmla="*/ 10 w 117"/>
                <a:gd name="T45" fmla="*/ 26 h 120"/>
                <a:gd name="T46" fmla="*/ 18 w 117"/>
                <a:gd name="T47" fmla="*/ 18 h 120"/>
                <a:gd name="T48" fmla="*/ 26 w 117"/>
                <a:gd name="T49" fmla="*/ 10 h 120"/>
                <a:gd name="T50" fmla="*/ 36 w 117"/>
                <a:gd name="T51" fmla="*/ 6 h 120"/>
                <a:gd name="T52" fmla="*/ 48 w 117"/>
                <a:gd name="T53" fmla="*/ 2 h 120"/>
                <a:gd name="T54" fmla="*/ 60 w 117"/>
                <a:gd name="T55" fmla="*/ 0 h 120"/>
                <a:gd name="T56" fmla="*/ 60 w 117"/>
                <a:gd name="T57" fmla="*/ 0 h 120"/>
                <a:gd name="T58" fmla="*/ 72 w 117"/>
                <a:gd name="T59" fmla="*/ 2 h 120"/>
                <a:gd name="T60" fmla="*/ 82 w 117"/>
                <a:gd name="T61" fmla="*/ 6 h 120"/>
                <a:gd name="T62" fmla="*/ 92 w 117"/>
                <a:gd name="T63" fmla="*/ 10 h 120"/>
                <a:gd name="T64" fmla="*/ 101 w 117"/>
                <a:gd name="T65" fmla="*/ 18 h 120"/>
                <a:gd name="T66" fmla="*/ 107 w 117"/>
                <a:gd name="T67" fmla="*/ 26 h 120"/>
                <a:gd name="T68" fmla="*/ 113 w 117"/>
                <a:gd name="T69" fmla="*/ 36 h 120"/>
                <a:gd name="T70" fmla="*/ 117 w 117"/>
                <a:gd name="T71" fmla="*/ 48 h 120"/>
                <a:gd name="T72" fmla="*/ 117 w 117"/>
                <a:gd name="T73" fmla="*/ 60 h 120"/>
                <a:gd name="T74" fmla="*/ 117 w 117"/>
                <a:gd name="T75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120">
                  <a:moveTo>
                    <a:pt x="117" y="60"/>
                  </a:moveTo>
                  <a:lnTo>
                    <a:pt x="117" y="60"/>
                  </a:lnTo>
                  <a:lnTo>
                    <a:pt x="117" y="72"/>
                  </a:lnTo>
                  <a:lnTo>
                    <a:pt x="113" y="82"/>
                  </a:lnTo>
                  <a:lnTo>
                    <a:pt x="107" y="94"/>
                  </a:lnTo>
                  <a:lnTo>
                    <a:pt x="101" y="102"/>
                  </a:lnTo>
                  <a:lnTo>
                    <a:pt x="92" y="110"/>
                  </a:lnTo>
                  <a:lnTo>
                    <a:pt x="82" y="114"/>
                  </a:lnTo>
                  <a:lnTo>
                    <a:pt x="72" y="118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48" y="118"/>
                  </a:lnTo>
                  <a:lnTo>
                    <a:pt x="36" y="114"/>
                  </a:lnTo>
                  <a:lnTo>
                    <a:pt x="26" y="110"/>
                  </a:lnTo>
                  <a:lnTo>
                    <a:pt x="18" y="102"/>
                  </a:lnTo>
                  <a:lnTo>
                    <a:pt x="10" y="94"/>
                  </a:lnTo>
                  <a:lnTo>
                    <a:pt x="4" y="82"/>
                  </a:lnTo>
                  <a:lnTo>
                    <a:pt x="2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48"/>
                  </a:lnTo>
                  <a:lnTo>
                    <a:pt x="4" y="36"/>
                  </a:lnTo>
                  <a:lnTo>
                    <a:pt x="10" y="26"/>
                  </a:lnTo>
                  <a:lnTo>
                    <a:pt x="18" y="18"/>
                  </a:lnTo>
                  <a:lnTo>
                    <a:pt x="26" y="10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2" y="6"/>
                  </a:lnTo>
                  <a:lnTo>
                    <a:pt x="92" y="10"/>
                  </a:lnTo>
                  <a:lnTo>
                    <a:pt x="101" y="18"/>
                  </a:lnTo>
                  <a:lnTo>
                    <a:pt x="107" y="26"/>
                  </a:lnTo>
                  <a:lnTo>
                    <a:pt x="113" y="36"/>
                  </a:lnTo>
                  <a:lnTo>
                    <a:pt x="117" y="48"/>
                  </a:lnTo>
                  <a:lnTo>
                    <a:pt x="117" y="60"/>
                  </a:lnTo>
                  <a:lnTo>
                    <a:pt x="117" y="6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8268628" y="4359618"/>
              <a:ext cx="42324" cy="42322"/>
            </a:xfrm>
            <a:custGeom>
              <a:avLst/>
              <a:gdLst>
                <a:gd name="T0" fmla="*/ 0 w 70"/>
                <a:gd name="T1" fmla="*/ 34 h 70"/>
                <a:gd name="T2" fmla="*/ 0 w 70"/>
                <a:gd name="T3" fmla="*/ 34 h 70"/>
                <a:gd name="T4" fmla="*/ 2 w 70"/>
                <a:gd name="T5" fmla="*/ 28 h 70"/>
                <a:gd name="T6" fmla="*/ 4 w 70"/>
                <a:gd name="T7" fmla="*/ 20 h 70"/>
                <a:gd name="T8" fmla="*/ 6 w 70"/>
                <a:gd name="T9" fmla="*/ 14 h 70"/>
                <a:gd name="T10" fmla="*/ 10 w 70"/>
                <a:gd name="T11" fmla="*/ 10 h 70"/>
                <a:gd name="T12" fmla="*/ 16 w 70"/>
                <a:gd name="T13" fmla="*/ 6 h 70"/>
                <a:gd name="T14" fmla="*/ 22 w 70"/>
                <a:gd name="T15" fmla="*/ 2 h 70"/>
                <a:gd name="T16" fmla="*/ 28 w 70"/>
                <a:gd name="T17" fmla="*/ 0 h 70"/>
                <a:gd name="T18" fmla="*/ 36 w 70"/>
                <a:gd name="T19" fmla="*/ 0 h 70"/>
                <a:gd name="T20" fmla="*/ 36 w 70"/>
                <a:gd name="T21" fmla="*/ 0 h 70"/>
                <a:gd name="T22" fmla="*/ 42 w 70"/>
                <a:gd name="T23" fmla="*/ 0 h 70"/>
                <a:gd name="T24" fmla="*/ 50 w 70"/>
                <a:gd name="T25" fmla="*/ 2 h 70"/>
                <a:gd name="T26" fmla="*/ 56 w 70"/>
                <a:gd name="T27" fmla="*/ 6 h 70"/>
                <a:gd name="T28" fmla="*/ 60 w 70"/>
                <a:gd name="T29" fmla="*/ 10 h 70"/>
                <a:gd name="T30" fmla="*/ 64 w 70"/>
                <a:gd name="T31" fmla="*/ 14 h 70"/>
                <a:gd name="T32" fmla="*/ 68 w 70"/>
                <a:gd name="T33" fmla="*/ 20 h 70"/>
                <a:gd name="T34" fmla="*/ 70 w 70"/>
                <a:gd name="T35" fmla="*/ 28 h 70"/>
                <a:gd name="T36" fmla="*/ 70 w 70"/>
                <a:gd name="T37" fmla="*/ 34 h 70"/>
                <a:gd name="T38" fmla="*/ 70 w 70"/>
                <a:gd name="T39" fmla="*/ 34 h 70"/>
                <a:gd name="T40" fmla="*/ 70 w 70"/>
                <a:gd name="T41" fmla="*/ 42 h 70"/>
                <a:gd name="T42" fmla="*/ 68 w 70"/>
                <a:gd name="T43" fmla="*/ 48 h 70"/>
                <a:gd name="T44" fmla="*/ 64 w 70"/>
                <a:gd name="T45" fmla="*/ 54 h 70"/>
                <a:gd name="T46" fmla="*/ 60 w 70"/>
                <a:gd name="T47" fmla="*/ 58 h 70"/>
                <a:gd name="T48" fmla="*/ 56 w 70"/>
                <a:gd name="T49" fmla="*/ 64 h 70"/>
                <a:gd name="T50" fmla="*/ 50 w 70"/>
                <a:gd name="T51" fmla="*/ 66 h 70"/>
                <a:gd name="T52" fmla="*/ 42 w 70"/>
                <a:gd name="T53" fmla="*/ 68 h 70"/>
                <a:gd name="T54" fmla="*/ 36 w 70"/>
                <a:gd name="T55" fmla="*/ 70 h 70"/>
                <a:gd name="T56" fmla="*/ 36 w 70"/>
                <a:gd name="T57" fmla="*/ 70 h 70"/>
                <a:gd name="T58" fmla="*/ 28 w 70"/>
                <a:gd name="T59" fmla="*/ 68 h 70"/>
                <a:gd name="T60" fmla="*/ 22 w 70"/>
                <a:gd name="T61" fmla="*/ 66 h 70"/>
                <a:gd name="T62" fmla="*/ 16 w 70"/>
                <a:gd name="T63" fmla="*/ 64 h 70"/>
                <a:gd name="T64" fmla="*/ 10 w 70"/>
                <a:gd name="T65" fmla="*/ 58 h 70"/>
                <a:gd name="T66" fmla="*/ 6 w 70"/>
                <a:gd name="T67" fmla="*/ 54 h 70"/>
                <a:gd name="T68" fmla="*/ 4 w 70"/>
                <a:gd name="T69" fmla="*/ 48 h 70"/>
                <a:gd name="T70" fmla="*/ 2 w 70"/>
                <a:gd name="T71" fmla="*/ 42 h 70"/>
                <a:gd name="T72" fmla="*/ 0 w 70"/>
                <a:gd name="T73" fmla="*/ 34 h 70"/>
                <a:gd name="T74" fmla="*/ 0 w 70"/>
                <a:gd name="T75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0">
                  <a:moveTo>
                    <a:pt x="0" y="34"/>
                  </a:moveTo>
                  <a:lnTo>
                    <a:pt x="0" y="34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0" y="10"/>
                  </a:lnTo>
                  <a:lnTo>
                    <a:pt x="64" y="14"/>
                  </a:lnTo>
                  <a:lnTo>
                    <a:pt x="68" y="20"/>
                  </a:lnTo>
                  <a:lnTo>
                    <a:pt x="70" y="28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42"/>
                  </a:lnTo>
                  <a:lnTo>
                    <a:pt x="68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56" y="64"/>
                  </a:lnTo>
                  <a:lnTo>
                    <a:pt x="50" y="66"/>
                  </a:lnTo>
                  <a:lnTo>
                    <a:pt x="42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5"/>
            <p:cNvSpPr>
              <a:spLocks/>
            </p:cNvSpPr>
            <p:nvPr/>
          </p:nvSpPr>
          <p:spPr bwMode="auto">
            <a:xfrm>
              <a:off x="8268628" y="4363246"/>
              <a:ext cx="38696" cy="38695"/>
            </a:xfrm>
            <a:custGeom>
              <a:avLst/>
              <a:gdLst>
                <a:gd name="T0" fmla="*/ 0 w 64"/>
                <a:gd name="T1" fmla="*/ 32 h 64"/>
                <a:gd name="T2" fmla="*/ 0 w 64"/>
                <a:gd name="T3" fmla="*/ 32 h 64"/>
                <a:gd name="T4" fmla="*/ 2 w 64"/>
                <a:gd name="T5" fmla="*/ 26 h 64"/>
                <a:gd name="T6" fmla="*/ 4 w 64"/>
                <a:gd name="T7" fmla="*/ 20 h 64"/>
                <a:gd name="T8" fmla="*/ 10 w 64"/>
                <a:gd name="T9" fmla="*/ 10 h 64"/>
                <a:gd name="T10" fmla="*/ 20 w 64"/>
                <a:gd name="T11" fmla="*/ 2 h 64"/>
                <a:gd name="T12" fmla="*/ 26 w 64"/>
                <a:gd name="T13" fmla="*/ 0 h 64"/>
                <a:gd name="T14" fmla="*/ 32 w 64"/>
                <a:gd name="T15" fmla="*/ 0 h 64"/>
                <a:gd name="T16" fmla="*/ 32 w 64"/>
                <a:gd name="T17" fmla="*/ 0 h 64"/>
                <a:gd name="T18" fmla="*/ 38 w 64"/>
                <a:gd name="T19" fmla="*/ 0 h 64"/>
                <a:gd name="T20" fmla="*/ 44 w 64"/>
                <a:gd name="T21" fmla="*/ 2 h 64"/>
                <a:gd name="T22" fmla="*/ 54 w 64"/>
                <a:gd name="T23" fmla="*/ 10 h 64"/>
                <a:gd name="T24" fmla="*/ 62 w 64"/>
                <a:gd name="T25" fmla="*/ 20 h 64"/>
                <a:gd name="T26" fmla="*/ 62 w 64"/>
                <a:gd name="T27" fmla="*/ 26 h 64"/>
                <a:gd name="T28" fmla="*/ 64 w 64"/>
                <a:gd name="T29" fmla="*/ 32 h 64"/>
                <a:gd name="T30" fmla="*/ 64 w 64"/>
                <a:gd name="T31" fmla="*/ 32 h 64"/>
                <a:gd name="T32" fmla="*/ 62 w 64"/>
                <a:gd name="T33" fmla="*/ 38 h 64"/>
                <a:gd name="T34" fmla="*/ 62 w 64"/>
                <a:gd name="T35" fmla="*/ 44 h 64"/>
                <a:gd name="T36" fmla="*/ 54 w 64"/>
                <a:gd name="T37" fmla="*/ 54 h 64"/>
                <a:gd name="T38" fmla="*/ 44 w 64"/>
                <a:gd name="T39" fmla="*/ 60 h 64"/>
                <a:gd name="T40" fmla="*/ 38 w 64"/>
                <a:gd name="T41" fmla="*/ 62 h 64"/>
                <a:gd name="T42" fmla="*/ 32 w 64"/>
                <a:gd name="T43" fmla="*/ 64 h 64"/>
                <a:gd name="T44" fmla="*/ 32 w 64"/>
                <a:gd name="T45" fmla="*/ 64 h 64"/>
                <a:gd name="T46" fmla="*/ 26 w 64"/>
                <a:gd name="T47" fmla="*/ 62 h 64"/>
                <a:gd name="T48" fmla="*/ 20 w 64"/>
                <a:gd name="T49" fmla="*/ 60 h 64"/>
                <a:gd name="T50" fmla="*/ 10 w 64"/>
                <a:gd name="T51" fmla="*/ 54 h 64"/>
                <a:gd name="T52" fmla="*/ 4 w 64"/>
                <a:gd name="T53" fmla="*/ 44 h 64"/>
                <a:gd name="T54" fmla="*/ 2 w 64"/>
                <a:gd name="T55" fmla="*/ 38 h 64"/>
                <a:gd name="T56" fmla="*/ 0 w 64"/>
                <a:gd name="T57" fmla="*/ 32 h 64"/>
                <a:gd name="T58" fmla="*/ 0 w 64"/>
                <a:gd name="T59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4" h="64">
                  <a:moveTo>
                    <a:pt x="0" y="32"/>
                  </a:move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2" y="20"/>
                  </a:lnTo>
                  <a:lnTo>
                    <a:pt x="62" y="26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2" y="38"/>
                  </a:lnTo>
                  <a:lnTo>
                    <a:pt x="62" y="44"/>
                  </a:lnTo>
                  <a:lnTo>
                    <a:pt x="54" y="54"/>
                  </a:lnTo>
                  <a:lnTo>
                    <a:pt x="44" y="60"/>
                  </a:lnTo>
                  <a:lnTo>
                    <a:pt x="38" y="62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2"/>
                  </a:lnTo>
                  <a:lnTo>
                    <a:pt x="20" y="60"/>
                  </a:lnTo>
                  <a:lnTo>
                    <a:pt x="10" y="54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6"/>
            <p:cNvSpPr>
              <a:spLocks/>
            </p:cNvSpPr>
            <p:nvPr/>
          </p:nvSpPr>
          <p:spPr bwMode="auto">
            <a:xfrm>
              <a:off x="8289185" y="4368083"/>
              <a:ext cx="13302" cy="13301"/>
            </a:xfrm>
            <a:custGeom>
              <a:avLst/>
              <a:gdLst>
                <a:gd name="T0" fmla="*/ 22 w 22"/>
                <a:gd name="T1" fmla="*/ 12 h 22"/>
                <a:gd name="T2" fmla="*/ 22 w 22"/>
                <a:gd name="T3" fmla="*/ 12 h 22"/>
                <a:gd name="T4" fmla="*/ 20 w 22"/>
                <a:gd name="T5" fmla="*/ 16 h 22"/>
                <a:gd name="T6" fmla="*/ 18 w 22"/>
                <a:gd name="T7" fmla="*/ 18 h 22"/>
                <a:gd name="T8" fmla="*/ 14 w 22"/>
                <a:gd name="T9" fmla="*/ 22 h 22"/>
                <a:gd name="T10" fmla="*/ 10 w 22"/>
                <a:gd name="T11" fmla="*/ 22 h 22"/>
                <a:gd name="T12" fmla="*/ 10 w 22"/>
                <a:gd name="T13" fmla="*/ 22 h 22"/>
                <a:gd name="T14" fmla="*/ 6 w 22"/>
                <a:gd name="T15" fmla="*/ 22 h 22"/>
                <a:gd name="T16" fmla="*/ 4 w 22"/>
                <a:gd name="T17" fmla="*/ 18 h 22"/>
                <a:gd name="T18" fmla="*/ 0 w 22"/>
                <a:gd name="T19" fmla="*/ 16 h 22"/>
                <a:gd name="T20" fmla="*/ 0 w 22"/>
                <a:gd name="T21" fmla="*/ 12 h 22"/>
                <a:gd name="T22" fmla="*/ 0 w 22"/>
                <a:gd name="T23" fmla="*/ 12 h 22"/>
                <a:gd name="T24" fmla="*/ 0 w 22"/>
                <a:gd name="T25" fmla="*/ 8 h 22"/>
                <a:gd name="T26" fmla="*/ 4 w 22"/>
                <a:gd name="T27" fmla="*/ 4 h 22"/>
                <a:gd name="T28" fmla="*/ 6 w 22"/>
                <a:gd name="T29" fmla="*/ 2 h 22"/>
                <a:gd name="T30" fmla="*/ 10 w 22"/>
                <a:gd name="T31" fmla="*/ 0 h 22"/>
                <a:gd name="T32" fmla="*/ 10 w 22"/>
                <a:gd name="T33" fmla="*/ 0 h 22"/>
                <a:gd name="T34" fmla="*/ 14 w 22"/>
                <a:gd name="T35" fmla="*/ 2 h 22"/>
                <a:gd name="T36" fmla="*/ 18 w 22"/>
                <a:gd name="T37" fmla="*/ 4 h 22"/>
                <a:gd name="T38" fmla="*/ 20 w 22"/>
                <a:gd name="T39" fmla="*/ 8 h 22"/>
                <a:gd name="T40" fmla="*/ 22 w 22"/>
                <a:gd name="T41" fmla="*/ 12 h 22"/>
                <a:gd name="T42" fmla="*/ 22 w 22"/>
                <a:gd name="T43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2">
                  <a:moveTo>
                    <a:pt x="22" y="12"/>
                  </a:moveTo>
                  <a:lnTo>
                    <a:pt x="22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67"/>
            <p:cNvSpPr>
              <a:spLocks/>
            </p:cNvSpPr>
            <p:nvPr/>
          </p:nvSpPr>
          <p:spPr bwMode="auto">
            <a:xfrm>
              <a:off x="7493496" y="3371086"/>
              <a:ext cx="1377945" cy="2144541"/>
            </a:xfrm>
            <a:custGeom>
              <a:avLst/>
              <a:gdLst>
                <a:gd name="T0" fmla="*/ 1517 w 2279"/>
                <a:gd name="T1" fmla="*/ 0 h 3547"/>
                <a:gd name="T2" fmla="*/ 1583 w 2279"/>
                <a:gd name="T3" fmla="*/ 54 h 3547"/>
                <a:gd name="T4" fmla="*/ 1517 w 2279"/>
                <a:gd name="T5" fmla="*/ 0 h 3547"/>
                <a:gd name="T6" fmla="*/ 1529 w 2279"/>
                <a:gd name="T7" fmla="*/ 8 h 3547"/>
                <a:gd name="T8" fmla="*/ 1497 w 2279"/>
                <a:gd name="T9" fmla="*/ 22 h 3547"/>
                <a:gd name="T10" fmla="*/ 1210 w 2279"/>
                <a:gd name="T11" fmla="*/ 322 h 3547"/>
                <a:gd name="T12" fmla="*/ 886 w 2279"/>
                <a:gd name="T13" fmla="*/ 644 h 3547"/>
                <a:gd name="T14" fmla="*/ 618 w 2279"/>
                <a:gd name="T15" fmla="*/ 908 h 3547"/>
                <a:gd name="T16" fmla="*/ 402 w 2279"/>
                <a:gd name="T17" fmla="*/ 1152 h 3547"/>
                <a:gd name="T18" fmla="*/ 286 w 2279"/>
                <a:gd name="T19" fmla="*/ 1304 h 3547"/>
                <a:gd name="T20" fmla="*/ 152 w 2279"/>
                <a:gd name="T21" fmla="*/ 1521 h 3547"/>
                <a:gd name="T22" fmla="*/ 72 w 2279"/>
                <a:gd name="T23" fmla="*/ 1697 h 3547"/>
                <a:gd name="T24" fmla="*/ 20 w 2279"/>
                <a:gd name="T25" fmla="*/ 1881 h 3547"/>
                <a:gd name="T26" fmla="*/ 0 w 2279"/>
                <a:gd name="T27" fmla="*/ 2073 h 3547"/>
                <a:gd name="T28" fmla="*/ 20 w 2279"/>
                <a:gd name="T29" fmla="*/ 2263 h 3547"/>
                <a:gd name="T30" fmla="*/ 60 w 2279"/>
                <a:gd name="T31" fmla="*/ 2389 h 3547"/>
                <a:gd name="T32" fmla="*/ 144 w 2279"/>
                <a:gd name="T33" fmla="*/ 2553 h 3547"/>
                <a:gd name="T34" fmla="*/ 216 w 2279"/>
                <a:gd name="T35" fmla="*/ 2651 h 3547"/>
                <a:gd name="T36" fmla="*/ 382 w 2279"/>
                <a:gd name="T37" fmla="*/ 2821 h 3547"/>
                <a:gd name="T38" fmla="*/ 542 w 2279"/>
                <a:gd name="T39" fmla="*/ 2941 h 3547"/>
                <a:gd name="T40" fmla="*/ 800 w 2279"/>
                <a:gd name="T41" fmla="*/ 3093 h 3547"/>
                <a:gd name="T42" fmla="*/ 1032 w 2279"/>
                <a:gd name="T43" fmla="*/ 3201 h 3547"/>
                <a:gd name="T44" fmla="*/ 1393 w 2279"/>
                <a:gd name="T45" fmla="*/ 3333 h 3547"/>
                <a:gd name="T46" fmla="*/ 1607 w 2279"/>
                <a:gd name="T47" fmla="*/ 3399 h 3547"/>
                <a:gd name="T48" fmla="*/ 1759 w 2279"/>
                <a:gd name="T49" fmla="*/ 3437 h 3547"/>
                <a:gd name="T50" fmla="*/ 2151 w 2279"/>
                <a:gd name="T51" fmla="*/ 3533 h 3547"/>
                <a:gd name="T52" fmla="*/ 2201 w 2279"/>
                <a:gd name="T53" fmla="*/ 3545 h 3547"/>
                <a:gd name="T54" fmla="*/ 2279 w 2279"/>
                <a:gd name="T55" fmla="*/ 3273 h 3547"/>
                <a:gd name="T56" fmla="*/ 2139 w 2279"/>
                <a:gd name="T57" fmla="*/ 3239 h 3547"/>
                <a:gd name="T58" fmla="*/ 1733 w 2279"/>
                <a:gd name="T59" fmla="*/ 3139 h 3547"/>
                <a:gd name="T60" fmla="*/ 1683 w 2279"/>
                <a:gd name="T61" fmla="*/ 3127 h 3547"/>
                <a:gd name="T62" fmla="*/ 1677 w 2279"/>
                <a:gd name="T63" fmla="*/ 3127 h 3547"/>
                <a:gd name="T64" fmla="*/ 1677 w 2279"/>
                <a:gd name="T65" fmla="*/ 3125 h 3547"/>
                <a:gd name="T66" fmla="*/ 1385 w 2279"/>
                <a:gd name="T67" fmla="*/ 3033 h 3547"/>
                <a:gd name="T68" fmla="*/ 1058 w 2279"/>
                <a:gd name="T69" fmla="*/ 2903 h 3547"/>
                <a:gd name="T70" fmla="*/ 796 w 2279"/>
                <a:gd name="T71" fmla="*/ 2769 h 3547"/>
                <a:gd name="T72" fmla="*/ 642 w 2279"/>
                <a:gd name="T73" fmla="*/ 2667 h 3547"/>
                <a:gd name="T74" fmla="*/ 506 w 2279"/>
                <a:gd name="T75" fmla="*/ 2551 h 3547"/>
                <a:gd name="T76" fmla="*/ 420 w 2279"/>
                <a:gd name="T77" fmla="*/ 2457 h 3547"/>
                <a:gd name="T78" fmla="*/ 350 w 2279"/>
                <a:gd name="T79" fmla="*/ 2345 h 3547"/>
                <a:gd name="T80" fmla="*/ 314 w 2279"/>
                <a:gd name="T81" fmla="*/ 2263 h 3547"/>
                <a:gd name="T82" fmla="*/ 288 w 2279"/>
                <a:gd name="T83" fmla="*/ 2155 h 3547"/>
                <a:gd name="T84" fmla="*/ 282 w 2279"/>
                <a:gd name="T85" fmla="*/ 2073 h 3547"/>
                <a:gd name="T86" fmla="*/ 308 w 2279"/>
                <a:gd name="T87" fmla="*/ 1887 h 3547"/>
                <a:gd name="T88" fmla="*/ 350 w 2279"/>
                <a:gd name="T89" fmla="*/ 1761 h 3547"/>
                <a:gd name="T90" fmla="*/ 436 w 2279"/>
                <a:gd name="T91" fmla="*/ 1593 h 3547"/>
                <a:gd name="T92" fmla="*/ 546 w 2279"/>
                <a:gd name="T93" fmla="*/ 1427 h 3547"/>
                <a:gd name="T94" fmla="*/ 714 w 2279"/>
                <a:gd name="T95" fmla="*/ 1220 h 3547"/>
                <a:gd name="T96" fmla="*/ 942 w 2279"/>
                <a:gd name="T97" fmla="*/ 982 h 3547"/>
                <a:gd name="T98" fmla="*/ 1200 w 2279"/>
                <a:gd name="T99" fmla="*/ 732 h 3547"/>
                <a:gd name="T100" fmla="*/ 1713 w 2279"/>
                <a:gd name="T101" fmla="*/ 206 h 3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79" h="3547">
                  <a:moveTo>
                    <a:pt x="1517" y="0"/>
                  </a:moveTo>
                  <a:lnTo>
                    <a:pt x="1625" y="90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625" y="90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83" y="54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83" y="54"/>
                  </a:lnTo>
                  <a:lnTo>
                    <a:pt x="1517" y="0"/>
                  </a:lnTo>
                  <a:lnTo>
                    <a:pt x="1529" y="8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29" y="8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497" y="22"/>
                  </a:lnTo>
                  <a:lnTo>
                    <a:pt x="1497" y="22"/>
                  </a:lnTo>
                  <a:lnTo>
                    <a:pt x="1447" y="76"/>
                  </a:lnTo>
                  <a:lnTo>
                    <a:pt x="1354" y="174"/>
                  </a:lnTo>
                  <a:lnTo>
                    <a:pt x="1354" y="174"/>
                  </a:lnTo>
                  <a:lnTo>
                    <a:pt x="1210" y="322"/>
                  </a:lnTo>
                  <a:lnTo>
                    <a:pt x="1000" y="532"/>
                  </a:lnTo>
                  <a:lnTo>
                    <a:pt x="1000" y="532"/>
                  </a:lnTo>
                  <a:lnTo>
                    <a:pt x="886" y="644"/>
                  </a:lnTo>
                  <a:lnTo>
                    <a:pt x="886" y="644"/>
                  </a:lnTo>
                  <a:lnTo>
                    <a:pt x="758" y="766"/>
                  </a:lnTo>
                  <a:lnTo>
                    <a:pt x="690" y="834"/>
                  </a:lnTo>
                  <a:lnTo>
                    <a:pt x="618" y="908"/>
                  </a:lnTo>
                  <a:lnTo>
                    <a:pt x="618" y="908"/>
                  </a:lnTo>
                  <a:lnTo>
                    <a:pt x="564" y="966"/>
                  </a:lnTo>
                  <a:lnTo>
                    <a:pt x="510" y="1026"/>
                  </a:lnTo>
                  <a:lnTo>
                    <a:pt x="456" y="1088"/>
                  </a:lnTo>
                  <a:lnTo>
                    <a:pt x="402" y="1152"/>
                  </a:lnTo>
                  <a:lnTo>
                    <a:pt x="402" y="1152"/>
                  </a:lnTo>
                  <a:lnTo>
                    <a:pt x="362" y="1202"/>
                  </a:lnTo>
                  <a:lnTo>
                    <a:pt x="324" y="1252"/>
                  </a:lnTo>
                  <a:lnTo>
                    <a:pt x="286" y="1304"/>
                  </a:lnTo>
                  <a:lnTo>
                    <a:pt x="250" y="1358"/>
                  </a:lnTo>
                  <a:lnTo>
                    <a:pt x="216" y="1412"/>
                  </a:lnTo>
                  <a:lnTo>
                    <a:pt x="182" y="1465"/>
                  </a:lnTo>
                  <a:lnTo>
                    <a:pt x="152" y="1521"/>
                  </a:lnTo>
                  <a:lnTo>
                    <a:pt x="124" y="1579"/>
                  </a:lnTo>
                  <a:lnTo>
                    <a:pt x="124" y="1579"/>
                  </a:lnTo>
                  <a:lnTo>
                    <a:pt x="96" y="1637"/>
                  </a:lnTo>
                  <a:lnTo>
                    <a:pt x="72" y="1697"/>
                  </a:lnTo>
                  <a:lnTo>
                    <a:pt x="52" y="1757"/>
                  </a:lnTo>
                  <a:lnTo>
                    <a:pt x="34" y="1819"/>
                  </a:lnTo>
                  <a:lnTo>
                    <a:pt x="34" y="1819"/>
                  </a:lnTo>
                  <a:lnTo>
                    <a:pt x="20" y="1881"/>
                  </a:lnTo>
                  <a:lnTo>
                    <a:pt x="8" y="1943"/>
                  </a:lnTo>
                  <a:lnTo>
                    <a:pt x="2" y="2007"/>
                  </a:lnTo>
                  <a:lnTo>
                    <a:pt x="0" y="2073"/>
                  </a:lnTo>
                  <a:lnTo>
                    <a:pt x="0" y="2073"/>
                  </a:lnTo>
                  <a:lnTo>
                    <a:pt x="2" y="2121"/>
                  </a:lnTo>
                  <a:lnTo>
                    <a:pt x="4" y="2167"/>
                  </a:lnTo>
                  <a:lnTo>
                    <a:pt x="12" y="2215"/>
                  </a:lnTo>
                  <a:lnTo>
                    <a:pt x="20" y="2263"/>
                  </a:lnTo>
                  <a:lnTo>
                    <a:pt x="20" y="2263"/>
                  </a:lnTo>
                  <a:lnTo>
                    <a:pt x="32" y="2305"/>
                  </a:lnTo>
                  <a:lnTo>
                    <a:pt x="44" y="2347"/>
                  </a:lnTo>
                  <a:lnTo>
                    <a:pt x="60" y="2389"/>
                  </a:lnTo>
                  <a:lnTo>
                    <a:pt x="76" y="2431"/>
                  </a:lnTo>
                  <a:lnTo>
                    <a:pt x="96" y="2471"/>
                  </a:lnTo>
                  <a:lnTo>
                    <a:pt x="118" y="2513"/>
                  </a:lnTo>
                  <a:lnTo>
                    <a:pt x="144" y="2553"/>
                  </a:lnTo>
                  <a:lnTo>
                    <a:pt x="170" y="2593"/>
                  </a:lnTo>
                  <a:lnTo>
                    <a:pt x="170" y="2593"/>
                  </a:lnTo>
                  <a:lnTo>
                    <a:pt x="192" y="2623"/>
                  </a:lnTo>
                  <a:lnTo>
                    <a:pt x="216" y="2651"/>
                  </a:lnTo>
                  <a:lnTo>
                    <a:pt x="240" y="2681"/>
                  </a:lnTo>
                  <a:lnTo>
                    <a:pt x="266" y="2709"/>
                  </a:lnTo>
                  <a:lnTo>
                    <a:pt x="322" y="2767"/>
                  </a:lnTo>
                  <a:lnTo>
                    <a:pt x="382" y="2821"/>
                  </a:lnTo>
                  <a:lnTo>
                    <a:pt x="382" y="2821"/>
                  </a:lnTo>
                  <a:lnTo>
                    <a:pt x="432" y="2863"/>
                  </a:lnTo>
                  <a:lnTo>
                    <a:pt x="486" y="2903"/>
                  </a:lnTo>
                  <a:lnTo>
                    <a:pt x="542" y="2941"/>
                  </a:lnTo>
                  <a:lnTo>
                    <a:pt x="600" y="2981"/>
                  </a:lnTo>
                  <a:lnTo>
                    <a:pt x="664" y="3019"/>
                  </a:lnTo>
                  <a:lnTo>
                    <a:pt x="730" y="3057"/>
                  </a:lnTo>
                  <a:lnTo>
                    <a:pt x="800" y="3093"/>
                  </a:lnTo>
                  <a:lnTo>
                    <a:pt x="874" y="3129"/>
                  </a:lnTo>
                  <a:lnTo>
                    <a:pt x="874" y="3129"/>
                  </a:lnTo>
                  <a:lnTo>
                    <a:pt x="950" y="3165"/>
                  </a:lnTo>
                  <a:lnTo>
                    <a:pt x="1032" y="3201"/>
                  </a:lnTo>
                  <a:lnTo>
                    <a:pt x="1116" y="3235"/>
                  </a:lnTo>
                  <a:lnTo>
                    <a:pt x="1206" y="3269"/>
                  </a:lnTo>
                  <a:lnTo>
                    <a:pt x="1298" y="3301"/>
                  </a:lnTo>
                  <a:lnTo>
                    <a:pt x="1393" y="3333"/>
                  </a:lnTo>
                  <a:lnTo>
                    <a:pt x="1495" y="3365"/>
                  </a:lnTo>
                  <a:lnTo>
                    <a:pt x="1599" y="3397"/>
                  </a:lnTo>
                  <a:lnTo>
                    <a:pt x="1599" y="3397"/>
                  </a:lnTo>
                  <a:lnTo>
                    <a:pt x="1607" y="3399"/>
                  </a:lnTo>
                  <a:lnTo>
                    <a:pt x="1607" y="3399"/>
                  </a:lnTo>
                  <a:lnTo>
                    <a:pt x="1627" y="3403"/>
                  </a:lnTo>
                  <a:lnTo>
                    <a:pt x="1627" y="3403"/>
                  </a:lnTo>
                  <a:lnTo>
                    <a:pt x="1759" y="3437"/>
                  </a:lnTo>
                  <a:lnTo>
                    <a:pt x="1759" y="3437"/>
                  </a:lnTo>
                  <a:lnTo>
                    <a:pt x="2037" y="3505"/>
                  </a:lnTo>
                  <a:lnTo>
                    <a:pt x="2037" y="3505"/>
                  </a:lnTo>
                  <a:lnTo>
                    <a:pt x="2151" y="3533"/>
                  </a:lnTo>
                  <a:lnTo>
                    <a:pt x="2151" y="3533"/>
                  </a:lnTo>
                  <a:lnTo>
                    <a:pt x="2189" y="3543"/>
                  </a:lnTo>
                  <a:lnTo>
                    <a:pt x="2189" y="3543"/>
                  </a:lnTo>
                  <a:lnTo>
                    <a:pt x="2201" y="3545"/>
                  </a:lnTo>
                  <a:lnTo>
                    <a:pt x="2201" y="3545"/>
                  </a:lnTo>
                  <a:lnTo>
                    <a:pt x="2207" y="3547"/>
                  </a:lnTo>
                  <a:lnTo>
                    <a:pt x="2279" y="3273"/>
                  </a:lnTo>
                  <a:lnTo>
                    <a:pt x="2279" y="3273"/>
                  </a:lnTo>
                  <a:lnTo>
                    <a:pt x="2265" y="3271"/>
                  </a:lnTo>
                  <a:lnTo>
                    <a:pt x="2265" y="3271"/>
                  </a:lnTo>
                  <a:lnTo>
                    <a:pt x="2139" y="3239"/>
                  </a:lnTo>
                  <a:lnTo>
                    <a:pt x="2139" y="3239"/>
                  </a:lnTo>
                  <a:lnTo>
                    <a:pt x="1851" y="3169"/>
                  </a:lnTo>
                  <a:lnTo>
                    <a:pt x="1851" y="3169"/>
                  </a:lnTo>
                  <a:lnTo>
                    <a:pt x="1733" y="3139"/>
                  </a:lnTo>
                  <a:lnTo>
                    <a:pt x="1733" y="3139"/>
                  </a:lnTo>
                  <a:lnTo>
                    <a:pt x="1695" y="3129"/>
                  </a:lnTo>
                  <a:lnTo>
                    <a:pt x="1695" y="3129"/>
                  </a:lnTo>
                  <a:lnTo>
                    <a:pt x="1683" y="3127"/>
                  </a:lnTo>
                  <a:lnTo>
                    <a:pt x="1683" y="3127"/>
                  </a:lnTo>
                  <a:lnTo>
                    <a:pt x="1679" y="3125"/>
                  </a:lnTo>
                  <a:lnTo>
                    <a:pt x="1677" y="3125"/>
                  </a:lnTo>
                  <a:lnTo>
                    <a:pt x="1677" y="3125"/>
                  </a:lnTo>
                  <a:lnTo>
                    <a:pt x="1677" y="3127"/>
                  </a:lnTo>
                  <a:lnTo>
                    <a:pt x="1677" y="3125"/>
                  </a:lnTo>
                  <a:lnTo>
                    <a:pt x="1677" y="3125"/>
                  </a:lnTo>
                  <a:lnTo>
                    <a:pt x="1677" y="3127"/>
                  </a:lnTo>
                  <a:lnTo>
                    <a:pt x="1677" y="3125"/>
                  </a:lnTo>
                  <a:lnTo>
                    <a:pt x="1677" y="3125"/>
                  </a:lnTo>
                  <a:lnTo>
                    <a:pt x="1575" y="3095"/>
                  </a:lnTo>
                  <a:lnTo>
                    <a:pt x="1479" y="3065"/>
                  </a:lnTo>
                  <a:lnTo>
                    <a:pt x="1385" y="3033"/>
                  </a:lnTo>
                  <a:lnTo>
                    <a:pt x="1298" y="3001"/>
                  </a:lnTo>
                  <a:lnTo>
                    <a:pt x="1214" y="2969"/>
                  </a:lnTo>
                  <a:lnTo>
                    <a:pt x="1134" y="2937"/>
                  </a:lnTo>
                  <a:lnTo>
                    <a:pt x="1058" y="2903"/>
                  </a:lnTo>
                  <a:lnTo>
                    <a:pt x="986" y="2871"/>
                  </a:lnTo>
                  <a:lnTo>
                    <a:pt x="986" y="2871"/>
                  </a:lnTo>
                  <a:lnTo>
                    <a:pt x="886" y="2819"/>
                  </a:lnTo>
                  <a:lnTo>
                    <a:pt x="796" y="2769"/>
                  </a:lnTo>
                  <a:lnTo>
                    <a:pt x="754" y="2743"/>
                  </a:lnTo>
                  <a:lnTo>
                    <a:pt x="714" y="2717"/>
                  </a:lnTo>
                  <a:lnTo>
                    <a:pt x="678" y="2693"/>
                  </a:lnTo>
                  <a:lnTo>
                    <a:pt x="642" y="2667"/>
                  </a:lnTo>
                  <a:lnTo>
                    <a:pt x="642" y="2667"/>
                  </a:lnTo>
                  <a:lnTo>
                    <a:pt x="592" y="2629"/>
                  </a:lnTo>
                  <a:lnTo>
                    <a:pt x="546" y="2589"/>
                  </a:lnTo>
                  <a:lnTo>
                    <a:pt x="506" y="2551"/>
                  </a:lnTo>
                  <a:lnTo>
                    <a:pt x="468" y="2513"/>
                  </a:lnTo>
                  <a:lnTo>
                    <a:pt x="468" y="2513"/>
                  </a:lnTo>
                  <a:lnTo>
                    <a:pt x="444" y="2485"/>
                  </a:lnTo>
                  <a:lnTo>
                    <a:pt x="420" y="2457"/>
                  </a:lnTo>
                  <a:lnTo>
                    <a:pt x="400" y="2429"/>
                  </a:lnTo>
                  <a:lnTo>
                    <a:pt x="382" y="2401"/>
                  </a:lnTo>
                  <a:lnTo>
                    <a:pt x="364" y="2373"/>
                  </a:lnTo>
                  <a:lnTo>
                    <a:pt x="350" y="2345"/>
                  </a:lnTo>
                  <a:lnTo>
                    <a:pt x="336" y="2317"/>
                  </a:lnTo>
                  <a:lnTo>
                    <a:pt x="324" y="2291"/>
                  </a:lnTo>
                  <a:lnTo>
                    <a:pt x="324" y="2291"/>
                  </a:lnTo>
                  <a:lnTo>
                    <a:pt x="314" y="2263"/>
                  </a:lnTo>
                  <a:lnTo>
                    <a:pt x="306" y="2235"/>
                  </a:lnTo>
                  <a:lnTo>
                    <a:pt x="298" y="2209"/>
                  </a:lnTo>
                  <a:lnTo>
                    <a:pt x="292" y="2181"/>
                  </a:lnTo>
                  <a:lnTo>
                    <a:pt x="288" y="2155"/>
                  </a:lnTo>
                  <a:lnTo>
                    <a:pt x="284" y="2127"/>
                  </a:lnTo>
                  <a:lnTo>
                    <a:pt x="282" y="2099"/>
                  </a:lnTo>
                  <a:lnTo>
                    <a:pt x="282" y="2073"/>
                  </a:lnTo>
                  <a:lnTo>
                    <a:pt x="282" y="2073"/>
                  </a:lnTo>
                  <a:lnTo>
                    <a:pt x="284" y="2027"/>
                  </a:lnTo>
                  <a:lnTo>
                    <a:pt x="288" y="1981"/>
                  </a:lnTo>
                  <a:lnTo>
                    <a:pt x="296" y="1933"/>
                  </a:lnTo>
                  <a:lnTo>
                    <a:pt x="308" y="1887"/>
                  </a:lnTo>
                  <a:lnTo>
                    <a:pt x="308" y="1887"/>
                  </a:lnTo>
                  <a:lnTo>
                    <a:pt x="320" y="1845"/>
                  </a:lnTo>
                  <a:lnTo>
                    <a:pt x="334" y="1803"/>
                  </a:lnTo>
                  <a:lnTo>
                    <a:pt x="350" y="1761"/>
                  </a:lnTo>
                  <a:lnTo>
                    <a:pt x="370" y="1719"/>
                  </a:lnTo>
                  <a:lnTo>
                    <a:pt x="390" y="1677"/>
                  </a:lnTo>
                  <a:lnTo>
                    <a:pt x="412" y="1635"/>
                  </a:lnTo>
                  <a:lnTo>
                    <a:pt x="436" y="1593"/>
                  </a:lnTo>
                  <a:lnTo>
                    <a:pt x="462" y="1551"/>
                  </a:lnTo>
                  <a:lnTo>
                    <a:pt x="462" y="1551"/>
                  </a:lnTo>
                  <a:lnTo>
                    <a:pt x="502" y="1489"/>
                  </a:lnTo>
                  <a:lnTo>
                    <a:pt x="546" y="1427"/>
                  </a:lnTo>
                  <a:lnTo>
                    <a:pt x="592" y="1366"/>
                  </a:lnTo>
                  <a:lnTo>
                    <a:pt x="640" y="1308"/>
                  </a:lnTo>
                  <a:lnTo>
                    <a:pt x="640" y="1308"/>
                  </a:lnTo>
                  <a:lnTo>
                    <a:pt x="714" y="1220"/>
                  </a:lnTo>
                  <a:lnTo>
                    <a:pt x="790" y="1136"/>
                  </a:lnTo>
                  <a:lnTo>
                    <a:pt x="868" y="1056"/>
                  </a:lnTo>
                  <a:lnTo>
                    <a:pt x="942" y="982"/>
                  </a:lnTo>
                  <a:lnTo>
                    <a:pt x="942" y="982"/>
                  </a:lnTo>
                  <a:lnTo>
                    <a:pt x="1082" y="846"/>
                  </a:lnTo>
                  <a:lnTo>
                    <a:pt x="1082" y="846"/>
                  </a:lnTo>
                  <a:lnTo>
                    <a:pt x="1200" y="732"/>
                  </a:lnTo>
                  <a:lnTo>
                    <a:pt x="1200" y="732"/>
                  </a:lnTo>
                  <a:lnTo>
                    <a:pt x="1477" y="452"/>
                  </a:lnTo>
                  <a:lnTo>
                    <a:pt x="1637" y="286"/>
                  </a:lnTo>
                  <a:lnTo>
                    <a:pt x="1637" y="286"/>
                  </a:lnTo>
                  <a:lnTo>
                    <a:pt x="1713" y="206"/>
                  </a:lnTo>
                  <a:lnTo>
                    <a:pt x="1713" y="206"/>
                  </a:lnTo>
                  <a:lnTo>
                    <a:pt x="1735" y="180"/>
                  </a:lnTo>
                  <a:lnTo>
                    <a:pt x="1517" y="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8"/>
            <p:cNvSpPr>
              <a:spLocks/>
            </p:cNvSpPr>
            <p:nvPr/>
          </p:nvSpPr>
          <p:spPr bwMode="auto">
            <a:xfrm>
              <a:off x="7493496" y="3371086"/>
              <a:ext cx="1377945" cy="2144541"/>
            </a:xfrm>
            <a:custGeom>
              <a:avLst/>
              <a:gdLst>
                <a:gd name="T0" fmla="*/ 1517 w 2279"/>
                <a:gd name="T1" fmla="*/ 0 h 3547"/>
                <a:gd name="T2" fmla="*/ 1583 w 2279"/>
                <a:gd name="T3" fmla="*/ 54 h 3547"/>
                <a:gd name="T4" fmla="*/ 1517 w 2279"/>
                <a:gd name="T5" fmla="*/ 0 h 3547"/>
                <a:gd name="T6" fmla="*/ 1529 w 2279"/>
                <a:gd name="T7" fmla="*/ 8 h 3547"/>
                <a:gd name="T8" fmla="*/ 1497 w 2279"/>
                <a:gd name="T9" fmla="*/ 22 h 3547"/>
                <a:gd name="T10" fmla="*/ 1210 w 2279"/>
                <a:gd name="T11" fmla="*/ 322 h 3547"/>
                <a:gd name="T12" fmla="*/ 886 w 2279"/>
                <a:gd name="T13" fmla="*/ 644 h 3547"/>
                <a:gd name="T14" fmla="*/ 618 w 2279"/>
                <a:gd name="T15" fmla="*/ 908 h 3547"/>
                <a:gd name="T16" fmla="*/ 402 w 2279"/>
                <a:gd name="T17" fmla="*/ 1152 h 3547"/>
                <a:gd name="T18" fmla="*/ 286 w 2279"/>
                <a:gd name="T19" fmla="*/ 1304 h 3547"/>
                <a:gd name="T20" fmla="*/ 152 w 2279"/>
                <a:gd name="T21" fmla="*/ 1521 h 3547"/>
                <a:gd name="T22" fmla="*/ 72 w 2279"/>
                <a:gd name="T23" fmla="*/ 1697 h 3547"/>
                <a:gd name="T24" fmla="*/ 20 w 2279"/>
                <a:gd name="T25" fmla="*/ 1881 h 3547"/>
                <a:gd name="T26" fmla="*/ 0 w 2279"/>
                <a:gd name="T27" fmla="*/ 2073 h 3547"/>
                <a:gd name="T28" fmla="*/ 20 w 2279"/>
                <a:gd name="T29" fmla="*/ 2263 h 3547"/>
                <a:gd name="T30" fmla="*/ 60 w 2279"/>
                <a:gd name="T31" fmla="*/ 2389 h 3547"/>
                <a:gd name="T32" fmla="*/ 144 w 2279"/>
                <a:gd name="T33" fmla="*/ 2553 h 3547"/>
                <a:gd name="T34" fmla="*/ 216 w 2279"/>
                <a:gd name="T35" fmla="*/ 2651 h 3547"/>
                <a:gd name="T36" fmla="*/ 382 w 2279"/>
                <a:gd name="T37" fmla="*/ 2821 h 3547"/>
                <a:gd name="T38" fmla="*/ 542 w 2279"/>
                <a:gd name="T39" fmla="*/ 2941 h 3547"/>
                <a:gd name="T40" fmla="*/ 800 w 2279"/>
                <a:gd name="T41" fmla="*/ 3093 h 3547"/>
                <a:gd name="T42" fmla="*/ 1032 w 2279"/>
                <a:gd name="T43" fmla="*/ 3201 h 3547"/>
                <a:gd name="T44" fmla="*/ 1393 w 2279"/>
                <a:gd name="T45" fmla="*/ 3333 h 3547"/>
                <a:gd name="T46" fmla="*/ 1607 w 2279"/>
                <a:gd name="T47" fmla="*/ 3399 h 3547"/>
                <a:gd name="T48" fmla="*/ 1759 w 2279"/>
                <a:gd name="T49" fmla="*/ 3437 h 3547"/>
                <a:gd name="T50" fmla="*/ 2151 w 2279"/>
                <a:gd name="T51" fmla="*/ 3533 h 3547"/>
                <a:gd name="T52" fmla="*/ 2201 w 2279"/>
                <a:gd name="T53" fmla="*/ 3545 h 3547"/>
                <a:gd name="T54" fmla="*/ 2279 w 2279"/>
                <a:gd name="T55" fmla="*/ 3273 h 3547"/>
                <a:gd name="T56" fmla="*/ 2139 w 2279"/>
                <a:gd name="T57" fmla="*/ 3239 h 3547"/>
                <a:gd name="T58" fmla="*/ 1733 w 2279"/>
                <a:gd name="T59" fmla="*/ 3139 h 3547"/>
                <a:gd name="T60" fmla="*/ 1683 w 2279"/>
                <a:gd name="T61" fmla="*/ 3127 h 3547"/>
                <a:gd name="T62" fmla="*/ 1677 w 2279"/>
                <a:gd name="T63" fmla="*/ 3127 h 3547"/>
                <a:gd name="T64" fmla="*/ 1677 w 2279"/>
                <a:gd name="T65" fmla="*/ 3125 h 3547"/>
                <a:gd name="T66" fmla="*/ 1385 w 2279"/>
                <a:gd name="T67" fmla="*/ 3033 h 3547"/>
                <a:gd name="T68" fmla="*/ 1058 w 2279"/>
                <a:gd name="T69" fmla="*/ 2903 h 3547"/>
                <a:gd name="T70" fmla="*/ 796 w 2279"/>
                <a:gd name="T71" fmla="*/ 2769 h 3547"/>
                <a:gd name="T72" fmla="*/ 642 w 2279"/>
                <a:gd name="T73" fmla="*/ 2667 h 3547"/>
                <a:gd name="T74" fmla="*/ 506 w 2279"/>
                <a:gd name="T75" fmla="*/ 2551 h 3547"/>
                <a:gd name="T76" fmla="*/ 420 w 2279"/>
                <a:gd name="T77" fmla="*/ 2457 h 3547"/>
                <a:gd name="T78" fmla="*/ 350 w 2279"/>
                <a:gd name="T79" fmla="*/ 2345 h 3547"/>
                <a:gd name="T80" fmla="*/ 314 w 2279"/>
                <a:gd name="T81" fmla="*/ 2263 h 3547"/>
                <a:gd name="T82" fmla="*/ 288 w 2279"/>
                <a:gd name="T83" fmla="*/ 2155 h 3547"/>
                <a:gd name="T84" fmla="*/ 282 w 2279"/>
                <a:gd name="T85" fmla="*/ 2073 h 3547"/>
                <a:gd name="T86" fmla="*/ 308 w 2279"/>
                <a:gd name="T87" fmla="*/ 1887 h 3547"/>
                <a:gd name="T88" fmla="*/ 350 w 2279"/>
                <a:gd name="T89" fmla="*/ 1761 h 3547"/>
                <a:gd name="T90" fmla="*/ 436 w 2279"/>
                <a:gd name="T91" fmla="*/ 1593 h 3547"/>
                <a:gd name="T92" fmla="*/ 546 w 2279"/>
                <a:gd name="T93" fmla="*/ 1427 h 3547"/>
                <a:gd name="T94" fmla="*/ 714 w 2279"/>
                <a:gd name="T95" fmla="*/ 1220 h 3547"/>
                <a:gd name="T96" fmla="*/ 942 w 2279"/>
                <a:gd name="T97" fmla="*/ 982 h 3547"/>
                <a:gd name="T98" fmla="*/ 1200 w 2279"/>
                <a:gd name="T99" fmla="*/ 732 h 3547"/>
                <a:gd name="T100" fmla="*/ 1713 w 2279"/>
                <a:gd name="T101" fmla="*/ 206 h 3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79" h="3547">
                  <a:moveTo>
                    <a:pt x="1517" y="0"/>
                  </a:moveTo>
                  <a:lnTo>
                    <a:pt x="1625" y="90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625" y="90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83" y="54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83" y="54"/>
                  </a:lnTo>
                  <a:lnTo>
                    <a:pt x="1517" y="0"/>
                  </a:lnTo>
                  <a:lnTo>
                    <a:pt x="1529" y="8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29" y="8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497" y="22"/>
                  </a:lnTo>
                  <a:lnTo>
                    <a:pt x="1497" y="22"/>
                  </a:lnTo>
                  <a:lnTo>
                    <a:pt x="1447" y="76"/>
                  </a:lnTo>
                  <a:lnTo>
                    <a:pt x="1354" y="174"/>
                  </a:lnTo>
                  <a:lnTo>
                    <a:pt x="1354" y="174"/>
                  </a:lnTo>
                  <a:lnTo>
                    <a:pt x="1210" y="322"/>
                  </a:lnTo>
                  <a:lnTo>
                    <a:pt x="1000" y="532"/>
                  </a:lnTo>
                  <a:lnTo>
                    <a:pt x="1000" y="532"/>
                  </a:lnTo>
                  <a:lnTo>
                    <a:pt x="886" y="644"/>
                  </a:lnTo>
                  <a:lnTo>
                    <a:pt x="886" y="644"/>
                  </a:lnTo>
                  <a:lnTo>
                    <a:pt x="758" y="766"/>
                  </a:lnTo>
                  <a:lnTo>
                    <a:pt x="690" y="834"/>
                  </a:lnTo>
                  <a:lnTo>
                    <a:pt x="618" y="908"/>
                  </a:lnTo>
                  <a:lnTo>
                    <a:pt x="618" y="908"/>
                  </a:lnTo>
                  <a:lnTo>
                    <a:pt x="564" y="966"/>
                  </a:lnTo>
                  <a:lnTo>
                    <a:pt x="510" y="1026"/>
                  </a:lnTo>
                  <a:lnTo>
                    <a:pt x="456" y="1088"/>
                  </a:lnTo>
                  <a:lnTo>
                    <a:pt x="402" y="1152"/>
                  </a:lnTo>
                  <a:lnTo>
                    <a:pt x="402" y="1152"/>
                  </a:lnTo>
                  <a:lnTo>
                    <a:pt x="362" y="1202"/>
                  </a:lnTo>
                  <a:lnTo>
                    <a:pt x="324" y="1252"/>
                  </a:lnTo>
                  <a:lnTo>
                    <a:pt x="286" y="1304"/>
                  </a:lnTo>
                  <a:lnTo>
                    <a:pt x="250" y="1358"/>
                  </a:lnTo>
                  <a:lnTo>
                    <a:pt x="216" y="1412"/>
                  </a:lnTo>
                  <a:lnTo>
                    <a:pt x="182" y="1465"/>
                  </a:lnTo>
                  <a:lnTo>
                    <a:pt x="152" y="1521"/>
                  </a:lnTo>
                  <a:lnTo>
                    <a:pt x="124" y="1579"/>
                  </a:lnTo>
                  <a:lnTo>
                    <a:pt x="124" y="1579"/>
                  </a:lnTo>
                  <a:lnTo>
                    <a:pt x="96" y="1637"/>
                  </a:lnTo>
                  <a:lnTo>
                    <a:pt x="72" y="1697"/>
                  </a:lnTo>
                  <a:lnTo>
                    <a:pt x="52" y="1757"/>
                  </a:lnTo>
                  <a:lnTo>
                    <a:pt x="34" y="1819"/>
                  </a:lnTo>
                  <a:lnTo>
                    <a:pt x="34" y="1819"/>
                  </a:lnTo>
                  <a:lnTo>
                    <a:pt x="20" y="1881"/>
                  </a:lnTo>
                  <a:lnTo>
                    <a:pt x="8" y="1943"/>
                  </a:lnTo>
                  <a:lnTo>
                    <a:pt x="2" y="2007"/>
                  </a:lnTo>
                  <a:lnTo>
                    <a:pt x="0" y="2073"/>
                  </a:lnTo>
                  <a:lnTo>
                    <a:pt x="0" y="2073"/>
                  </a:lnTo>
                  <a:lnTo>
                    <a:pt x="2" y="2121"/>
                  </a:lnTo>
                  <a:lnTo>
                    <a:pt x="4" y="2167"/>
                  </a:lnTo>
                  <a:lnTo>
                    <a:pt x="12" y="2215"/>
                  </a:lnTo>
                  <a:lnTo>
                    <a:pt x="20" y="2263"/>
                  </a:lnTo>
                  <a:lnTo>
                    <a:pt x="20" y="2263"/>
                  </a:lnTo>
                  <a:lnTo>
                    <a:pt x="32" y="2305"/>
                  </a:lnTo>
                  <a:lnTo>
                    <a:pt x="44" y="2347"/>
                  </a:lnTo>
                  <a:lnTo>
                    <a:pt x="60" y="2389"/>
                  </a:lnTo>
                  <a:lnTo>
                    <a:pt x="76" y="2431"/>
                  </a:lnTo>
                  <a:lnTo>
                    <a:pt x="96" y="2471"/>
                  </a:lnTo>
                  <a:lnTo>
                    <a:pt x="118" y="2513"/>
                  </a:lnTo>
                  <a:lnTo>
                    <a:pt x="144" y="2553"/>
                  </a:lnTo>
                  <a:lnTo>
                    <a:pt x="170" y="2593"/>
                  </a:lnTo>
                  <a:lnTo>
                    <a:pt x="170" y="2593"/>
                  </a:lnTo>
                  <a:lnTo>
                    <a:pt x="192" y="2623"/>
                  </a:lnTo>
                  <a:lnTo>
                    <a:pt x="216" y="2651"/>
                  </a:lnTo>
                  <a:lnTo>
                    <a:pt x="240" y="2681"/>
                  </a:lnTo>
                  <a:lnTo>
                    <a:pt x="266" y="2709"/>
                  </a:lnTo>
                  <a:lnTo>
                    <a:pt x="322" y="2767"/>
                  </a:lnTo>
                  <a:lnTo>
                    <a:pt x="382" y="2821"/>
                  </a:lnTo>
                  <a:lnTo>
                    <a:pt x="382" y="2821"/>
                  </a:lnTo>
                  <a:lnTo>
                    <a:pt x="432" y="2863"/>
                  </a:lnTo>
                  <a:lnTo>
                    <a:pt x="486" y="2903"/>
                  </a:lnTo>
                  <a:lnTo>
                    <a:pt x="542" y="2941"/>
                  </a:lnTo>
                  <a:lnTo>
                    <a:pt x="600" y="2981"/>
                  </a:lnTo>
                  <a:lnTo>
                    <a:pt x="664" y="3019"/>
                  </a:lnTo>
                  <a:lnTo>
                    <a:pt x="730" y="3057"/>
                  </a:lnTo>
                  <a:lnTo>
                    <a:pt x="800" y="3093"/>
                  </a:lnTo>
                  <a:lnTo>
                    <a:pt x="874" y="3129"/>
                  </a:lnTo>
                  <a:lnTo>
                    <a:pt x="874" y="3129"/>
                  </a:lnTo>
                  <a:lnTo>
                    <a:pt x="950" y="3165"/>
                  </a:lnTo>
                  <a:lnTo>
                    <a:pt x="1032" y="3201"/>
                  </a:lnTo>
                  <a:lnTo>
                    <a:pt x="1116" y="3235"/>
                  </a:lnTo>
                  <a:lnTo>
                    <a:pt x="1206" y="3269"/>
                  </a:lnTo>
                  <a:lnTo>
                    <a:pt x="1298" y="3301"/>
                  </a:lnTo>
                  <a:lnTo>
                    <a:pt x="1393" y="3333"/>
                  </a:lnTo>
                  <a:lnTo>
                    <a:pt x="1495" y="3365"/>
                  </a:lnTo>
                  <a:lnTo>
                    <a:pt x="1599" y="3397"/>
                  </a:lnTo>
                  <a:lnTo>
                    <a:pt x="1599" y="3397"/>
                  </a:lnTo>
                  <a:lnTo>
                    <a:pt x="1607" y="3399"/>
                  </a:lnTo>
                  <a:lnTo>
                    <a:pt x="1607" y="3399"/>
                  </a:lnTo>
                  <a:lnTo>
                    <a:pt x="1627" y="3403"/>
                  </a:lnTo>
                  <a:lnTo>
                    <a:pt x="1627" y="3403"/>
                  </a:lnTo>
                  <a:lnTo>
                    <a:pt x="1759" y="3437"/>
                  </a:lnTo>
                  <a:lnTo>
                    <a:pt x="1759" y="3437"/>
                  </a:lnTo>
                  <a:lnTo>
                    <a:pt x="2037" y="3505"/>
                  </a:lnTo>
                  <a:lnTo>
                    <a:pt x="2037" y="3505"/>
                  </a:lnTo>
                  <a:lnTo>
                    <a:pt x="2151" y="3533"/>
                  </a:lnTo>
                  <a:lnTo>
                    <a:pt x="2151" y="3533"/>
                  </a:lnTo>
                  <a:lnTo>
                    <a:pt x="2189" y="3543"/>
                  </a:lnTo>
                  <a:lnTo>
                    <a:pt x="2189" y="3543"/>
                  </a:lnTo>
                  <a:lnTo>
                    <a:pt x="2201" y="3545"/>
                  </a:lnTo>
                  <a:lnTo>
                    <a:pt x="2201" y="3545"/>
                  </a:lnTo>
                  <a:lnTo>
                    <a:pt x="2207" y="3547"/>
                  </a:lnTo>
                  <a:lnTo>
                    <a:pt x="2279" y="3273"/>
                  </a:lnTo>
                  <a:lnTo>
                    <a:pt x="2279" y="3273"/>
                  </a:lnTo>
                  <a:lnTo>
                    <a:pt x="2265" y="3271"/>
                  </a:lnTo>
                  <a:lnTo>
                    <a:pt x="2265" y="3271"/>
                  </a:lnTo>
                  <a:lnTo>
                    <a:pt x="2139" y="3239"/>
                  </a:lnTo>
                  <a:lnTo>
                    <a:pt x="2139" y="3239"/>
                  </a:lnTo>
                  <a:lnTo>
                    <a:pt x="1851" y="3169"/>
                  </a:lnTo>
                  <a:lnTo>
                    <a:pt x="1851" y="3169"/>
                  </a:lnTo>
                  <a:lnTo>
                    <a:pt x="1733" y="3139"/>
                  </a:lnTo>
                  <a:lnTo>
                    <a:pt x="1733" y="3139"/>
                  </a:lnTo>
                  <a:lnTo>
                    <a:pt x="1695" y="3129"/>
                  </a:lnTo>
                  <a:lnTo>
                    <a:pt x="1695" y="3129"/>
                  </a:lnTo>
                  <a:lnTo>
                    <a:pt x="1683" y="3127"/>
                  </a:lnTo>
                  <a:lnTo>
                    <a:pt x="1683" y="3127"/>
                  </a:lnTo>
                  <a:lnTo>
                    <a:pt x="1679" y="3125"/>
                  </a:lnTo>
                  <a:lnTo>
                    <a:pt x="1677" y="3125"/>
                  </a:lnTo>
                  <a:lnTo>
                    <a:pt x="1677" y="3125"/>
                  </a:lnTo>
                  <a:lnTo>
                    <a:pt x="1677" y="3127"/>
                  </a:lnTo>
                  <a:lnTo>
                    <a:pt x="1677" y="3125"/>
                  </a:lnTo>
                  <a:lnTo>
                    <a:pt x="1677" y="3125"/>
                  </a:lnTo>
                  <a:lnTo>
                    <a:pt x="1677" y="3127"/>
                  </a:lnTo>
                  <a:lnTo>
                    <a:pt x="1677" y="3125"/>
                  </a:lnTo>
                  <a:lnTo>
                    <a:pt x="1677" y="3125"/>
                  </a:lnTo>
                  <a:lnTo>
                    <a:pt x="1575" y="3095"/>
                  </a:lnTo>
                  <a:lnTo>
                    <a:pt x="1479" y="3065"/>
                  </a:lnTo>
                  <a:lnTo>
                    <a:pt x="1385" y="3033"/>
                  </a:lnTo>
                  <a:lnTo>
                    <a:pt x="1298" y="3001"/>
                  </a:lnTo>
                  <a:lnTo>
                    <a:pt x="1214" y="2969"/>
                  </a:lnTo>
                  <a:lnTo>
                    <a:pt x="1134" y="2937"/>
                  </a:lnTo>
                  <a:lnTo>
                    <a:pt x="1058" y="2903"/>
                  </a:lnTo>
                  <a:lnTo>
                    <a:pt x="986" y="2871"/>
                  </a:lnTo>
                  <a:lnTo>
                    <a:pt x="986" y="2871"/>
                  </a:lnTo>
                  <a:lnTo>
                    <a:pt x="886" y="2819"/>
                  </a:lnTo>
                  <a:lnTo>
                    <a:pt x="796" y="2769"/>
                  </a:lnTo>
                  <a:lnTo>
                    <a:pt x="754" y="2743"/>
                  </a:lnTo>
                  <a:lnTo>
                    <a:pt x="714" y="2717"/>
                  </a:lnTo>
                  <a:lnTo>
                    <a:pt x="678" y="2693"/>
                  </a:lnTo>
                  <a:lnTo>
                    <a:pt x="642" y="2667"/>
                  </a:lnTo>
                  <a:lnTo>
                    <a:pt x="642" y="2667"/>
                  </a:lnTo>
                  <a:lnTo>
                    <a:pt x="592" y="2629"/>
                  </a:lnTo>
                  <a:lnTo>
                    <a:pt x="546" y="2589"/>
                  </a:lnTo>
                  <a:lnTo>
                    <a:pt x="506" y="2551"/>
                  </a:lnTo>
                  <a:lnTo>
                    <a:pt x="468" y="2513"/>
                  </a:lnTo>
                  <a:lnTo>
                    <a:pt x="468" y="2513"/>
                  </a:lnTo>
                  <a:lnTo>
                    <a:pt x="444" y="2485"/>
                  </a:lnTo>
                  <a:lnTo>
                    <a:pt x="420" y="2457"/>
                  </a:lnTo>
                  <a:lnTo>
                    <a:pt x="400" y="2429"/>
                  </a:lnTo>
                  <a:lnTo>
                    <a:pt x="382" y="2401"/>
                  </a:lnTo>
                  <a:lnTo>
                    <a:pt x="364" y="2373"/>
                  </a:lnTo>
                  <a:lnTo>
                    <a:pt x="350" y="2345"/>
                  </a:lnTo>
                  <a:lnTo>
                    <a:pt x="336" y="2317"/>
                  </a:lnTo>
                  <a:lnTo>
                    <a:pt x="324" y="2291"/>
                  </a:lnTo>
                  <a:lnTo>
                    <a:pt x="324" y="2291"/>
                  </a:lnTo>
                  <a:lnTo>
                    <a:pt x="314" y="2263"/>
                  </a:lnTo>
                  <a:lnTo>
                    <a:pt x="306" y="2235"/>
                  </a:lnTo>
                  <a:lnTo>
                    <a:pt x="298" y="2209"/>
                  </a:lnTo>
                  <a:lnTo>
                    <a:pt x="292" y="2181"/>
                  </a:lnTo>
                  <a:lnTo>
                    <a:pt x="288" y="2155"/>
                  </a:lnTo>
                  <a:lnTo>
                    <a:pt x="284" y="2127"/>
                  </a:lnTo>
                  <a:lnTo>
                    <a:pt x="282" y="2099"/>
                  </a:lnTo>
                  <a:lnTo>
                    <a:pt x="282" y="2073"/>
                  </a:lnTo>
                  <a:lnTo>
                    <a:pt x="282" y="2073"/>
                  </a:lnTo>
                  <a:lnTo>
                    <a:pt x="284" y="2027"/>
                  </a:lnTo>
                  <a:lnTo>
                    <a:pt x="288" y="1981"/>
                  </a:lnTo>
                  <a:lnTo>
                    <a:pt x="296" y="1933"/>
                  </a:lnTo>
                  <a:lnTo>
                    <a:pt x="308" y="1887"/>
                  </a:lnTo>
                  <a:lnTo>
                    <a:pt x="308" y="1887"/>
                  </a:lnTo>
                  <a:lnTo>
                    <a:pt x="320" y="1845"/>
                  </a:lnTo>
                  <a:lnTo>
                    <a:pt x="334" y="1803"/>
                  </a:lnTo>
                  <a:lnTo>
                    <a:pt x="350" y="1761"/>
                  </a:lnTo>
                  <a:lnTo>
                    <a:pt x="370" y="1719"/>
                  </a:lnTo>
                  <a:lnTo>
                    <a:pt x="390" y="1677"/>
                  </a:lnTo>
                  <a:lnTo>
                    <a:pt x="412" y="1635"/>
                  </a:lnTo>
                  <a:lnTo>
                    <a:pt x="436" y="1593"/>
                  </a:lnTo>
                  <a:lnTo>
                    <a:pt x="462" y="1551"/>
                  </a:lnTo>
                  <a:lnTo>
                    <a:pt x="462" y="1551"/>
                  </a:lnTo>
                  <a:lnTo>
                    <a:pt x="502" y="1489"/>
                  </a:lnTo>
                  <a:lnTo>
                    <a:pt x="546" y="1427"/>
                  </a:lnTo>
                  <a:lnTo>
                    <a:pt x="592" y="1366"/>
                  </a:lnTo>
                  <a:lnTo>
                    <a:pt x="640" y="1308"/>
                  </a:lnTo>
                  <a:lnTo>
                    <a:pt x="640" y="1308"/>
                  </a:lnTo>
                  <a:lnTo>
                    <a:pt x="714" y="1220"/>
                  </a:lnTo>
                  <a:lnTo>
                    <a:pt x="790" y="1136"/>
                  </a:lnTo>
                  <a:lnTo>
                    <a:pt x="868" y="1056"/>
                  </a:lnTo>
                  <a:lnTo>
                    <a:pt x="942" y="982"/>
                  </a:lnTo>
                  <a:lnTo>
                    <a:pt x="942" y="982"/>
                  </a:lnTo>
                  <a:lnTo>
                    <a:pt x="1082" y="846"/>
                  </a:lnTo>
                  <a:lnTo>
                    <a:pt x="1082" y="846"/>
                  </a:lnTo>
                  <a:lnTo>
                    <a:pt x="1200" y="732"/>
                  </a:lnTo>
                  <a:lnTo>
                    <a:pt x="1200" y="732"/>
                  </a:lnTo>
                  <a:lnTo>
                    <a:pt x="1477" y="452"/>
                  </a:lnTo>
                  <a:lnTo>
                    <a:pt x="1637" y="286"/>
                  </a:lnTo>
                  <a:lnTo>
                    <a:pt x="1637" y="286"/>
                  </a:lnTo>
                  <a:lnTo>
                    <a:pt x="1713" y="206"/>
                  </a:lnTo>
                  <a:lnTo>
                    <a:pt x="1713" y="206"/>
                  </a:lnTo>
                  <a:lnTo>
                    <a:pt x="1735" y="180"/>
                  </a:lnTo>
                  <a:lnTo>
                    <a:pt x="15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9"/>
            <p:cNvSpPr>
              <a:spLocks/>
            </p:cNvSpPr>
            <p:nvPr/>
          </p:nvSpPr>
          <p:spPr bwMode="auto">
            <a:xfrm>
              <a:off x="7166997" y="4661922"/>
              <a:ext cx="2119218" cy="980673"/>
            </a:xfrm>
            <a:custGeom>
              <a:avLst/>
              <a:gdLst>
                <a:gd name="T0" fmla="*/ 3451 w 3505"/>
                <a:gd name="T1" fmla="*/ 124 h 1622"/>
                <a:gd name="T2" fmla="*/ 3353 w 3505"/>
                <a:gd name="T3" fmla="*/ 148 h 1622"/>
                <a:gd name="T4" fmla="*/ 3219 w 3505"/>
                <a:gd name="T5" fmla="*/ 218 h 1622"/>
                <a:gd name="T6" fmla="*/ 3083 w 3505"/>
                <a:gd name="T7" fmla="*/ 362 h 1622"/>
                <a:gd name="T8" fmla="*/ 3019 w 3505"/>
                <a:gd name="T9" fmla="*/ 500 h 1622"/>
                <a:gd name="T10" fmla="*/ 2999 w 3505"/>
                <a:gd name="T11" fmla="*/ 600 h 1622"/>
                <a:gd name="T12" fmla="*/ 2997 w 3505"/>
                <a:gd name="T13" fmla="*/ 682 h 1622"/>
                <a:gd name="T14" fmla="*/ 3009 w 3505"/>
                <a:gd name="T15" fmla="*/ 768 h 1622"/>
                <a:gd name="T16" fmla="*/ 2927 w 3505"/>
                <a:gd name="T17" fmla="*/ 758 h 1622"/>
                <a:gd name="T18" fmla="*/ 2909 w 3505"/>
                <a:gd name="T19" fmla="*/ 706 h 1622"/>
                <a:gd name="T20" fmla="*/ 2911 w 3505"/>
                <a:gd name="T21" fmla="*/ 612 h 1622"/>
                <a:gd name="T22" fmla="*/ 2869 w 3505"/>
                <a:gd name="T23" fmla="*/ 480 h 1622"/>
                <a:gd name="T24" fmla="*/ 2783 w 3505"/>
                <a:gd name="T25" fmla="*/ 374 h 1622"/>
                <a:gd name="T26" fmla="*/ 2661 w 3505"/>
                <a:gd name="T27" fmla="*/ 308 h 1622"/>
                <a:gd name="T28" fmla="*/ 2555 w 3505"/>
                <a:gd name="T29" fmla="*/ 292 h 1622"/>
                <a:gd name="T30" fmla="*/ 2437 w 3505"/>
                <a:gd name="T31" fmla="*/ 312 h 1622"/>
                <a:gd name="T32" fmla="*/ 2337 w 3505"/>
                <a:gd name="T33" fmla="*/ 368 h 1622"/>
                <a:gd name="T34" fmla="*/ 2259 w 3505"/>
                <a:gd name="T35" fmla="*/ 452 h 1622"/>
                <a:gd name="T36" fmla="*/ 2211 w 3505"/>
                <a:gd name="T37" fmla="*/ 556 h 1622"/>
                <a:gd name="T38" fmla="*/ 2119 w 3505"/>
                <a:gd name="T39" fmla="*/ 528 h 1622"/>
                <a:gd name="T40" fmla="*/ 2089 w 3505"/>
                <a:gd name="T41" fmla="*/ 478 h 1622"/>
                <a:gd name="T42" fmla="*/ 2073 w 3505"/>
                <a:gd name="T43" fmla="*/ 370 h 1622"/>
                <a:gd name="T44" fmla="*/ 2007 w 3505"/>
                <a:gd name="T45" fmla="*/ 248 h 1622"/>
                <a:gd name="T46" fmla="*/ 1901 w 3505"/>
                <a:gd name="T47" fmla="*/ 162 h 1622"/>
                <a:gd name="T48" fmla="*/ 1766 w 3505"/>
                <a:gd name="T49" fmla="*/ 120 h 1622"/>
                <a:gd name="T50" fmla="*/ 1666 w 3505"/>
                <a:gd name="T51" fmla="*/ 124 h 1622"/>
                <a:gd name="T52" fmla="*/ 1552 w 3505"/>
                <a:gd name="T53" fmla="*/ 164 h 1622"/>
                <a:gd name="T54" fmla="*/ 1460 w 3505"/>
                <a:gd name="T55" fmla="*/ 240 h 1622"/>
                <a:gd name="T56" fmla="*/ 1396 w 3505"/>
                <a:gd name="T57" fmla="*/ 342 h 1622"/>
                <a:gd name="T58" fmla="*/ 1362 w 3505"/>
                <a:gd name="T59" fmla="*/ 388 h 1622"/>
                <a:gd name="T60" fmla="*/ 1306 w 3505"/>
                <a:gd name="T61" fmla="*/ 364 h 1622"/>
                <a:gd name="T62" fmla="*/ 1288 w 3505"/>
                <a:gd name="T63" fmla="*/ 256 h 1622"/>
                <a:gd name="T64" fmla="*/ 1222 w 3505"/>
                <a:gd name="T65" fmla="*/ 132 h 1622"/>
                <a:gd name="T66" fmla="*/ 1114 w 3505"/>
                <a:gd name="T67" fmla="*/ 44 h 1622"/>
                <a:gd name="T68" fmla="*/ 978 w 3505"/>
                <a:gd name="T69" fmla="*/ 2 h 1622"/>
                <a:gd name="T70" fmla="*/ 868 w 3505"/>
                <a:gd name="T71" fmla="*/ 8 h 1622"/>
                <a:gd name="T72" fmla="*/ 738 w 3505"/>
                <a:gd name="T73" fmla="*/ 62 h 1622"/>
                <a:gd name="T74" fmla="*/ 638 w 3505"/>
                <a:gd name="T75" fmla="*/ 160 h 1622"/>
                <a:gd name="T76" fmla="*/ 584 w 3505"/>
                <a:gd name="T77" fmla="*/ 292 h 1622"/>
                <a:gd name="T78" fmla="*/ 578 w 3505"/>
                <a:gd name="T79" fmla="*/ 386 h 1622"/>
                <a:gd name="T80" fmla="*/ 598 w 3505"/>
                <a:gd name="T81" fmla="*/ 488 h 1622"/>
                <a:gd name="T82" fmla="*/ 594 w 3505"/>
                <a:gd name="T83" fmla="*/ 524 h 1622"/>
                <a:gd name="T84" fmla="*/ 514 w 3505"/>
                <a:gd name="T85" fmla="*/ 540 h 1622"/>
                <a:gd name="T86" fmla="*/ 448 w 3505"/>
                <a:gd name="T87" fmla="*/ 584 h 1622"/>
                <a:gd name="T88" fmla="*/ 404 w 3505"/>
                <a:gd name="T89" fmla="*/ 650 h 1622"/>
                <a:gd name="T90" fmla="*/ 388 w 3505"/>
                <a:gd name="T91" fmla="*/ 728 h 1622"/>
                <a:gd name="T92" fmla="*/ 408 w 3505"/>
                <a:gd name="T93" fmla="*/ 814 h 1622"/>
                <a:gd name="T94" fmla="*/ 336 w 3505"/>
                <a:gd name="T95" fmla="*/ 852 h 1622"/>
                <a:gd name="T96" fmla="*/ 186 w 3505"/>
                <a:gd name="T97" fmla="*/ 920 h 1622"/>
                <a:gd name="T98" fmla="*/ 72 w 3505"/>
                <a:gd name="T99" fmla="*/ 1038 h 1622"/>
                <a:gd name="T100" fmla="*/ 8 w 3505"/>
                <a:gd name="T101" fmla="*/ 1194 h 1622"/>
                <a:gd name="T102" fmla="*/ 0 w 3505"/>
                <a:gd name="T103" fmla="*/ 1306 h 1622"/>
                <a:gd name="T104" fmla="*/ 18 w 3505"/>
                <a:gd name="T105" fmla="*/ 1404 h 1622"/>
                <a:gd name="T106" fmla="*/ 56 w 3505"/>
                <a:gd name="T107" fmla="*/ 1494 h 1622"/>
                <a:gd name="T108" fmla="*/ 110 w 3505"/>
                <a:gd name="T109" fmla="*/ 1572 h 1622"/>
                <a:gd name="T110" fmla="*/ 3505 w 3505"/>
                <a:gd name="T111" fmla="*/ 1622 h 1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05" h="1622">
                  <a:moveTo>
                    <a:pt x="3505" y="118"/>
                  </a:moveTo>
                  <a:lnTo>
                    <a:pt x="3505" y="118"/>
                  </a:lnTo>
                  <a:lnTo>
                    <a:pt x="3477" y="120"/>
                  </a:lnTo>
                  <a:lnTo>
                    <a:pt x="3451" y="124"/>
                  </a:lnTo>
                  <a:lnTo>
                    <a:pt x="3427" y="128"/>
                  </a:lnTo>
                  <a:lnTo>
                    <a:pt x="3401" y="134"/>
                  </a:lnTo>
                  <a:lnTo>
                    <a:pt x="3377" y="140"/>
                  </a:lnTo>
                  <a:lnTo>
                    <a:pt x="3353" y="148"/>
                  </a:lnTo>
                  <a:lnTo>
                    <a:pt x="3329" y="158"/>
                  </a:lnTo>
                  <a:lnTo>
                    <a:pt x="3305" y="168"/>
                  </a:lnTo>
                  <a:lnTo>
                    <a:pt x="3261" y="192"/>
                  </a:lnTo>
                  <a:lnTo>
                    <a:pt x="3219" y="218"/>
                  </a:lnTo>
                  <a:lnTo>
                    <a:pt x="3181" y="250"/>
                  </a:lnTo>
                  <a:lnTo>
                    <a:pt x="3145" y="284"/>
                  </a:lnTo>
                  <a:lnTo>
                    <a:pt x="3113" y="322"/>
                  </a:lnTo>
                  <a:lnTo>
                    <a:pt x="3083" y="362"/>
                  </a:lnTo>
                  <a:lnTo>
                    <a:pt x="3057" y="406"/>
                  </a:lnTo>
                  <a:lnTo>
                    <a:pt x="3037" y="452"/>
                  </a:lnTo>
                  <a:lnTo>
                    <a:pt x="3027" y="476"/>
                  </a:lnTo>
                  <a:lnTo>
                    <a:pt x="3019" y="500"/>
                  </a:lnTo>
                  <a:lnTo>
                    <a:pt x="3013" y="524"/>
                  </a:lnTo>
                  <a:lnTo>
                    <a:pt x="3007" y="550"/>
                  </a:lnTo>
                  <a:lnTo>
                    <a:pt x="3003" y="574"/>
                  </a:lnTo>
                  <a:lnTo>
                    <a:pt x="2999" y="600"/>
                  </a:lnTo>
                  <a:lnTo>
                    <a:pt x="2997" y="626"/>
                  </a:lnTo>
                  <a:lnTo>
                    <a:pt x="2997" y="654"/>
                  </a:lnTo>
                  <a:lnTo>
                    <a:pt x="2997" y="654"/>
                  </a:lnTo>
                  <a:lnTo>
                    <a:pt x="2997" y="682"/>
                  </a:lnTo>
                  <a:lnTo>
                    <a:pt x="3001" y="712"/>
                  </a:lnTo>
                  <a:lnTo>
                    <a:pt x="3005" y="740"/>
                  </a:lnTo>
                  <a:lnTo>
                    <a:pt x="3009" y="768"/>
                  </a:lnTo>
                  <a:lnTo>
                    <a:pt x="3009" y="768"/>
                  </a:lnTo>
                  <a:lnTo>
                    <a:pt x="2969" y="760"/>
                  </a:lnTo>
                  <a:lnTo>
                    <a:pt x="2949" y="758"/>
                  </a:lnTo>
                  <a:lnTo>
                    <a:pt x="2927" y="758"/>
                  </a:lnTo>
                  <a:lnTo>
                    <a:pt x="2927" y="758"/>
                  </a:lnTo>
                  <a:lnTo>
                    <a:pt x="2895" y="760"/>
                  </a:lnTo>
                  <a:lnTo>
                    <a:pt x="2895" y="760"/>
                  </a:lnTo>
                  <a:lnTo>
                    <a:pt x="2903" y="732"/>
                  </a:lnTo>
                  <a:lnTo>
                    <a:pt x="2909" y="706"/>
                  </a:lnTo>
                  <a:lnTo>
                    <a:pt x="2911" y="678"/>
                  </a:lnTo>
                  <a:lnTo>
                    <a:pt x="2913" y="650"/>
                  </a:lnTo>
                  <a:lnTo>
                    <a:pt x="2913" y="650"/>
                  </a:lnTo>
                  <a:lnTo>
                    <a:pt x="2911" y="612"/>
                  </a:lnTo>
                  <a:lnTo>
                    <a:pt x="2905" y="578"/>
                  </a:lnTo>
                  <a:lnTo>
                    <a:pt x="2897" y="544"/>
                  </a:lnTo>
                  <a:lnTo>
                    <a:pt x="2885" y="510"/>
                  </a:lnTo>
                  <a:lnTo>
                    <a:pt x="2869" y="480"/>
                  </a:lnTo>
                  <a:lnTo>
                    <a:pt x="2853" y="450"/>
                  </a:lnTo>
                  <a:lnTo>
                    <a:pt x="2831" y="422"/>
                  </a:lnTo>
                  <a:lnTo>
                    <a:pt x="2809" y="396"/>
                  </a:lnTo>
                  <a:lnTo>
                    <a:pt x="2783" y="374"/>
                  </a:lnTo>
                  <a:lnTo>
                    <a:pt x="2755" y="354"/>
                  </a:lnTo>
                  <a:lnTo>
                    <a:pt x="2727" y="336"/>
                  </a:lnTo>
                  <a:lnTo>
                    <a:pt x="2695" y="320"/>
                  </a:lnTo>
                  <a:lnTo>
                    <a:pt x="2661" y="308"/>
                  </a:lnTo>
                  <a:lnTo>
                    <a:pt x="2627" y="300"/>
                  </a:lnTo>
                  <a:lnTo>
                    <a:pt x="2593" y="294"/>
                  </a:lnTo>
                  <a:lnTo>
                    <a:pt x="2555" y="292"/>
                  </a:lnTo>
                  <a:lnTo>
                    <a:pt x="2555" y="292"/>
                  </a:lnTo>
                  <a:lnTo>
                    <a:pt x="2525" y="294"/>
                  </a:lnTo>
                  <a:lnTo>
                    <a:pt x="2495" y="298"/>
                  </a:lnTo>
                  <a:lnTo>
                    <a:pt x="2467" y="304"/>
                  </a:lnTo>
                  <a:lnTo>
                    <a:pt x="2437" y="312"/>
                  </a:lnTo>
                  <a:lnTo>
                    <a:pt x="2411" y="322"/>
                  </a:lnTo>
                  <a:lnTo>
                    <a:pt x="2385" y="336"/>
                  </a:lnTo>
                  <a:lnTo>
                    <a:pt x="2361" y="350"/>
                  </a:lnTo>
                  <a:lnTo>
                    <a:pt x="2337" y="368"/>
                  </a:lnTo>
                  <a:lnTo>
                    <a:pt x="2315" y="386"/>
                  </a:lnTo>
                  <a:lnTo>
                    <a:pt x="2295" y="406"/>
                  </a:lnTo>
                  <a:lnTo>
                    <a:pt x="2275" y="428"/>
                  </a:lnTo>
                  <a:lnTo>
                    <a:pt x="2259" y="452"/>
                  </a:lnTo>
                  <a:lnTo>
                    <a:pt x="2243" y="476"/>
                  </a:lnTo>
                  <a:lnTo>
                    <a:pt x="2231" y="502"/>
                  </a:lnTo>
                  <a:lnTo>
                    <a:pt x="2219" y="528"/>
                  </a:lnTo>
                  <a:lnTo>
                    <a:pt x="2211" y="556"/>
                  </a:lnTo>
                  <a:lnTo>
                    <a:pt x="2211" y="556"/>
                  </a:lnTo>
                  <a:lnTo>
                    <a:pt x="2181" y="544"/>
                  </a:lnTo>
                  <a:lnTo>
                    <a:pt x="2151" y="534"/>
                  </a:lnTo>
                  <a:lnTo>
                    <a:pt x="2119" y="528"/>
                  </a:lnTo>
                  <a:lnTo>
                    <a:pt x="2085" y="526"/>
                  </a:lnTo>
                  <a:lnTo>
                    <a:pt x="2085" y="526"/>
                  </a:lnTo>
                  <a:lnTo>
                    <a:pt x="2089" y="502"/>
                  </a:lnTo>
                  <a:lnTo>
                    <a:pt x="2089" y="478"/>
                  </a:lnTo>
                  <a:lnTo>
                    <a:pt x="2089" y="478"/>
                  </a:lnTo>
                  <a:lnTo>
                    <a:pt x="2087" y="442"/>
                  </a:lnTo>
                  <a:lnTo>
                    <a:pt x="2081" y="406"/>
                  </a:lnTo>
                  <a:lnTo>
                    <a:pt x="2073" y="370"/>
                  </a:lnTo>
                  <a:lnTo>
                    <a:pt x="2061" y="338"/>
                  </a:lnTo>
                  <a:lnTo>
                    <a:pt x="2045" y="306"/>
                  </a:lnTo>
                  <a:lnTo>
                    <a:pt x="2027" y="276"/>
                  </a:lnTo>
                  <a:lnTo>
                    <a:pt x="2007" y="248"/>
                  </a:lnTo>
                  <a:lnTo>
                    <a:pt x="1983" y="224"/>
                  </a:lnTo>
                  <a:lnTo>
                    <a:pt x="1957" y="200"/>
                  </a:lnTo>
                  <a:lnTo>
                    <a:pt x="1931" y="180"/>
                  </a:lnTo>
                  <a:lnTo>
                    <a:pt x="1901" y="162"/>
                  </a:lnTo>
                  <a:lnTo>
                    <a:pt x="1870" y="146"/>
                  </a:lnTo>
                  <a:lnTo>
                    <a:pt x="1836" y="134"/>
                  </a:lnTo>
                  <a:lnTo>
                    <a:pt x="1802" y="124"/>
                  </a:lnTo>
                  <a:lnTo>
                    <a:pt x="1766" y="120"/>
                  </a:lnTo>
                  <a:lnTo>
                    <a:pt x="1730" y="118"/>
                  </a:lnTo>
                  <a:lnTo>
                    <a:pt x="1730" y="118"/>
                  </a:lnTo>
                  <a:lnTo>
                    <a:pt x="1698" y="120"/>
                  </a:lnTo>
                  <a:lnTo>
                    <a:pt x="1666" y="124"/>
                  </a:lnTo>
                  <a:lnTo>
                    <a:pt x="1636" y="130"/>
                  </a:lnTo>
                  <a:lnTo>
                    <a:pt x="1608" y="140"/>
                  </a:lnTo>
                  <a:lnTo>
                    <a:pt x="1580" y="150"/>
                  </a:lnTo>
                  <a:lnTo>
                    <a:pt x="1552" y="164"/>
                  </a:lnTo>
                  <a:lnTo>
                    <a:pt x="1526" y="180"/>
                  </a:lnTo>
                  <a:lnTo>
                    <a:pt x="1502" y="198"/>
                  </a:lnTo>
                  <a:lnTo>
                    <a:pt x="1480" y="218"/>
                  </a:lnTo>
                  <a:lnTo>
                    <a:pt x="1460" y="240"/>
                  </a:lnTo>
                  <a:lnTo>
                    <a:pt x="1440" y="264"/>
                  </a:lnTo>
                  <a:lnTo>
                    <a:pt x="1424" y="288"/>
                  </a:lnTo>
                  <a:lnTo>
                    <a:pt x="1408" y="314"/>
                  </a:lnTo>
                  <a:lnTo>
                    <a:pt x="1396" y="342"/>
                  </a:lnTo>
                  <a:lnTo>
                    <a:pt x="1386" y="370"/>
                  </a:lnTo>
                  <a:lnTo>
                    <a:pt x="1378" y="400"/>
                  </a:lnTo>
                  <a:lnTo>
                    <a:pt x="1378" y="400"/>
                  </a:lnTo>
                  <a:lnTo>
                    <a:pt x="1362" y="388"/>
                  </a:lnTo>
                  <a:lnTo>
                    <a:pt x="1344" y="378"/>
                  </a:lnTo>
                  <a:lnTo>
                    <a:pt x="1326" y="370"/>
                  </a:lnTo>
                  <a:lnTo>
                    <a:pt x="1306" y="366"/>
                  </a:lnTo>
                  <a:lnTo>
                    <a:pt x="1306" y="364"/>
                  </a:lnTo>
                  <a:lnTo>
                    <a:pt x="1306" y="364"/>
                  </a:lnTo>
                  <a:lnTo>
                    <a:pt x="1304" y="328"/>
                  </a:lnTo>
                  <a:lnTo>
                    <a:pt x="1298" y="292"/>
                  </a:lnTo>
                  <a:lnTo>
                    <a:pt x="1288" y="256"/>
                  </a:lnTo>
                  <a:lnTo>
                    <a:pt x="1276" y="222"/>
                  </a:lnTo>
                  <a:lnTo>
                    <a:pt x="1262" y="190"/>
                  </a:lnTo>
                  <a:lnTo>
                    <a:pt x="1244" y="160"/>
                  </a:lnTo>
                  <a:lnTo>
                    <a:pt x="1222" y="132"/>
                  </a:lnTo>
                  <a:lnTo>
                    <a:pt x="1198" y="106"/>
                  </a:lnTo>
                  <a:lnTo>
                    <a:pt x="1172" y="84"/>
                  </a:lnTo>
                  <a:lnTo>
                    <a:pt x="1144" y="62"/>
                  </a:lnTo>
                  <a:lnTo>
                    <a:pt x="1114" y="44"/>
                  </a:lnTo>
                  <a:lnTo>
                    <a:pt x="1082" y="28"/>
                  </a:lnTo>
                  <a:lnTo>
                    <a:pt x="1050" y="16"/>
                  </a:lnTo>
                  <a:lnTo>
                    <a:pt x="1014" y="8"/>
                  </a:lnTo>
                  <a:lnTo>
                    <a:pt x="978" y="2"/>
                  </a:lnTo>
                  <a:lnTo>
                    <a:pt x="940" y="0"/>
                  </a:lnTo>
                  <a:lnTo>
                    <a:pt x="940" y="0"/>
                  </a:lnTo>
                  <a:lnTo>
                    <a:pt x="904" y="2"/>
                  </a:lnTo>
                  <a:lnTo>
                    <a:pt x="868" y="8"/>
                  </a:lnTo>
                  <a:lnTo>
                    <a:pt x="832" y="16"/>
                  </a:lnTo>
                  <a:lnTo>
                    <a:pt x="800" y="28"/>
                  </a:lnTo>
                  <a:lnTo>
                    <a:pt x="768" y="44"/>
                  </a:lnTo>
                  <a:lnTo>
                    <a:pt x="738" y="62"/>
                  </a:lnTo>
                  <a:lnTo>
                    <a:pt x="710" y="84"/>
                  </a:lnTo>
                  <a:lnTo>
                    <a:pt x="684" y="106"/>
                  </a:lnTo>
                  <a:lnTo>
                    <a:pt x="660" y="132"/>
                  </a:lnTo>
                  <a:lnTo>
                    <a:pt x="638" y="160"/>
                  </a:lnTo>
                  <a:lnTo>
                    <a:pt x="620" y="190"/>
                  </a:lnTo>
                  <a:lnTo>
                    <a:pt x="606" y="222"/>
                  </a:lnTo>
                  <a:lnTo>
                    <a:pt x="592" y="256"/>
                  </a:lnTo>
                  <a:lnTo>
                    <a:pt x="584" y="292"/>
                  </a:lnTo>
                  <a:lnTo>
                    <a:pt x="578" y="328"/>
                  </a:lnTo>
                  <a:lnTo>
                    <a:pt x="576" y="364"/>
                  </a:lnTo>
                  <a:lnTo>
                    <a:pt x="576" y="364"/>
                  </a:lnTo>
                  <a:lnTo>
                    <a:pt x="578" y="386"/>
                  </a:lnTo>
                  <a:lnTo>
                    <a:pt x="578" y="408"/>
                  </a:lnTo>
                  <a:lnTo>
                    <a:pt x="582" y="428"/>
                  </a:lnTo>
                  <a:lnTo>
                    <a:pt x="586" y="448"/>
                  </a:lnTo>
                  <a:lnTo>
                    <a:pt x="598" y="488"/>
                  </a:lnTo>
                  <a:lnTo>
                    <a:pt x="614" y="526"/>
                  </a:lnTo>
                  <a:lnTo>
                    <a:pt x="614" y="526"/>
                  </a:lnTo>
                  <a:lnTo>
                    <a:pt x="594" y="524"/>
                  </a:lnTo>
                  <a:lnTo>
                    <a:pt x="594" y="524"/>
                  </a:lnTo>
                  <a:lnTo>
                    <a:pt x="572" y="526"/>
                  </a:lnTo>
                  <a:lnTo>
                    <a:pt x="552" y="528"/>
                  </a:lnTo>
                  <a:lnTo>
                    <a:pt x="532" y="534"/>
                  </a:lnTo>
                  <a:lnTo>
                    <a:pt x="514" y="540"/>
                  </a:lnTo>
                  <a:lnTo>
                    <a:pt x="496" y="550"/>
                  </a:lnTo>
                  <a:lnTo>
                    <a:pt x="478" y="560"/>
                  </a:lnTo>
                  <a:lnTo>
                    <a:pt x="464" y="572"/>
                  </a:lnTo>
                  <a:lnTo>
                    <a:pt x="448" y="584"/>
                  </a:lnTo>
                  <a:lnTo>
                    <a:pt x="436" y="600"/>
                  </a:lnTo>
                  <a:lnTo>
                    <a:pt x="424" y="614"/>
                  </a:lnTo>
                  <a:lnTo>
                    <a:pt x="414" y="632"/>
                  </a:lnTo>
                  <a:lnTo>
                    <a:pt x="404" y="650"/>
                  </a:lnTo>
                  <a:lnTo>
                    <a:pt x="398" y="668"/>
                  </a:lnTo>
                  <a:lnTo>
                    <a:pt x="394" y="688"/>
                  </a:lnTo>
                  <a:lnTo>
                    <a:pt x="390" y="708"/>
                  </a:lnTo>
                  <a:lnTo>
                    <a:pt x="388" y="728"/>
                  </a:lnTo>
                  <a:lnTo>
                    <a:pt x="388" y="728"/>
                  </a:lnTo>
                  <a:lnTo>
                    <a:pt x="392" y="758"/>
                  </a:lnTo>
                  <a:lnTo>
                    <a:pt x="398" y="788"/>
                  </a:lnTo>
                  <a:lnTo>
                    <a:pt x="408" y="814"/>
                  </a:lnTo>
                  <a:lnTo>
                    <a:pt x="422" y="838"/>
                  </a:lnTo>
                  <a:lnTo>
                    <a:pt x="422" y="838"/>
                  </a:lnTo>
                  <a:lnTo>
                    <a:pt x="378" y="842"/>
                  </a:lnTo>
                  <a:lnTo>
                    <a:pt x="336" y="852"/>
                  </a:lnTo>
                  <a:lnTo>
                    <a:pt x="296" y="864"/>
                  </a:lnTo>
                  <a:lnTo>
                    <a:pt x="256" y="878"/>
                  </a:lnTo>
                  <a:lnTo>
                    <a:pt x="220" y="898"/>
                  </a:lnTo>
                  <a:lnTo>
                    <a:pt x="186" y="920"/>
                  </a:lnTo>
                  <a:lnTo>
                    <a:pt x="152" y="946"/>
                  </a:lnTo>
                  <a:lnTo>
                    <a:pt x="122" y="974"/>
                  </a:lnTo>
                  <a:lnTo>
                    <a:pt x="96" y="1006"/>
                  </a:lnTo>
                  <a:lnTo>
                    <a:pt x="72" y="1038"/>
                  </a:lnTo>
                  <a:lnTo>
                    <a:pt x="50" y="1074"/>
                  </a:lnTo>
                  <a:lnTo>
                    <a:pt x="34" y="1112"/>
                  </a:lnTo>
                  <a:lnTo>
                    <a:pt x="18" y="1152"/>
                  </a:lnTo>
                  <a:lnTo>
                    <a:pt x="8" y="1194"/>
                  </a:lnTo>
                  <a:lnTo>
                    <a:pt x="2" y="1236"/>
                  </a:lnTo>
                  <a:lnTo>
                    <a:pt x="0" y="1280"/>
                  </a:lnTo>
                  <a:lnTo>
                    <a:pt x="0" y="1280"/>
                  </a:lnTo>
                  <a:lnTo>
                    <a:pt x="0" y="1306"/>
                  </a:lnTo>
                  <a:lnTo>
                    <a:pt x="4" y="1330"/>
                  </a:lnTo>
                  <a:lnTo>
                    <a:pt x="6" y="1356"/>
                  </a:lnTo>
                  <a:lnTo>
                    <a:pt x="12" y="1380"/>
                  </a:lnTo>
                  <a:lnTo>
                    <a:pt x="18" y="1404"/>
                  </a:lnTo>
                  <a:lnTo>
                    <a:pt x="26" y="1428"/>
                  </a:lnTo>
                  <a:lnTo>
                    <a:pt x="34" y="1450"/>
                  </a:lnTo>
                  <a:lnTo>
                    <a:pt x="44" y="1472"/>
                  </a:lnTo>
                  <a:lnTo>
                    <a:pt x="56" y="1494"/>
                  </a:lnTo>
                  <a:lnTo>
                    <a:pt x="68" y="1514"/>
                  </a:lnTo>
                  <a:lnTo>
                    <a:pt x="80" y="1534"/>
                  </a:lnTo>
                  <a:lnTo>
                    <a:pt x="96" y="1554"/>
                  </a:lnTo>
                  <a:lnTo>
                    <a:pt x="110" y="1572"/>
                  </a:lnTo>
                  <a:lnTo>
                    <a:pt x="126" y="1590"/>
                  </a:lnTo>
                  <a:lnTo>
                    <a:pt x="144" y="1606"/>
                  </a:lnTo>
                  <a:lnTo>
                    <a:pt x="162" y="1622"/>
                  </a:lnTo>
                  <a:lnTo>
                    <a:pt x="3505" y="1622"/>
                  </a:lnTo>
                  <a:lnTo>
                    <a:pt x="3505" y="118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0"/>
            <p:cNvSpPr>
              <a:spLocks/>
            </p:cNvSpPr>
            <p:nvPr/>
          </p:nvSpPr>
          <p:spPr bwMode="auto">
            <a:xfrm>
              <a:off x="7518890" y="3386806"/>
              <a:ext cx="1053865" cy="2034502"/>
            </a:xfrm>
            <a:custGeom>
              <a:avLst/>
              <a:gdLst>
                <a:gd name="T0" fmla="*/ 1507 w 1743"/>
                <a:gd name="T1" fmla="*/ 0 h 3365"/>
                <a:gd name="T2" fmla="*/ 1507 w 1743"/>
                <a:gd name="T3" fmla="*/ 0 h 3365"/>
                <a:gd name="T4" fmla="*/ 1487 w 1743"/>
                <a:gd name="T5" fmla="*/ 24 h 3365"/>
                <a:gd name="T6" fmla="*/ 1343 w 1743"/>
                <a:gd name="T7" fmla="*/ 174 h 3365"/>
                <a:gd name="T8" fmla="*/ 988 w 1743"/>
                <a:gd name="T9" fmla="*/ 536 h 3365"/>
                <a:gd name="T10" fmla="*/ 746 w 1743"/>
                <a:gd name="T11" fmla="*/ 770 h 3365"/>
                <a:gd name="T12" fmla="*/ 606 w 1743"/>
                <a:gd name="T13" fmla="*/ 910 h 3365"/>
                <a:gd name="T14" fmla="*/ 444 w 1743"/>
                <a:gd name="T15" fmla="*/ 1088 h 3365"/>
                <a:gd name="T16" fmla="*/ 290 w 1743"/>
                <a:gd name="T17" fmla="*/ 1286 h 3365"/>
                <a:gd name="T18" fmla="*/ 198 w 1743"/>
                <a:gd name="T19" fmla="*/ 1425 h 3365"/>
                <a:gd name="T20" fmla="*/ 102 w 1743"/>
                <a:gd name="T21" fmla="*/ 1609 h 3365"/>
                <a:gd name="T22" fmla="*/ 56 w 1743"/>
                <a:gd name="T23" fmla="*/ 1725 h 3365"/>
                <a:gd name="T24" fmla="*/ 32 w 1743"/>
                <a:gd name="T25" fmla="*/ 1803 h 3365"/>
                <a:gd name="T26" fmla="*/ 8 w 1743"/>
                <a:gd name="T27" fmla="*/ 1923 h 3365"/>
                <a:gd name="T28" fmla="*/ 0 w 1743"/>
                <a:gd name="T29" fmla="*/ 2047 h 3365"/>
                <a:gd name="T30" fmla="*/ 4 w 1743"/>
                <a:gd name="T31" fmla="*/ 2141 h 3365"/>
                <a:gd name="T32" fmla="*/ 34 w 1743"/>
                <a:gd name="T33" fmla="*/ 2283 h 3365"/>
                <a:gd name="T34" fmla="*/ 90 w 1743"/>
                <a:gd name="T35" fmla="*/ 2423 h 3365"/>
                <a:gd name="T36" fmla="*/ 128 w 1743"/>
                <a:gd name="T37" fmla="*/ 2491 h 3365"/>
                <a:gd name="T38" fmla="*/ 200 w 1743"/>
                <a:gd name="T39" fmla="*/ 2593 h 3365"/>
                <a:gd name="T40" fmla="*/ 288 w 1743"/>
                <a:gd name="T41" fmla="*/ 2691 h 3365"/>
                <a:gd name="T42" fmla="*/ 394 w 1743"/>
                <a:gd name="T43" fmla="*/ 2787 h 3365"/>
                <a:gd name="T44" fmla="*/ 588 w 1743"/>
                <a:gd name="T45" fmla="*/ 2923 h 3365"/>
                <a:gd name="T46" fmla="*/ 824 w 1743"/>
                <a:gd name="T47" fmla="*/ 3053 h 3365"/>
                <a:gd name="T48" fmla="*/ 1008 w 1743"/>
                <a:gd name="T49" fmla="*/ 3137 h 3365"/>
                <a:gd name="T50" fmla="*/ 1323 w 1743"/>
                <a:gd name="T51" fmla="*/ 3255 h 3365"/>
                <a:gd name="T52" fmla="*/ 1691 w 1743"/>
                <a:gd name="T53" fmla="*/ 3365 h 3365"/>
                <a:gd name="T54" fmla="*/ 1631 w 1743"/>
                <a:gd name="T55" fmla="*/ 3141 h 3365"/>
                <a:gd name="T56" fmla="*/ 1325 w 1743"/>
                <a:gd name="T57" fmla="*/ 3045 h 3365"/>
                <a:gd name="T58" fmla="*/ 1064 w 1743"/>
                <a:gd name="T59" fmla="*/ 2945 h 3365"/>
                <a:gd name="T60" fmla="*/ 930 w 1743"/>
                <a:gd name="T61" fmla="*/ 2883 h 3365"/>
                <a:gd name="T62" fmla="*/ 776 w 1743"/>
                <a:gd name="T63" fmla="*/ 2803 h 3365"/>
                <a:gd name="T64" fmla="*/ 644 w 1743"/>
                <a:gd name="T65" fmla="*/ 2723 h 3365"/>
                <a:gd name="T66" fmla="*/ 550 w 1743"/>
                <a:gd name="T67" fmla="*/ 2655 h 3365"/>
                <a:gd name="T68" fmla="*/ 412 w 1743"/>
                <a:gd name="T69" fmla="*/ 2531 h 3365"/>
                <a:gd name="T70" fmla="*/ 358 w 1743"/>
                <a:gd name="T71" fmla="*/ 2471 h 3365"/>
                <a:gd name="T72" fmla="*/ 292 w 1743"/>
                <a:gd name="T73" fmla="*/ 2379 h 3365"/>
                <a:gd name="T74" fmla="*/ 246 w 1743"/>
                <a:gd name="T75" fmla="*/ 2287 h 3365"/>
                <a:gd name="T76" fmla="*/ 226 w 1743"/>
                <a:gd name="T77" fmla="*/ 2227 h 3365"/>
                <a:gd name="T78" fmla="*/ 206 w 1743"/>
                <a:gd name="T79" fmla="*/ 2137 h 3365"/>
                <a:gd name="T80" fmla="*/ 198 w 1743"/>
                <a:gd name="T81" fmla="*/ 2047 h 3365"/>
                <a:gd name="T82" fmla="*/ 206 w 1743"/>
                <a:gd name="T83" fmla="*/ 1949 h 3365"/>
                <a:gd name="T84" fmla="*/ 226 w 1743"/>
                <a:gd name="T85" fmla="*/ 1851 h 3365"/>
                <a:gd name="T86" fmla="*/ 270 w 1743"/>
                <a:gd name="T87" fmla="*/ 1719 h 3365"/>
                <a:gd name="T88" fmla="*/ 334 w 1743"/>
                <a:gd name="T89" fmla="*/ 1589 h 3365"/>
                <a:gd name="T90" fmla="*/ 384 w 1743"/>
                <a:gd name="T91" fmla="*/ 1503 h 3365"/>
                <a:gd name="T92" fmla="*/ 518 w 1743"/>
                <a:gd name="T93" fmla="*/ 1316 h 3365"/>
                <a:gd name="T94" fmla="*/ 668 w 1743"/>
                <a:gd name="T95" fmla="*/ 1138 h 3365"/>
                <a:gd name="T96" fmla="*/ 770 w 1743"/>
                <a:gd name="T97" fmla="*/ 1028 h 3365"/>
                <a:gd name="T98" fmla="*/ 968 w 1743"/>
                <a:gd name="T99" fmla="*/ 832 h 3365"/>
                <a:gd name="T100" fmla="*/ 1128 w 1743"/>
                <a:gd name="T101" fmla="*/ 676 h 3365"/>
                <a:gd name="T102" fmla="*/ 1565 w 1743"/>
                <a:gd name="T103" fmla="*/ 232 h 3365"/>
                <a:gd name="T104" fmla="*/ 1661 w 1743"/>
                <a:gd name="T105" fmla="*/ 128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43" h="3365">
                  <a:moveTo>
                    <a:pt x="1507" y="2"/>
                  </a:moveTo>
                  <a:lnTo>
                    <a:pt x="1557" y="42"/>
                  </a:lnTo>
                  <a:lnTo>
                    <a:pt x="1507" y="0"/>
                  </a:lnTo>
                  <a:lnTo>
                    <a:pt x="1507" y="2"/>
                  </a:lnTo>
                  <a:lnTo>
                    <a:pt x="1557" y="42"/>
                  </a:lnTo>
                  <a:lnTo>
                    <a:pt x="1507" y="0"/>
                  </a:lnTo>
                  <a:lnTo>
                    <a:pt x="1507" y="0"/>
                  </a:lnTo>
                  <a:lnTo>
                    <a:pt x="1507" y="0"/>
                  </a:lnTo>
                  <a:lnTo>
                    <a:pt x="1487" y="24"/>
                  </a:lnTo>
                  <a:lnTo>
                    <a:pt x="1487" y="24"/>
                  </a:lnTo>
                  <a:lnTo>
                    <a:pt x="1437" y="78"/>
                  </a:lnTo>
                  <a:lnTo>
                    <a:pt x="1343" y="174"/>
                  </a:lnTo>
                  <a:lnTo>
                    <a:pt x="1198" y="324"/>
                  </a:lnTo>
                  <a:lnTo>
                    <a:pt x="988" y="536"/>
                  </a:lnTo>
                  <a:lnTo>
                    <a:pt x="988" y="536"/>
                  </a:lnTo>
                  <a:lnTo>
                    <a:pt x="872" y="648"/>
                  </a:lnTo>
                  <a:lnTo>
                    <a:pt x="872" y="648"/>
                  </a:lnTo>
                  <a:lnTo>
                    <a:pt x="746" y="770"/>
                  </a:lnTo>
                  <a:lnTo>
                    <a:pt x="678" y="838"/>
                  </a:lnTo>
                  <a:lnTo>
                    <a:pt x="606" y="910"/>
                  </a:lnTo>
                  <a:lnTo>
                    <a:pt x="606" y="910"/>
                  </a:lnTo>
                  <a:lnTo>
                    <a:pt x="552" y="968"/>
                  </a:lnTo>
                  <a:lnTo>
                    <a:pt x="498" y="1026"/>
                  </a:lnTo>
                  <a:lnTo>
                    <a:pt x="444" y="1088"/>
                  </a:lnTo>
                  <a:lnTo>
                    <a:pt x="392" y="1152"/>
                  </a:lnTo>
                  <a:lnTo>
                    <a:pt x="340" y="1218"/>
                  </a:lnTo>
                  <a:lnTo>
                    <a:pt x="290" y="1286"/>
                  </a:lnTo>
                  <a:lnTo>
                    <a:pt x="244" y="1354"/>
                  </a:lnTo>
                  <a:lnTo>
                    <a:pt x="198" y="1425"/>
                  </a:lnTo>
                  <a:lnTo>
                    <a:pt x="198" y="1425"/>
                  </a:lnTo>
                  <a:lnTo>
                    <a:pt x="156" y="1497"/>
                  </a:lnTo>
                  <a:lnTo>
                    <a:pt x="118" y="1571"/>
                  </a:lnTo>
                  <a:lnTo>
                    <a:pt x="102" y="1609"/>
                  </a:lnTo>
                  <a:lnTo>
                    <a:pt x="84" y="1647"/>
                  </a:lnTo>
                  <a:lnTo>
                    <a:pt x="70" y="1685"/>
                  </a:lnTo>
                  <a:lnTo>
                    <a:pt x="56" y="1725"/>
                  </a:lnTo>
                  <a:lnTo>
                    <a:pt x="56" y="1725"/>
                  </a:lnTo>
                  <a:lnTo>
                    <a:pt x="44" y="1763"/>
                  </a:lnTo>
                  <a:lnTo>
                    <a:pt x="32" y="1803"/>
                  </a:lnTo>
                  <a:lnTo>
                    <a:pt x="22" y="1843"/>
                  </a:lnTo>
                  <a:lnTo>
                    <a:pt x="14" y="1883"/>
                  </a:lnTo>
                  <a:lnTo>
                    <a:pt x="8" y="1923"/>
                  </a:lnTo>
                  <a:lnTo>
                    <a:pt x="4" y="1965"/>
                  </a:lnTo>
                  <a:lnTo>
                    <a:pt x="0" y="2005"/>
                  </a:lnTo>
                  <a:lnTo>
                    <a:pt x="0" y="2047"/>
                  </a:lnTo>
                  <a:lnTo>
                    <a:pt x="0" y="2047"/>
                  </a:lnTo>
                  <a:lnTo>
                    <a:pt x="0" y="2093"/>
                  </a:lnTo>
                  <a:lnTo>
                    <a:pt x="4" y="2141"/>
                  </a:lnTo>
                  <a:lnTo>
                    <a:pt x="12" y="2187"/>
                  </a:lnTo>
                  <a:lnTo>
                    <a:pt x="20" y="2235"/>
                  </a:lnTo>
                  <a:lnTo>
                    <a:pt x="34" y="2283"/>
                  </a:lnTo>
                  <a:lnTo>
                    <a:pt x="48" y="2329"/>
                  </a:lnTo>
                  <a:lnTo>
                    <a:pt x="68" y="2377"/>
                  </a:lnTo>
                  <a:lnTo>
                    <a:pt x="90" y="2423"/>
                  </a:lnTo>
                  <a:lnTo>
                    <a:pt x="90" y="2423"/>
                  </a:lnTo>
                  <a:lnTo>
                    <a:pt x="108" y="2457"/>
                  </a:lnTo>
                  <a:lnTo>
                    <a:pt x="128" y="2491"/>
                  </a:lnTo>
                  <a:lnTo>
                    <a:pt x="150" y="2525"/>
                  </a:lnTo>
                  <a:lnTo>
                    <a:pt x="174" y="2559"/>
                  </a:lnTo>
                  <a:lnTo>
                    <a:pt x="200" y="2593"/>
                  </a:lnTo>
                  <a:lnTo>
                    <a:pt x="228" y="2625"/>
                  </a:lnTo>
                  <a:lnTo>
                    <a:pt x="258" y="2659"/>
                  </a:lnTo>
                  <a:lnTo>
                    <a:pt x="288" y="2691"/>
                  </a:lnTo>
                  <a:lnTo>
                    <a:pt x="288" y="2691"/>
                  </a:lnTo>
                  <a:lnTo>
                    <a:pt x="340" y="2739"/>
                  </a:lnTo>
                  <a:lnTo>
                    <a:pt x="394" y="2787"/>
                  </a:lnTo>
                  <a:lnTo>
                    <a:pt x="454" y="2833"/>
                  </a:lnTo>
                  <a:lnTo>
                    <a:pt x="518" y="2879"/>
                  </a:lnTo>
                  <a:lnTo>
                    <a:pt x="588" y="2923"/>
                  </a:lnTo>
                  <a:lnTo>
                    <a:pt x="662" y="2967"/>
                  </a:lnTo>
                  <a:lnTo>
                    <a:pt x="740" y="3011"/>
                  </a:lnTo>
                  <a:lnTo>
                    <a:pt x="824" y="3053"/>
                  </a:lnTo>
                  <a:lnTo>
                    <a:pt x="824" y="3053"/>
                  </a:lnTo>
                  <a:lnTo>
                    <a:pt x="914" y="3095"/>
                  </a:lnTo>
                  <a:lnTo>
                    <a:pt x="1008" y="3137"/>
                  </a:lnTo>
                  <a:lnTo>
                    <a:pt x="1108" y="3177"/>
                  </a:lnTo>
                  <a:lnTo>
                    <a:pt x="1212" y="3217"/>
                  </a:lnTo>
                  <a:lnTo>
                    <a:pt x="1323" y="3255"/>
                  </a:lnTo>
                  <a:lnTo>
                    <a:pt x="1439" y="3293"/>
                  </a:lnTo>
                  <a:lnTo>
                    <a:pt x="1563" y="3329"/>
                  </a:lnTo>
                  <a:lnTo>
                    <a:pt x="1691" y="3365"/>
                  </a:lnTo>
                  <a:lnTo>
                    <a:pt x="1743" y="3171"/>
                  </a:lnTo>
                  <a:lnTo>
                    <a:pt x="1743" y="3171"/>
                  </a:lnTo>
                  <a:lnTo>
                    <a:pt x="1631" y="3141"/>
                  </a:lnTo>
                  <a:lnTo>
                    <a:pt x="1525" y="3109"/>
                  </a:lnTo>
                  <a:lnTo>
                    <a:pt x="1423" y="3077"/>
                  </a:lnTo>
                  <a:lnTo>
                    <a:pt x="1325" y="3045"/>
                  </a:lnTo>
                  <a:lnTo>
                    <a:pt x="1234" y="3011"/>
                  </a:lnTo>
                  <a:lnTo>
                    <a:pt x="1148" y="2979"/>
                  </a:lnTo>
                  <a:lnTo>
                    <a:pt x="1064" y="2945"/>
                  </a:lnTo>
                  <a:lnTo>
                    <a:pt x="986" y="2909"/>
                  </a:lnTo>
                  <a:lnTo>
                    <a:pt x="986" y="2909"/>
                  </a:lnTo>
                  <a:lnTo>
                    <a:pt x="930" y="2883"/>
                  </a:lnTo>
                  <a:lnTo>
                    <a:pt x="876" y="2857"/>
                  </a:lnTo>
                  <a:lnTo>
                    <a:pt x="826" y="2831"/>
                  </a:lnTo>
                  <a:lnTo>
                    <a:pt x="776" y="2803"/>
                  </a:lnTo>
                  <a:lnTo>
                    <a:pt x="730" y="2777"/>
                  </a:lnTo>
                  <a:lnTo>
                    <a:pt x="686" y="2751"/>
                  </a:lnTo>
                  <a:lnTo>
                    <a:pt x="644" y="2723"/>
                  </a:lnTo>
                  <a:lnTo>
                    <a:pt x="604" y="2695"/>
                  </a:lnTo>
                  <a:lnTo>
                    <a:pt x="604" y="2695"/>
                  </a:lnTo>
                  <a:lnTo>
                    <a:pt x="550" y="2655"/>
                  </a:lnTo>
                  <a:lnTo>
                    <a:pt x="498" y="2613"/>
                  </a:lnTo>
                  <a:lnTo>
                    <a:pt x="452" y="2573"/>
                  </a:lnTo>
                  <a:lnTo>
                    <a:pt x="412" y="2531"/>
                  </a:lnTo>
                  <a:lnTo>
                    <a:pt x="412" y="2531"/>
                  </a:lnTo>
                  <a:lnTo>
                    <a:pt x="384" y="2501"/>
                  </a:lnTo>
                  <a:lnTo>
                    <a:pt x="358" y="2471"/>
                  </a:lnTo>
                  <a:lnTo>
                    <a:pt x="334" y="2439"/>
                  </a:lnTo>
                  <a:lnTo>
                    <a:pt x="312" y="2409"/>
                  </a:lnTo>
                  <a:lnTo>
                    <a:pt x="292" y="2379"/>
                  </a:lnTo>
                  <a:lnTo>
                    <a:pt x="276" y="2349"/>
                  </a:lnTo>
                  <a:lnTo>
                    <a:pt x="260" y="2319"/>
                  </a:lnTo>
                  <a:lnTo>
                    <a:pt x="246" y="2287"/>
                  </a:lnTo>
                  <a:lnTo>
                    <a:pt x="246" y="2287"/>
                  </a:lnTo>
                  <a:lnTo>
                    <a:pt x="236" y="2257"/>
                  </a:lnTo>
                  <a:lnTo>
                    <a:pt x="226" y="2227"/>
                  </a:lnTo>
                  <a:lnTo>
                    <a:pt x="216" y="2197"/>
                  </a:lnTo>
                  <a:lnTo>
                    <a:pt x="210" y="2167"/>
                  </a:lnTo>
                  <a:lnTo>
                    <a:pt x="206" y="2137"/>
                  </a:lnTo>
                  <a:lnTo>
                    <a:pt x="202" y="2107"/>
                  </a:lnTo>
                  <a:lnTo>
                    <a:pt x="200" y="2077"/>
                  </a:lnTo>
                  <a:lnTo>
                    <a:pt x="198" y="2047"/>
                  </a:lnTo>
                  <a:lnTo>
                    <a:pt x="198" y="2047"/>
                  </a:lnTo>
                  <a:lnTo>
                    <a:pt x="200" y="1997"/>
                  </a:lnTo>
                  <a:lnTo>
                    <a:pt x="206" y="1949"/>
                  </a:lnTo>
                  <a:lnTo>
                    <a:pt x="214" y="1899"/>
                  </a:lnTo>
                  <a:lnTo>
                    <a:pt x="226" y="1851"/>
                  </a:lnTo>
                  <a:lnTo>
                    <a:pt x="226" y="1851"/>
                  </a:lnTo>
                  <a:lnTo>
                    <a:pt x="238" y="1807"/>
                  </a:lnTo>
                  <a:lnTo>
                    <a:pt x="254" y="1763"/>
                  </a:lnTo>
                  <a:lnTo>
                    <a:pt x="270" y="1719"/>
                  </a:lnTo>
                  <a:lnTo>
                    <a:pt x="290" y="1677"/>
                  </a:lnTo>
                  <a:lnTo>
                    <a:pt x="310" y="1633"/>
                  </a:lnTo>
                  <a:lnTo>
                    <a:pt x="334" y="1589"/>
                  </a:lnTo>
                  <a:lnTo>
                    <a:pt x="358" y="1545"/>
                  </a:lnTo>
                  <a:lnTo>
                    <a:pt x="384" y="1503"/>
                  </a:lnTo>
                  <a:lnTo>
                    <a:pt x="384" y="1503"/>
                  </a:lnTo>
                  <a:lnTo>
                    <a:pt x="426" y="1439"/>
                  </a:lnTo>
                  <a:lnTo>
                    <a:pt x="470" y="1378"/>
                  </a:lnTo>
                  <a:lnTo>
                    <a:pt x="518" y="1316"/>
                  </a:lnTo>
                  <a:lnTo>
                    <a:pt x="566" y="1254"/>
                  </a:lnTo>
                  <a:lnTo>
                    <a:pt x="616" y="1196"/>
                  </a:lnTo>
                  <a:lnTo>
                    <a:pt x="668" y="1138"/>
                  </a:lnTo>
                  <a:lnTo>
                    <a:pt x="718" y="1082"/>
                  </a:lnTo>
                  <a:lnTo>
                    <a:pt x="770" y="1028"/>
                  </a:lnTo>
                  <a:lnTo>
                    <a:pt x="770" y="1028"/>
                  </a:lnTo>
                  <a:lnTo>
                    <a:pt x="872" y="926"/>
                  </a:lnTo>
                  <a:lnTo>
                    <a:pt x="968" y="832"/>
                  </a:lnTo>
                  <a:lnTo>
                    <a:pt x="968" y="832"/>
                  </a:lnTo>
                  <a:lnTo>
                    <a:pt x="1054" y="750"/>
                  </a:lnTo>
                  <a:lnTo>
                    <a:pt x="1128" y="676"/>
                  </a:lnTo>
                  <a:lnTo>
                    <a:pt x="1128" y="676"/>
                  </a:lnTo>
                  <a:lnTo>
                    <a:pt x="1405" y="396"/>
                  </a:lnTo>
                  <a:lnTo>
                    <a:pt x="1565" y="232"/>
                  </a:lnTo>
                  <a:lnTo>
                    <a:pt x="1565" y="232"/>
                  </a:lnTo>
                  <a:lnTo>
                    <a:pt x="1641" y="152"/>
                  </a:lnTo>
                  <a:lnTo>
                    <a:pt x="1641" y="152"/>
                  </a:lnTo>
                  <a:lnTo>
                    <a:pt x="1661" y="128"/>
                  </a:lnTo>
                  <a:lnTo>
                    <a:pt x="1507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1"/>
            <p:cNvSpPr>
              <a:spLocks/>
            </p:cNvSpPr>
            <p:nvPr/>
          </p:nvSpPr>
          <p:spPr bwMode="auto">
            <a:xfrm>
              <a:off x="7518890" y="3386806"/>
              <a:ext cx="1053865" cy="2034502"/>
            </a:xfrm>
            <a:custGeom>
              <a:avLst/>
              <a:gdLst>
                <a:gd name="T0" fmla="*/ 1507 w 1743"/>
                <a:gd name="T1" fmla="*/ 0 h 3365"/>
                <a:gd name="T2" fmla="*/ 1507 w 1743"/>
                <a:gd name="T3" fmla="*/ 0 h 3365"/>
                <a:gd name="T4" fmla="*/ 1487 w 1743"/>
                <a:gd name="T5" fmla="*/ 24 h 3365"/>
                <a:gd name="T6" fmla="*/ 1343 w 1743"/>
                <a:gd name="T7" fmla="*/ 174 h 3365"/>
                <a:gd name="T8" fmla="*/ 988 w 1743"/>
                <a:gd name="T9" fmla="*/ 536 h 3365"/>
                <a:gd name="T10" fmla="*/ 746 w 1743"/>
                <a:gd name="T11" fmla="*/ 770 h 3365"/>
                <a:gd name="T12" fmla="*/ 606 w 1743"/>
                <a:gd name="T13" fmla="*/ 910 h 3365"/>
                <a:gd name="T14" fmla="*/ 444 w 1743"/>
                <a:gd name="T15" fmla="*/ 1088 h 3365"/>
                <a:gd name="T16" fmla="*/ 290 w 1743"/>
                <a:gd name="T17" fmla="*/ 1286 h 3365"/>
                <a:gd name="T18" fmla="*/ 198 w 1743"/>
                <a:gd name="T19" fmla="*/ 1425 h 3365"/>
                <a:gd name="T20" fmla="*/ 102 w 1743"/>
                <a:gd name="T21" fmla="*/ 1609 h 3365"/>
                <a:gd name="T22" fmla="*/ 56 w 1743"/>
                <a:gd name="T23" fmla="*/ 1725 h 3365"/>
                <a:gd name="T24" fmla="*/ 32 w 1743"/>
                <a:gd name="T25" fmla="*/ 1803 h 3365"/>
                <a:gd name="T26" fmla="*/ 8 w 1743"/>
                <a:gd name="T27" fmla="*/ 1923 h 3365"/>
                <a:gd name="T28" fmla="*/ 0 w 1743"/>
                <a:gd name="T29" fmla="*/ 2047 h 3365"/>
                <a:gd name="T30" fmla="*/ 4 w 1743"/>
                <a:gd name="T31" fmla="*/ 2141 h 3365"/>
                <a:gd name="T32" fmla="*/ 34 w 1743"/>
                <a:gd name="T33" fmla="*/ 2283 h 3365"/>
                <a:gd name="T34" fmla="*/ 90 w 1743"/>
                <a:gd name="T35" fmla="*/ 2423 h 3365"/>
                <a:gd name="T36" fmla="*/ 128 w 1743"/>
                <a:gd name="T37" fmla="*/ 2491 h 3365"/>
                <a:gd name="T38" fmla="*/ 200 w 1743"/>
                <a:gd name="T39" fmla="*/ 2593 h 3365"/>
                <a:gd name="T40" fmla="*/ 288 w 1743"/>
                <a:gd name="T41" fmla="*/ 2691 h 3365"/>
                <a:gd name="T42" fmla="*/ 394 w 1743"/>
                <a:gd name="T43" fmla="*/ 2787 h 3365"/>
                <a:gd name="T44" fmla="*/ 588 w 1743"/>
                <a:gd name="T45" fmla="*/ 2923 h 3365"/>
                <a:gd name="T46" fmla="*/ 824 w 1743"/>
                <a:gd name="T47" fmla="*/ 3053 h 3365"/>
                <a:gd name="T48" fmla="*/ 1008 w 1743"/>
                <a:gd name="T49" fmla="*/ 3137 h 3365"/>
                <a:gd name="T50" fmla="*/ 1323 w 1743"/>
                <a:gd name="T51" fmla="*/ 3255 h 3365"/>
                <a:gd name="T52" fmla="*/ 1691 w 1743"/>
                <a:gd name="T53" fmla="*/ 3365 h 3365"/>
                <a:gd name="T54" fmla="*/ 1631 w 1743"/>
                <a:gd name="T55" fmla="*/ 3141 h 3365"/>
                <a:gd name="T56" fmla="*/ 1325 w 1743"/>
                <a:gd name="T57" fmla="*/ 3045 h 3365"/>
                <a:gd name="T58" fmla="*/ 1064 w 1743"/>
                <a:gd name="T59" fmla="*/ 2945 h 3365"/>
                <a:gd name="T60" fmla="*/ 930 w 1743"/>
                <a:gd name="T61" fmla="*/ 2883 h 3365"/>
                <a:gd name="T62" fmla="*/ 776 w 1743"/>
                <a:gd name="T63" fmla="*/ 2803 h 3365"/>
                <a:gd name="T64" fmla="*/ 644 w 1743"/>
                <a:gd name="T65" fmla="*/ 2723 h 3365"/>
                <a:gd name="T66" fmla="*/ 550 w 1743"/>
                <a:gd name="T67" fmla="*/ 2655 h 3365"/>
                <a:gd name="T68" fmla="*/ 412 w 1743"/>
                <a:gd name="T69" fmla="*/ 2531 h 3365"/>
                <a:gd name="T70" fmla="*/ 358 w 1743"/>
                <a:gd name="T71" fmla="*/ 2471 h 3365"/>
                <a:gd name="T72" fmla="*/ 292 w 1743"/>
                <a:gd name="T73" fmla="*/ 2379 h 3365"/>
                <a:gd name="T74" fmla="*/ 246 w 1743"/>
                <a:gd name="T75" fmla="*/ 2287 h 3365"/>
                <a:gd name="T76" fmla="*/ 226 w 1743"/>
                <a:gd name="T77" fmla="*/ 2227 h 3365"/>
                <a:gd name="T78" fmla="*/ 206 w 1743"/>
                <a:gd name="T79" fmla="*/ 2137 h 3365"/>
                <a:gd name="T80" fmla="*/ 198 w 1743"/>
                <a:gd name="T81" fmla="*/ 2047 h 3365"/>
                <a:gd name="T82" fmla="*/ 206 w 1743"/>
                <a:gd name="T83" fmla="*/ 1949 h 3365"/>
                <a:gd name="T84" fmla="*/ 226 w 1743"/>
                <a:gd name="T85" fmla="*/ 1851 h 3365"/>
                <a:gd name="T86" fmla="*/ 270 w 1743"/>
                <a:gd name="T87" fmla="*/ 1719 h 3365"/>
                <a:gd name="T88" fmla="*/ 334 w 1743"/>
                <a:gd name="T89" fmla="*/ 1589 h 3365"/>
                <a:gd name="T90" fmla="*/ 384 w 1743"/>
                <a:gd name="T91" fmla="*/ 1503 h 3365"/>
                <a:gd name="T92" fmla="*/ 518 w 1743"/>
                <a:gd name="T93" fmla="*/ 1316 h 3365"/>
                <a:gd name="T94" fmla="*/ 668 w 1743"/>
                <a:gd name="T95" fmla="*/ 1138 h 3365"/>
                <a:gd name="T96" fmla="*/ 770 w 1743"/>
                <a:gd name="T97" fmla="*/ 1028 h 3365"/>
                <a:gd name="T98" fmla="*/ 968 w 1743"/>
                <a:gd name="T99" fmla="*/ 832 h 3365"/>
                <a:gd name="T100" fmla="*/ 1128 w 1743"/>
                <a:gd name="T101" fmla="*/ 676 h 3365"/>
                <a:gd name="T102" fmla="*/ 1565 w 1743"/>
                <a:gd name="T103" fmla="*/ 232 h 3365"/>
                <a:gd name="T104" fmla="*/ 1661 w 1743"/>
                <a:gd name="T105" fmla="*/ 128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43" h="3365">
                  <a:moveTo>
                    <a:pt x="1507" y="2"/>
                  </a:moveTo>
                  <a:lnTo>
                    <a:pt x="1557" y="42"/>
                  </a:lnTo>
                  <a:lnTo>
                    <a:pt x="1507" y="0"/>
                  </a:lnTo>
                  <a:lnTo>
                    <a:pt x="1507" y="2"/>
                  </a:lnTo>
                  <a:lnTo>
                    <a:pt x="1557" y="42"/>
                  </a:lnTo>
                  <a:lnTo>
                    <a:pt x="1507" y="0"/>
                  </a:lnTo>
                  <a:lnTo>
                    <a:pt x="1507" y="0"/>
                  </a:lnTo>
                  <a:lnTo>
                    <a:pt x="1507" y="0"/>
                  </a:lnTo>
                  <a:lnTo>
                    <a:pt x="1487" y="24"/>
                  </a:lnTo>
                  <a:lnTo>
                    <a:pt x="1487" y="24"/>
                  </a:lnTo>
                  <a:lnTo>
                    <a:pt x="1437" y="78"/>
                  </a:lnTo>
                  <a:lnTo>
                    <a:pt x="1343" y="174"/>
                  </a:lnTo>
                  <a:lnTo>
                    <a:pt x="1198" y="324"/>
                  </a:lnTo>
                  <a:lnTo>
                    <a:pt x="988" y="536"/>
                  </a:lnTo>
                  <a:lnTo>
                    <a:pt x="988" y="536"/>
                  </a:lnTo>
                  <a:lnTo>
                    <a:pt x="872" y="648"/>
                  </a:lnTo>
                  <a:lnTo>
                    <a:pt x="872" y="648"/>
                  </a:lnTo>
                  <a:lnTo>
                    <a:pt x="746" y="770"/>
                  </a:lnTo>
                  <a:lnTo>
                    <a:pt x="678" y="838"/>
                  </a:lnTo>
                  <a:lnTo>
                    <a:pt x="606" y="910"/>
                  </a:lnTo>
                  <a:lnTo>
                    <a:pt x="606" y="910"/>
                  </a:lnTo>
                  <a:lnTo>
                    <a:pt x="552" y="968"/>
                  </a:lnTo>
                  <a:lnTo>
                    <a:pt x="498" y="1026"/>
                  </a:lnTo>
                  <a:lnTo>
                    <a:pt x="444" y="1088"/>
                  </a:lnTo>
                  <a:lnTo>
                    <a:pt x="392" y="1152"/>
                  </a:lnTo>
                  <a:lnTo>
                    <a:pt x="340" y="1218"/>
                  </a:lnTo>
                  <a:lnTo>
                    <a:pt x="290" y="1286"/>
                  </a:lnTo>
                  <a:lnTo>
                    <a:pt x="244" y="1354"/>
                  </a:lnTo>
                  <a:lnTo>
                    <a:pt x="198" y="1425"/>
                  </a:lnTo>
                  <a:lnTo>
                    <a:pt x="198" y="1425"/>
                  </a:lnTo>
                  <a:lnTo>
                    <a:pt x="156" y="1497"/>
                  </a:lnTo>
                  <a:lnTo>
                    <a:pt x="118" y="1571"/>
                  </a:lnTo>
                  <a:lnTo>
                    <a:pt x="102" y="1609"/>
                  </a:lnTo>
                  <a:lnTo>
                    <a:pt x="84" y="1647"/>
                  </a:lnTo>
                  <a:lnTo>
                    <a:pt x="70" y="1685"/>
                  </a:lnTo>
                  <a:lnTo>
                    <a:pt x="56" y="1725"/>
                  </a:lnTo>
                  <a:lnTo>
                    <a:pt x="56" y="1725"/>
                  </a:lnTo>
                  <a:lnTo>
                    <a:pt x="44" y="1763"/>
                  </a:lnTo>
                  <a:lnTo>
                    <a:pt x="32" y="1803"/>
                  </a:lnTo>
                  <a:lnTo>
                    <a:pt x="22" y="1843"/>
                  </a:lnTo>
                  <a:lnTo>
                    <a:pt x="14" y="1883"/>
                  </a:lnTo>
                  <a:lnTo>
                    <a:pt x="8" y="1923"/>
                  </a:lnTo>
                  <a:lnTo>
                    <a:pt x="4" y="1965"/>
                  </a:lnTo>
                  <a:lnTo>
                    <a:pt x="0" y="2005"/>
                  </a:lnTo>
                  <a:lnTo>
                    <a:pt x="0" y="2047"/>
                  </a:lnTo>
                  <a:lnTo>
                    <a:pt x="0" y="2047"/>
                  </a:lnTo>
                  <a:lnTo>
                    <a:pt x="0" y="2093"/>
                  </a:lnTo>
                  <a:lnTo>
                    <a:pt x="4" y="2141"/>
                  </a:lnTo>
                  <a:lnTo>
                    <a:pt x="12" y="2187"/>
                  </a:lnTo>
                  <a:lnTo>
                    <a:pt x="20" y="2235"/>
                  </a:lnTo>
                  <a:lnTo>
                    <a:pt x="34" y="2283"/>
                  </a:lnTo>
                  <a:lnTo>
                    <a:pt x="48" y="2329"/>
                  </a:lnTo>
                  <a:lnTo>
                    <a:pt x="68" y="2377"/>
                  </a:lnTo>
                  <a:lnTo>
                    <a:pt x="90" y="2423"/>
                  </a:lnTo>
                  <a:lnTo>
                    <a:pt x="90" y="2423"/>
                  </a:lnTo>
                  <a:lnTo>
                    <a:pt x="108" y="2457"/>
                  </a:lnTo>
                  <a:lnTo>
                    <a:pt x="128" y="2491"/>
                  </a:lnTo>
                  <a:lnTo>
                    <a:pt x="150" y="2525"/>
                  </a:lnTo>
                  <a:lnTo>
                    <a:pt x="174" y="2559"/>
                  </a:lnTo>
                  <a:lnTo>
                    <a:pt x="200" y="2593"/>
                  </a:lnTo>
                  <a:lnTo>
                    <a:pt x="228" y="2625"/>
                  </a:lnTo>
                  <a:lnTo>
                    <a:pt x="258" y="2659"/>
                  </a:lnTo>
                  <a:lnTo>
                    <a:pt x="288" y="2691"/>
                  </a:lnTo>
                  <a:lnTo>
                    <a:pt x="288" y="2691"/>
                  </a:lnTo>
                  <a:lnTo>
                    <a:pt x="340" y="2739"/>
                  </a:lnTo>
                  <a:lnTo>
                    <a:pt x="394" y="2787"/>
                  </a:lnTo>
                  <a:lnTo>
                    <a:pt x="454" y="2833"/>
                  </a:lnTo>
                  <a:lnTo>
                    <a:pt x="518" y="2879"/>
                  </a:lnTo>
                  <a:lnTo>
                    <a:pt x="588" y="2923"/>
                  </a:lnTo>
                  <a:lnTo>
                    <a:pt x="662" y="2967"/>
                  </a:lnTo>
                  <a:lnTo>
                    <a:pt x="740" y="3011"/>
                  </a:lnTo>
                  <a:lnTo>
                    <a:pt x="824" y="3053"/>
                  </a:lnTo>
                  <a:lnTo>
                    <a:pt x="824" y="3053"/>
                  </a:lnTo>
                  <a:lnTo>
                    <a:pt x="914" y="3095"/>
                  </a:lnTo>
                  <a:lnTo>
                    <a:pt x="1008" y="3137"/>
                  </a:lnTo>
                  <a:lnTo>
                    <a:pt x="1108" y="3177"/>
                  </a:lnTo>
                  <a:lnTo>
                    <a:pt x="1212" y="3217"/>
                  </a:lnTo>
                  <a:lnTo>
                    <a:pt x="1323" y="3255"/>
                  </a:lnTo>
                  <a:lnTo>
                    <a:pt x="1439" y="3293"/>
                  </a:lnTo>
                  <a:lnTo>
                    <a:pt x="1563" y="3329"/>
                  </a:lnTo>
                  <a:lnTo>
                    <a:pt x="1691" y="3365"/>
                  </a:lnTo>
                  <a:lnTo>
                    <a:pt x="1743" y="3171"/>
                  </a:lnTo>
                  <a:lnTo>
                    <a:pt x="1743" y="3171"/>
                  </a:lnTo>
                  <a:lnTo>
                    <a:pt x="1631" y="3141"/>
                  </a:lnTo>
                  <a:lnTo>
                    <a:pt x="1525" y="3109"/>
                  </a:lnTo>
                  <a:lnTo>
                    <a:pt x="1423" y="3077"/>
                  </a:lnTo>
                  <a:lnTo>
                    <a:pt x="1325" y="3045"/>
                  </a:lnTo>
                  <a:lnTo>
                    <a:pt x="1234" y="3011"/>
                  </a:lnTo>
                  <a:lnTo>
                    <a:pt x="1148" y="2979"/>
                  </a:lnTo>
                  <a:lnTo>
                    <a:pt x="1064" y="2945"/>
                  </a:lnTo>
                  <a:lnTo>
                    <a:pt x="986" y="2909"/>
                  </a:lnTo>
                  <a:lnTo>
                    <a:pt x="986" y="2909"/>
                  </a:lnTo>
                  <a:lnTo>
                    <a:pt x="930" y="2883"/>
                  </a:lnTo>
                  <a:lnTo>
                    <a:pt x="876" y="2857"/>
                  </a:lnTo>
                  <a:lnTo>
                    <a:pt x="826" y="2831"/>
                  </a:lnTo>
                  <a:lnTo>
                    <a:pt x="776" y="2803"/>
                  </a:lnTo>
                  <a:lnTo>
                    <a:pt x="730" y="2777"/>
                  </a:lnTo>
                  <a:lnTo>
                    <a:pt x="686" y="2751"/>
                  </a:lnTo>
                  <a:lnTo>
                    <a:pt x="644" y="2723"/>
                  </a:lnTo>
                  <a:lnTo>
                    <a:pt x="604" y="2695"/>
                  </a:lnTo>
                  <a:lnTo>
                    <a:pt x="604" y="2695"/>
                  </a:lnTo>
                  <a:lnTo>
                    <a:pt x="550" y="2655"/>
                  </a:lnTo>
                  <a:lnTo>
                    <a:pt x="498" y="2613"/>
                  </a:lnTo>
                  <a:lnTo>
                    <a:pt x="452" y="2573"/>
                  </a:lnTo>
                  <a:lnTo>
                    <a:pt x="412" y="2531"/>
                  </a:lnTo>
                  <a:lnTo>
                    <a:pt x="412" y="2531"/>
                  </a:lnTo>
                  <a:lnTo>
                    <a:pt x="384" y="2501"/>
                  </a:lnTo>
                  <a:lnTo>
                    <a:pt x="358" y="2471"/>
                  </a:lnTo>
                  <a:lnTo>
                    <a:pt x="334" y="2439"/>
                  </a:lnTo>
                  <a:lnTo>
                    <a:pt x="312" y="2409"/>
                  </a:lnTo>
                  <a:lnTo>
                    <a:pt x="292" y="2379"/>
                  </a:lnTo>
                  <a:lnTo>
                    <a:pt x="276" y="2349"/>
                  </a:lnTo>
                  <a:lnTo>
                    <a:pt x="260" y="2319"/>
                  </a:lnTo>
                  <a:lnTo>
                    <a:pt x="246" y="2287"/>
                  </a:lnTo>
                  <a:lnTo>
                    <a:pt x="246" y="2287"/>
                  </a:lnTo>
                  <a:lnTo>
                    <a:pt x="236" y="2257"/>
                  </a:lnTo>
                  <a:lnTo>
                    <a:pt x="226" y="2227"/>
                  </a:lnTo>
                  <a:lnTo>
                    <a:pt x="216" y="2197"/>
                  </a:lnTo>
                  <a:lnTo>
                    <a:pt x="210" y="2167"/>
                  </a:lnTo>
                  <a:lnTo>
                    <a:pt x="206" y="2137"/>
                  </a:lnTo>
                  <a:lnTo>
                    <a:pt x="202" y="2107"/>
                  </a:lnTo>
                  <a:lnTo>
                    <a:pt x="200" y="2077"/>
                  </a:lnTo>
                  <a:lnTo>
                    <a:pt x="198" y="2047"/>
                  </a:lnTo>
                  <a:lnTo>
                    <a:pt x="198" y="2047"/>
                  </a:lnTo>
                  <a:lnTo>
                    <a:pt x="200" y="1997"/>
                  </a:lnTo>
                  <a:lnTo>
                    <a:pt x="206" y="1949"/>
                  </a:lnTo>
                  <a:lnTo>
                    <a:pt x="214" y="1899"/>
                  </a:lnTo>
                  <a:lnTo>
                    <a:pt x="226" y="1851"/>
                  </a:lnTo>
                  <a:lnTo>
                    <a:pt x="226" y="1851"/>
                  </a:lnTo>
                  <a:lnTo>
                    <a:pt x="238" y="1807"/>
                  </a:lnTo>
                  <a:lnTo>
                    <a:pt x="254" y="1763"/>
                  </a:lnTo>
                  <a:lnTo>
                    <a:pt x="270" y="1719"/>
                  </a:lnTo>
                  <a:lnTo>
                    <a:pt x="290" y="1677"/>
                  </a:lnTo>
                  <a:lnTo>
                    <a:pt x="310" y="1633"/>
                  </a:lnTo>
                  <a:lnTo>
                    <a:pt x="334" y="1589"/>
                  </a:lnTo>
                  <a:lnTo>
                    <a:pt x="358" y="1545"/>
                  </a:lnTo>
                  <a:lnTo>
                    <a:pt x="384" y="1503"/>
                  </a:lnTo>
                  <a:lnTo>
                    <a:pt x="384" y="1503"/>
                  </a:lnTo>
                  <a:lnTo>
                    <a:pt x="426" y="1439"/>
                  </a:lnTo>
                  <a:lnTo>
                    <a:pt x="470" y="1378"/>
                  </a:lnTo>
                  <a:lnTo>
                    <a:pt x="518" y="1316"/>
                  </a:lnTo>
                  <a:lnTo>
                    <a:pt x="566" y="1254"/>
                  </a:lnTo>
                  <a:lnTo>
                    <a:pt x="616" y="1196"/>
                  </a:lnTo>
                  <a:lnTo>
                    <a:pt x="668" y="1138"/>
                  </a:lnTo>
                  <a:lnTo>
                    <a:pt x="718" y="1082"/>
                  </a:lnTo>
                  <a:lnTo>
                    <a:pt x="770" y="1028"/>
                  </a:lnTo>
                  <a:lnTo>
                    <a:pt x="770" y="1028"/>
                  </a:lnTo>
                  <a:lnTo>
                    <a:pt x="872" y="926"/>
                  </a:lnTo>
                  <a:lnTo>
                    <a:pt x="968" y="832"/>
                  </a:lnTo>
                  <a:lnTo>
                    <a:pt x="968" y="832"/>
                  </a:lnTo>
                  <a:lnTo>
                    <a:pt x="1054" y="750"/>
                  </a:lnTo>
                  <a:lnTo>
                    <a:pt x="1128" y="676"/>
                  </a:lnTo>
                  <a:lnTo>
                    <a:pt x="1128" y="676"/>
                  </a:lnTo>
                  <a:lnTo>
                    <a:pt x="1405" y="396"/>
                  </a:lnTo>
                  <a:lnTo>
                    <a:pt x="1565" y="232"/>
                  </a:lnTo>
                  <a:lnTo>
                    <a:pt x="1565" y="232"/>
                  </a:lnTo>
                  <a:lnTo>
                    <a:pt x="1641" y="152"/>
                  </a:lnTo>
                  <a:lnTo>
                    <a:pt x="1641" y="152"/>
                  </a:lnTo>
                  <a:lnTo>
                    <a:pt x="1661" y="128"/>
                  </a:lnTo>
                  <a:lnTo>
                    <a:pt x="1507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2"/>
            <p:cNvSpPr>
              <a:spLocks/>
            </p:cNvSpPr>
            <p:nvPr/>
          </p:nvSpPr>
          <p:spPr bwMode="auto">
            <a:xfrm>
              <a:off x="7352013" y="5036778"/>
              <a:ext cx="1934202" cy="605816"/>
            </a:xfrm>
            <a:custGeom>
              <a:avLst/>
              <a:gdLst>
                <a:gd name="T0" fmla="*/ 3155 w 3199"/>
                <a:gd name="T1" fmla="*/ 102 h 1002"/>
                <a:gd name="T2" fmla="*/ 3001 w 3199"/>
                <a:gd name="T3" fmla="*/ 140 h 1002"/>
                <a:gd name="T4" fmla="*/ 2869 w 3199"/>
                <a:gd name="T5" fmla="*/ 222 h 1002"/>
                <a:gd name="T6" fmla="*/ 2769 w 3199"/>
                <a:gd name="T7" fmla="*/ 340 h 1002"/>
                <a:gd name="T8" fmla="*/ 2721 w 3199"/>
                <a:gd name="T9" fmla="*/ 446 h 1002"/>
                <a:gd name="T10" fmla="*/ 2655 w 3199"/>
                <a:gd name="T11" fmla="*/ 388 h 1002"/>
                <a:gd name="T12" fmla="*/ 2567 w 3199"/>
                <a:gd name="T13" fmla="*/ 366 h 1002"/>
                <a:gd name="T14" fmla="*/ 2505 w 3199"/>
                <a:gd name="T15" fmla="*/ 376 h 1002"/>
                <a:gd name="T16" fmla="*/ 2465 w 3199"/>
                <a:gd name="T17" fmla="*/ 344 h 1002"/>
                <a:gd name="T18" fmla="*/ 2407 w 3199"/>
                <a:gd name="T19" fmla="*/ 274 h 1002"/>
                <a:gd name="T20" fmla="*/ 2331 w 3199"/>
                <a:gd name="T21" fmla="*/ 222 h 1002"/>
                <a:gd name="T22" fmla="*/ 2243 w 3199"/>
                <a:gd name="T23" fmla="*/ 194 h 1002"/>
                <a:gd name="T24" fmla="*/ 2169 w 3199"/>
                <a:gd name="T25" fmla="*/ 192 h 1002"/>
                <a:gd name="T26" fmla="*/ 2073 w 3199"/>
                <a:gd name="T27" fmla="*/ 214 h 1002"/>
                <a:gd name="T28" fmla="*/ 1991 w 3199"/>
                <a:gd name="T29" fmla="*/ 264 h 1002"/>
                <a:gd name="T30" fmla="*/ 1929 w 3199"/>
                <a:gd name="T31" fmla="*/ 336 h 1002"/>
                <a:gd name="T32" fmla="*/ 1897 w 3199"/>
                <a:gd name="T33" fmla="*/ 400 h 1002"/>
                <a:gd name="T34" fmla="*/ 1827 w 3199"/>
                <a:gd name="T35" fmla="*/ 388 h 1002"/>
                <a:gd name="T36" fmla="*/ 1753 w 3199"/>
                <a:gd name="T37" fmla="*/ 402 h 1002"/>
                <a:gd name="T38" fmla="*/ 1731 w 3199"/>
                <a:gd name="T39" fmla="*/ 388 h 1002"/>
                <a:gd name="T40" fmla="*/ 1701 w 3199"/>
                <a:gd name="T41" fmla="*/ 238 h 1002"/>
                <a:gd name="T42" fmla="*/ 1617 w 3199"/>
                <a:gd name="T43" fmla="*/ 114 h 1002"/>
                <a:gd name="T44" fmla="*/ 1496 w 3199"/>
                <a:gd name="T45" fmla="*/ 30 h 1002"/>
                <a:gd name="T46" fmla="*/ 1344 w 3199"/>
                <a:gd name="T47" fmla="*/ 0 h 1002"/>
                <a:gd name="T48" fmla="*/ 1258 w 3199"/>
                <a:gd name="T49" fmla="*/ 10 h 1002"/>
                <a:gd name="T50" fmla="*/ 1156 w 3199"/>
                <a:gd name="T51" fmla="*/ 48 h 1002"/>
                <a:gd name="T52" fmla="*/ 1070 w 3199"/>
                <a:gd name="T53" fmla="*/ 114 h 1002"/>
                <a:gd name="T54" fmla="*/ 1004 w 3199"/>
                <a:gd name="T55" fmla="*/ 200 h 1002"/>
                <a:gd name="T56" fmla="*/ 944 w 3199"/>
                <a:gd name="T57" fmla="*/ 200 h 1002"/>
                <a:gd name="T58" fmla="*/ 866 w 3199"/>
                <a:gd name="T59" fmla="*/ 192 h 1002"/>
                <a:gd name="T60" fmla="*/ 806 w 3199"/>
                <a:gd name="T61" fmla="*/ 212 h 1002"/>
                <a:gd name="T62" fmla="*/ 750 w 3199"/>
                <a:gd name="T63" fmla="*/ 146 h 1002"/>
                <a:gd name="T64" fmla="*/ 680 w 3199"/>
                <a:gd name="T65" fmla="*/ 98 h 1002"/>
                <a:gd name="T66" fmla="*/ 598 w 3199"/>
                <a:gd name="T67" fmla="*/ 66 h 1002"/>
                <a:gd name="T68" fmla="*/ 508 w 3199"/>
                <a:gd name="T69" fmla="*/ 54 h 1002"/>
                <a:gd name="T70" fmla="*/ 400 w 3199"/>
                <a:gd name="T71" fmla="*/ 70 h 1002"/>
                <a:gd name="T72" fmla="*/ 278 w 3199"/>
                <a:gd name="T73" fmla="*/ 136 h 1002"/>
                <a:gd name="T74" fmla="*/ 190 w 3199"/>
                <a:gd name="T75" fmla="*/ 244 h 1002"/>
                <a:gd name="T76" fmla="*/ 148 w 3199"/>
                <a:gd name="T77" fmla="*/ 378 h 1002"/>
                <a:gd name="T78" fmla="*/ 150 w 3199"/>
                <a:gd name="T79" fmla="*/ 464 h 1002"/>
                <a:gd name="T80" fmla="*/ 176 w 3199"/>
                <a:gd name="T81" fmla="*/ 556 h 1002"/>
                <a:gd name="T82" fmla="*/ 176 w 3199"/>
                <a:gd name="T83" fmla="*/ 604 h 1002"/>
                <a:gd name="T84" fmla="*/ 100 w 3199"/>
                <a:gd name="T85" fmla="*/ 644 h 1002"/>
                <a:gd name="T86" fmla="*/ 44 w 3199"/>
                <a:gd name="T87" fmla="*/ 704 h 1002"/>
                <a:gd name="T88" fmla="*/ 8 w 3199"/>
                <a:gd name="T89" fmla="*/ 780 h 1002"/>
                <a:gd name="T90" fmla="*/ 0 w 3199"/>
                <a:gd name="T91" fmla="*/ 846 h 1002"/>
                <a:gd name="T92" fmla="*/ 14 w 3199"/>
                <a:gd name="T93" fmla="*/ 930 h 1002"/>
                <a:gd name="T94" fmla="*/ 52 w 3199"/>
                <a:gd name="T95" fmla="*/ 1002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199" h="1002">
                  <a:moveTo>
                    <a:pt x="3199" y="100"/>
                  </a:moveTo>
                  <a:lnTo>
                    <a:pt x="3197" y="100"/>
                  </a:lnTo>
                  <a:lnTo>
                    <a:pt x="3197" y="100"/>
                  </a:lnTo>
                  <a:lnTo>
                    <a:pt x="3155" y="102"/>
                  </a:lnTo>
                  <a:lnTo>
                    <a:pt x="3115" y="106"/>
                  </a:lnTo>
                  <a:lnTo>
                    <a:pt x="3075" y="114"/>
                  </a:lnTo>
                  <a:lnTo>
                    <a:pt x="3037" y="126"/>
                  </a:lnTo>
                  <a:lnTo>
                    <a:pt x="3001" y="140"/>
                  </a:lnTo>
                  <a:lnTo>
                    <a:pt x="2965" y="156"/>
                  </a:lnTo>
                  <a:lnTo>
                    <a:pt x="2931" y="176"/>
                  </a:lnTo>
                  <a:lnTo>
                    <a:pt x="2899" y="198"/>
                  </a:lnTo>
                  <a:lnTo>
                    <a:pt x="2869" y="222"/>
                  </a:lnTo>
                  <a:lnTo>
                    <a:pt x="2841" y="248"/>
                  </a:lnTo>
                  <a:lnTo>
                    <a:pt x="2815" y="276"/>
                  </a:lnTo>
                  <a:lnTo>
                    <a:pt x="2791" y="308"/>
                  </a:lnTo>
                  <a:lnTo>
                    <a:pt x="2769" y="340"/>
                  </a:lnTo>
                  <a:lnTo>
                    <a:pt x="2751" y="374"/>
                  </a:lnTo>
                  <a:lnTo>
                    <a:pt x="2733" y="410"/>
                  </a:lnTo>
                  <a:lnTo>
                    <a:pt x="2721" y="446"/>
                  </a:lnTo>
                  <a:lnTo>
                    <a:pt x="2721" y="446"/>
                  </a:lnTo>
                  <a:lnTo>
                    <a:pt x="2707" y="428"/>
                  </a:lnTo>
                  <a:lnTo>
                    <a:pt x="2691" y="412"/>
                  </a:lnTo>
                  <a:lnTo>
                    <a:pt x="2675" y="400"/>
                  </a:lnTo>
                  <a:lnTo>
                    <a:pt x="2655" y="388"/>
                  </a:lnTo>
                  <a:lnTo>
                    <a:pt x="2635" y="378"/>
                  </a:lnTo>
                  <a:lnTo>
                    <a:pt x="2613" y="372"/>
                  </a:lnTo>
                  <a:lnTo>
                    <a:pt x="2591" y="366"/>
                  </a:lnTo>
                  <a:lnTo>
                    <a:pt x="2567" y="366"/>
                  </a:lnTo>
                  <a:lnTo>
                    <a:pt x="2567" y="366"/>
                  </a:lnTo>
                  <a:lnTo>
                    <a:pt x="2545" y="366"/>
                  </a:lnTo>
                  <a:lnTo>
                    <a:pt x="2525" y="370"/>
                  </a:lnTo>
                  <a:lnTo>
                    <a:pt x="2505" y="376"/>
                  </a:lnTo>
                  <a:lnTo>
                    <a:pt x="2487" y="384"/>
                  </a:lnTo>
                  <a:lnTo>
                    <a:pt x="2487" y="384"/>
                  </a:lnTo>
                  <a:lnTo>
                    <a:pt x="2477" y="364"/>
                  </a:lnTo>
                  <a:lnTo>
                    <a:pt x="2465" y="344"/>
                  </a:lnTo>
                  <a:lnTo>
                    <a:pt x="2453" y="324"/>
                  </a:lnTo>
                  <a:lnTo>
                    <a:pt x="2439" y="306"/>
                  </a:lnTo>
                  <a:lnTo>
                    <a:pt x="2423" y="290"/>
                  </a:lnTo>
                  <a:lnTo>
                    <a:pt x="2407" y="274"/>
                  </a:lnTo>
                  <a:lnTo>
                    <a:pt x="2389" y="258"/>
                  </a:lnTo>
                  <a:lnTo>
                    <a:pt x="2371" y="244"/>
                  </a:lnTo>
                  <a:lnTo>
                    <a:pt x="2351" y="232"/>
                  </a:lnTo>
                  <a:lnTo>
                    <a:pt x="2331" y="222"/>
                  </a:lnTo>
                  <a:lnTo>
                    <a:pt x="2311" y="212"/>
                  </a:lnTo>
                  <a:lnTo>
                    <a:pt x="2289" y="206"/>
                  </a:lnTo>
                  <a:lnTo>
                    <a:pt x="2265" y="198"/>
                  </a:lnTo>
                  <a:lnTo>
                    <a:pt x="2243" y="194"/>
                  </a:lnTo>
                  <a:lnTo>
                    <a:pt x="2219" y="192"/>
                  </a:lnTo>
                  <a:lnTo>
                    <a:pt x="2195" y="190"/>
                  </a:lnTo>
                  <a:lnTo>
                    <a:pt x="2195" y="190"/>
                  </a:lnTo>
                  <a:lnTo>
                    <a:pt x="2169" y="192"/>
                  </a:lnTo>
                  <a:lnTo>
                    <a:pt x="2143" y="194"/>
                  </a:lnTo>
                  <a:lnTo>
                    <a:pt x="2119" y="200"/>
                  </a:lnTo>
                  <a:lnTo>
                    <a:pt x="2097" y="206"/>
                  </a:lnTo>
                  <a:lnTo>
                    <a:pt x="2073" y="214"/>
                  </a:lnTo>
                  <a:lnTo>
                    <a:pt x="2051" y="224"/>
                  </a:lnTo>
                  <a:lnTo>
                    <a:pt x="2031" y="236"/>
                  </a:lnTo>
                  <a:lnTo>
                    <a:pt x="2011" y="250"/>
                  </a:lnTo>
                  <a:lnTo>
                    <a:pt x="1991" y="264"/>
                  </a:lnTo>
                  <a:lnTo>
                    <a:pt x="1973" y="280"/>
                  </a:lnTo>
                  <a:lnTo>
                    <a:pt x="1957" y="298"/>
                  </a:lnTo>
                  <a:lnTo>
                    <a:pt x="1943" y="316"/>
                  </a:lnTo>
                  <a:lnTo>
                    <a:pt x="1929" y="336"/>
                  </a:lnTo>
                  <a:lnTo>
                    <a:pt x="1917" y="356"/>
                  </a:lnTo>
                  <a:lnTo>
                    <a:pt x="1905" y="378"/>
                  </a:lnTo>
                  <a:lnTo>
                    <a:pt x="1897" y="400"/>
                  </a:lnTo>
                  <a:lnTo>
                    <a:pt x="1897" y="400"/>
                  </a:lnTo>
                  <a:lnTo>
                    <a:pt x="1879" y="396"/>
                  </a:lnTo>
                  <a:lnTo>
                    <a:pt x="1863" y="392"/>
                  </a:lnTo>
                  <a:lnTo>
                    <a:pt x="1845" y="390"/>
                  </a:lnTo>
                  <a:lnTo>
                    <a:pt x="1827" y="388"/>
                  </a:lnTo>
                  <a:lnTo>
                    <a:pt x="1827" y="388"/>
                  </a:lnTo>
                  <a:lnTo>
                    <a:pt x="1801" y="390"/>
                  </a:lnTo>
                  <a:lnTo>
                    <a:pt x="1777" y="394"/>
                  </a:lnTo>
                  <a:lnTo>
                    <a:pt x="1753" y="402"/>
                  </a:lnTo>
                  <a:lnTo>
                    <a:pt x="1731" y="412"/>
                  </a:lnTo>
                  <a:lnTo>
                    <a:pt x="1731" y="412"/>
                  </a:lnTo>
                  <a:lnTo>
                    <a:pt x="1731" y="388"/>
                  </a:lnTo>
                  <a:lnTo>
                    <a:pt x="1731" y="388"/>
                  </a:lnTo>
                  <a:lnTo>
                    <a:pt x="1729" y="350"/>
                  </a:lnTo>
                  <a:lnTo>
                    <a:pt x="1723" y="310"/>
                  </a:lnTo>
                  <a:lnTo>
                    <a:pt x="1715" y="274"/>
                  </a:lnTo>
                  <a:lnTo>
                    <a:pt x="1701" y="238"/>
                  </a:lnTo>
                  <a:lnTo>
                    <a:pt x="1685" y="204"/>
                  </a:lnTo>
                  <a:lnTo>
                    <a:pt x="1665" y="172"/>
                  </a:lnTo>
                  <a:lnTo>
                    <a:pt x="1643" y="142"/>
                  </a:lnTo>
                  <a:lnTo>
                    <a:pt x="1617" y="114"/>
                  </a:lnTo>
                  <a:lnTo>
                    <a:pt x="1591" y="88"/>
                  </a:lnTo>
                  <a:lnTo>
                    <a:pt x="1562" y="66"/>
                  </a:lnTo>
                  <a:lnTo>
                    <a:pt x="1530" y="48"/>
                  </a:lnTo>
                  <a:lnTo>
                    <a:pt x="1496" y="30"/>
                  </a:lnTo>
                  <a:lnTo>
                    <a:pt x="1460" y="18"/>
                  </a:lnTo>
                  <a:lnTo>
                    <a:pt x="1422" y="8"/>
                  </a:lnTo>
                  <a:lnTo>
                    <a:pt x="1384" y="2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16" y="2"/>
                  </a:lnTo>
                  <a:lnTo>
                    <a:pt x="1286" y="4"/>
                  </a:lnTo>
                  <a:lnTo>
                    <a:pt x="1258" y="10"/>
                  </a:lnTo>
                  <a:lnTo>
                    <a:pt x="1232" y="16"/>
                  </a:lnTo>
                  <a:lnTo>
                    <a:pt x="1206" y="26"/>
                  </a:lnTo>
                  <a:lnTo>
                    <a:pt x="1180" y="36"/>
                  </a:lnTo>
                  <a:lnTo>
                    <a:pt x="1156" y="48"/>
                  </a:lnTo>
                  <a:lnTo>
                    <a:pt x="1132" y="62"/>
                  </a:lnTo>
                  <a:lnTo>
                    <a:pt x="1110" y="78"/>
                  </a:lnTo>
                  <a:lnTo>
                    <a:pt x="1090" y="96"/>
                  </a:lnTo>
                  <a:lnTo>
                    <a:pt x="1070" y="114"/>
                  </a:lnTo>
                  <a:lnTo>
                    <a:pt x="1052" y="134"/>
                  </a:lnTo>
                  <a:lnTo>
                    <a:pt x="1034" y="154"/>
                  </a:lnTo>
                  <a:lnTo>
                    <a:pt x="1018" y="176"/>
                  </a:lnTo>
                  <a:lnTo>
                    <a:pt x="1004" y="200"/>
                  </a:lnTo>
                  <a:lnTo>
                    <a:pt x="992" y="224"/>
                  </a:lnTo>
                  <a:lnTo>
                    <a:pt x="992" y="224"/>
                  </a:lnTo>
                  <a:lnTo>
                    <a:pt x="968" y="210"/>
                  </a:lnTo>
                  <a:lnTo>
                    <a:pt x="944" y="200"/>
                  </a:lnTo>
                  <a:lnTo>
                    <a:pt x="918" y="194"/>
                  </a:lnTo>
                  <a:lnTo>
                    <a:pt x="888" y="190"/>
                  </a:lnTo>
                  <a:lnTo>
                    <a:pt x="888" y="190"/>
                  </a:lnTo>
                  <a:lnTo>
                    <a:pt x="866" y="192"/>
                  </a:lnTo>
                  <a:lnTo>
                    <a:pt x="846" y="196"/>
                  </a:lnTo>
                  <a:lnTo>
                    <a:pt x="826" y="202"/>
                  </a:lnTo>
                  <a:lnTo>
                    <a:pt x="806" y="212"/>
                  </a:lnTo>
                  <a:lnTo>
                    <a:pt x="806" y="212"/>
                  </a:lnTo>
                  <a:lnTo>
                    <a:pt x="794" y="194"/>
                  </a:lnTo>
                  <a:lnTo>
                    <a:pt x="780" y="178"/>
                  </a:lnTo>
                  <a:lnTo>
                    <a:pt x="766" y="162"/>
                  </a:lnTo>
                  <a:lnTo>
                    <a:pt x="750" y="146"/>
                  </a:lnTo>
                  <a:lnTo>
                    <a:pt x="734" y="134"/>
                  </a:lnTo>
                  <a:lnTo>
                    <a:pt x="716" y="120"/>
                  </a:lnTo>
                  <a:lnTo>
                    <a:pt x="698" y="108"/>
                  </a:lnTo>
                  <a:lnTo>
                    <a:pt x="680" y="98"/>
                  </a:lnTo>
                  <a:lnTo>
                    <a:pt x="660" y="88"/>
                  </a:lnTo>
                  <a:lnTo>
                    <a:pt x="640" y="80"/>
                  </a:lnTo>
                  <a:lnTo>
                    <a:pt x="620" y="72"/>
                  </a:lnTo>
                  <a:lnTo>
                    <a:pt x="598" y="66"/>
                  </a:lnTo>
                  <a:lnTo>
                    <a:pt x="576" y="60"/>
                  </a:lnTo>
                  <a:lnTo>
                    <a:pt x="554" y="58"/>
                  </a:lnTo>
                  <a:lnTo>
                    <a:pt x="532" y="56"/>
                  </a:lnTo>
                  <a:lnTo>
                    <a:pt x="508" y="54"/>
                  </a:lnTo>
                  <a:lnTo>
                    <a:pt x="508" y="54"/>
                  </a:lnTo>
                  <a:lnTo>
                    <a:pt x="472" y="56"/>
                  </a:lnTo>
                  <a:lnTo>
                    <a:pt x="436" y="62"/>
                  </a:lnTo>
                  <a:lnTo>
                    <a:pt x="400" y="70"/>
                  </a:lnTo>
                  <a:lnTo>
                    <a:pt x="368" y="82"/>
                  </a:lnTo>
                  <a:lnTo>
                    <a:pt x="336" y="98"/>
                  </a:lnTo>
                  <a:lnTo>
                    <a:pt x="306" y="116"/>
                  </a:lnTo>
                  <a:lnTo>
                    <a:pt x="278" y="136"/>
                  </a:lnTo>
                  <a:lnTo>
                    <a:pt x="252" y="160"/>
                  </a:lnTo>
                  <a:lnTo>
                    <a:pt x="230" y="186"/>
                  </a:lnTo>
                  <a:lnTo>
                    <a:pt x="208" y="214"/>
                  </a:lnTo>
                  <a:lnTo>
                    <a:pt x="190" y="244"/>
                  </a:lnTo>
                  <a:lnTo>
                    <a:pt x="176" y="276"/>
                  </a:lnTo>
                  <a:lnTo>
                    <a:pt x="164" y="308"/>
                  </a:lnTo>
                  <a:lnTo>
                    <a:pt x="154" y="342"/>
                  </a:lnTo>
                  <a:lnTo>
                    <a:pt x="148" y="378"/>
                  </a:lnTo>
                  <a:lnTo>
                    <a:pt x="146" y="416"/>
                  </a:lnTo>
                  <a:lnTo>
                    <a:pt x="146" y="416"/>
                  </a:lnTo>
                  <a:lnTo>
                    <a:pt x="148" y="440"/>
                  </a:lnTo>
                  <a:lnTo>
                    <a:pt x="150" y="464"/>
                  </a:lnTo>
                  <a:lnTo>
                    <a:pt x="154" y="488"/>
                  </a:lnTo>
                  <a:lnTo>
                    <a:pt x="160" y="512"/>
                  </a:lnTo>
                  <a:lnTo>
                    <a:pt x="166" y="534"/>
                  </a:lnTo>
                  <a:lnTo>
                    <a:pt x="176" y="556"/>
                  </a:lnTo>
                  <a:lnTo>
                    <a:pt x="186" y="578"/>
                  </a:lnTo>
                  <a:lnTo>
                    <a:pt x="196" y="598"/>
                  </a:lnTo>
                  <a:lnTo>
                    <a:pt x="196" y="598"/>
                  </a:lnTo>
                  <a:lnTo>
                    <a:pt x="176" y="604"/>
                  </a:lnTo>
                  <a:lnTo>
                    <a:pt x="156" y="612"/>
                  </a:lnTo>
                  <a:lnTo>
                    <a:pt x="136" y="620"/>
                  </a:lnTo>
                  <a:lnTo>
                    <a:pt x="118" y="632"/>
                  </a:lnTo>
                  <a:lnTo>
                    <a:pt x="100" y="644"/>
                  </a:lnTo>
                  <a:lnTo>
                    <a:pt x="84" y="656"/>
                  </a:lnTo>
                  <a:lnTo>
                    <a:pt x="70" y="672"/>
                  </a:lnTo>
                  <a:lnTo>
                    <a:pt x="56" y="686"/>
                  </a:lnTo>
                  <a:lnTo>
                    <a:pt x="44" y="704"/>
                  </a:lnTo>
                  <a:lnTo>
                    <a:pt x="32" y="722"/>
                  </a:lnTo>
                  <a:lnTo>
                    <a:pt x="22" y="740"/>
                  </a:lnTo>
                  <a:lnTo>
                    <a:pt x="14" y="760"/>
                  </a:lnTo>
                  <a:lnTo>
                    <a:pt x="8" y="780"/>
                  </a:lnTo>
                  <a:lnTo>
                    <a:pt x="4" y="802"/>
                  </a:lnTo>
                  <a:lnTo>
                    <a:pt x="0" y="824"/>
                  </a:lnTo>
                  <a:lnTo>
                    <a:pt x="0" y="846"/>
                  </a:lnTo>
                  <a:lnTo>
                    <a:pt x="0" y="846"/>
                  </a:lnTo>
                  <a:lnTo>
                    <a:pt x="0" y="868"/>
                  </a:lnTo>
                  <a:lnTo>
                    <a:pt x="4" y="890"/>
                  </a:lnTo>
                  <a:lnTo>
                    <a:pt x="8" y="910"/>
                  </a:lnTo>
                  <a:lnTo>
                    <a:pt x="14" y="930"/>
                  </a:lnTo>
                  <a:lnTo>
                    <a:pt x="22" y="950"/>
                  </a:lnTo>
                  <a:lnTo>
                    <a:pt x="30" y="968"/>
                  </a:lnTo>
                  <a:lnTo>
                    <a:pt x="42" y="986"/>
                  </a:lnTo>
                  <a:lnTo>
                    <a:pt x="52" y="1002"/>
                  </a:lnTo>
                  <a:lnTo>
                    <a:pt x="3199" y="1002"/>
                  </a:lnTo>
                  <a:lnTo>
                    <a:pt x="3199" y="1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3"/>
            <p:cNvSpPr>
              <a:spLocks/>
            </p:cNvSpPr>
            <p:nvPr/>
          </p:nvSpPr>
          <p:spPr bwMode="auto">
            <a:xfrm>
              <a:off x="7553958" y="3409781"/>
              <a:ext cx="1302972" cy="2047804"/>
            </a:xfrm>
            <a:custGeom>
              <a:avLst/>
              <a:gdLst>
                <a:gd name="T0" fmla="*/ 1495 w 2155"/>
                <a:gd name="T1" fmla="*/ 0 h 3387"/>
                <a:gd name="T2" fmla="*/ 1495 w 2155"/>
                <a:gd name="T3" fmla="*/ 0 h 3387"/>
                <a:gd name="T4" fmla="*/ 1493 w 2155"/>
                <a:gd name="T5" fmla="*/ 2 h 3387"/>
                <a:gd name="T6" fmla="*/ 1387 w 2155"/>
                <a:gd name="T7" fmla="*/ 114 h 3387"/>
                <a:gd name="T8" fmla="*/ 970 w 2155"/>
                <a:gd name="T9" fmla="*/ 538 h 3387"/>
                <a:gd name="T10" fmla="*/ 710 w 2155"/>
                <a:gd name="T11" fmla="*/ 792 h 3387"/>
                <a:gd name="T12" fmla="*/ 530 w 2155"/>
                <a:gd name="T13" fmla="*/ 978 h 3387"/>
                <a:gd name="T14" fmla="*/ 350 w 2155"/>
                <a:gd name="T15" fmla="*/ 1188 h 3387"/>
                <a:gd name="T16" fmla="*/ 240 w 2155"/>
                <a:gd name="T17" fmla="*/ 1338 h 3387"/>
                <a:gd name="T18" fmla="*/ 144 w 2155"/>
                <a:gd name="T19" fmla="*/ 1497 h 3387"/>
                <a:gd name="T20" fmla="*/ 84 w 2155"/>
                <a:gd name="T21" fmla="*/ 1621 h 3387"/>
                <a:gd name="T22" fmla="*/ 52 w 2155"/>
                <a:gd name="T23" fmla="*/ 1705 h 3387"/>
                <a:gd name="T24" fmla="*/ 18 w 2155"/>
                <a:gd name="T25" fmla="*/ 1833 h 3387"/>
                <a:gd name="T26" fmla="*/ 0 w 2155"/>
                <a:gd name="T27" fmla="*/ 1965 h 3387"/>
                <a:gd name="T28" fmla="*/ 0 w 2155"/>
                <a:gd name="T29" fmla="*/ 2051 h 3387"/>
                <a:gd name="T30" fmla="*/ 18 w 2155"/>
                <a:gd name="T31" fmla="*/ 2179 h 3387"/>
                <a:gd name="T32" fmla="*/ 58 w 2155"/>
                <a:gd name="T33" fmla="*/ 2305 h 3387"/>
                <a:gd name="T34" fmla="*/ 94 w 2155"/>
                <a:gd name="T35" fmla="*/ 2379 h 3387"/>
                <a:gd name="T36" fmla="*/ 152 w 2155"/>
                <a:gd name="T37" fmla="*/ 2471 h 3387"/>
                <a:gd name="T38" fmla="*/ 224 w 2155"/>
                <a:gd name="T39" fmla="*/ 2563 h 3387"/>
                <a:gd name="T40" fmla="*/ 298 w 2155"/>
                <a:gd name="T41" fmla="*/ 2637 h 3387"/>
                <a:gd name="T42" fmla="*/ 458 w 2155"/>
                <a:gd name="T43" fmla="*/ 2769 h 3387"/>
                <a:gd name="T44" fmla="*/ 660 w 2155"/>
                <a:gd name="T45" fmla="*/ 2895 h 3387"/>
                <a:gd name="T46" fmla="*/ 816 w 2155"/>
                <a:gd name="T47" fmla="*/ 2975 h 3387"/>
                <a:gd name="T48" fmla="*/ 1090 w 2155"/>
                <a:gd name="T49" fmla="*/ 3091 h 3387"/>
                <a:gd name="T50" fmla="*/ 1409 w 2155"/>
                <a:gd name="T51" fmla="*/ 3201 h 3387"/>
                <a:gd name="T52" fmla="*/ 1541 w 2155"/>
                <a:gd name="T53" fmla="*/ 3241 h 3387"/>
                <a:gd name="T54" fmla="*/ 1667 w 2155"/>
                <a:gd name="T55" fmla="*/ 3271 h 3387"/>
                <a:gd name="T56" fmla="*/ 2073 w 2155"/>
                <a:gd name="T57" fmla="*/ 3371 h 3387"/>
                <a:gd name="T58" fmla="*/ 2111 w 2155"/>
                <a:gd name="T59" fmla="*/ 3381 h 3387"/>
                <a:gd name="T60" fmla="*/ 2155 w 2155"/>
                <a:gd name="T61" fmla="*/ 3307 h 3387"/>
                <a:gd name="T62" fmla="*/ 1823 w 2155"/>
                <a:gd name="T63" fmla="*/ 3225 h 3387"/>
                <a:gd name="T64" fmla="*/ 1643 w 2155"/>
                <a:gd name="T65" fmla="*/ 3181 h 3387"/>
                <a:gd name="T66" fmla="*/ 1561 w 2155"/>
                <a:gd name="T67" fmla="*/ 3159 h 3387"/>
                <a:gd name="T68" fmla="*/ 1551 w 2155"/>
                <a:gd name="T69" fmla="*/ 3157 h 3387"/>
                <a:gd name="T70" fmla="*/ 1254 w 2155"/>
                <a:gd name="T71" fmla="*/ 3063 h 3387"/>
                <a:gd name="T72" fmla="*/ 994 w 2155"/>
                <a:gd name="T73" fmla="*/ 2965 h 3387"/>
                <a:gd name="T74" fmla="*/ 844 w 2155"/>
                <a:gd name="T75" fmla="*/ 2897 h 3387"/>
                <a:gd name="T76" fmla="*/ 692 w 2155"/>
                <a:gd name="T77" fmla="*/ 2817 h 3387"/>
                <a:gd name="T78" fmla="*/ 560 w 2155"/>
                <a:gd name="T79" fmla="*/ 2737 h 3387"/>
                <a:gd name="T80" fmla="*/ 446 w 2155"/>
                <a:gd name="T81" fmla="*/ 2655 h 3387"/>
                <a:gd name="T82" fmla="*/ 350 w 2155"/>
                <a:gd name="T83" fmla="*/ 2573 h 3387"/>
                <a:gd name="T84" fmla="*/ 270 w 2155"/>
                <a:gd name="T85" fmla="*/ 2489 h 3387"/>
                <a:gd name="T86" fmla="*/ 226 w 2155"/>
                <a:gd name="T87" fmla="*/ 2433 h 3387"/>
                <a:gd name="T88" fmla="*/ 172 w 2155"/>
                <a:gd name="T89" fmla="*/ 2349 h 3387"/>
                <a:gd name="T90" fmla="*/ 132 w 2155"/>
                <a:gd name="T91" fmla="*/ 2263 h 3387"/>
                <a:gd name="T92" fmla="*/ 112 w 2155"/>
                <a:gd name="T93" fmla="*/ 2207 h 3387"/>
                <a:gd name="T94" fmla="*/ 92 w 2155"/>
                <a:gd name="T95" fmla="*/ 2121 h 3387"/>
                <a:gd name="T96" fmla="*/ 82 w 2155"/>
                <a:gd name="T97" fmla="*/ 2009 h 3387"/>
                <a:gd name="T98" fmla="*/ 90 w 2155"/>
                <a:gd name="T99" fmla="*/ 1903 h 3387"/>
                <a:gd name="T100" fmla="*/ 128 w 2155"/>
                <a:gd name="T101" fmla="*/ 1745 h 3387"/>
                <a:gd name="T102" fmla="*/ 192 w 2155"/>
                <a:gd name="T103" fmla="*/ 1587 h 3387"/>
                <a:gd name="T104" fmla="*/ 232 w 2155"/>
                <a:gd name="T105" fmla="*/ 1511 h 3387"/>
                <a:gd name="T106" fmla="*/ 378 w 2155"/>
                <a:gd name="T107" fmla="*/ 1286 h 3387"/>
                <a:gd name="T108" fmla="*/ 552 w 2155"/>
                <a:gd name="T109" fmla="*/ 1078 h 3387"/>
                <a:gd name="T110" fmla="*/ 670 w 2155"/>
                <a:gd name="T111" fmla="*/ 950 h 3387"/>
                <a:gd name="T112" fmla="*/ 842 w 2155"/>
                <a:gd name="T113" fmla="*/ 778 h 3387"/>
                <a:gd name="T114" fmla="*/ 1030 w 2155"/>
                <a:gd name="T115" fmla="*/ 598 h 3387"/>
                <a:gd name="T116" fmla="*/ 1465 w 2155"/>
                <a:gd name="T117" fmla="*/ 154 h 3387"/>
                <a:gd name="T118" fmla="*/ 1495 w 2155"/>
                <a:gd name="T119" fmla="*/ 0 h 3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55" h="3387">
                  <a:moveTo>
                    <a:pt x="1495" y="0"/>
                  </a:moveTo>
                  <a:lnTo>
                    <a:pt x="1513" y="16"/>
                  </a:lnTo>
                  <a:lnTo>
                    <a:pt x="1495" y="0"/>
                  </a:lnTo>
                  <a:lnTo>
                    <a:pt x="1495" y="0"/>
                  </a:lnTo>
                  <a:lnTo>
                    <a:pt x="1513" y="16"/>
                  </a:lnTo>
                  <a:lnTo>
                    <a:pt x="1495" y="0"/>
                  </a:lnTo>
                  <a:lnTo>
                    <a:pt x="1495" y="0"/>
                  </a:lnTo>
                  <a:lnTo>
                    <a:pt x="1493" y="2"/>
                  </a:lnTo>
                  <a:lnTo>
                    <a:pt x="1493" y="2"/>
                  </a:lnTo>
                  <a:lnTo>
                    <a:pt x="1467" y="30"/>
                  </a:lnTo>
                  <a:lnTo>
                    <a:pt x="1387" y="114"/>
                  </a:lnTo>
                  <a:lnTo>
                    <a:pt x="1387" y="114"/>
                  </a:lnTo>
                  <a:lnTo>
                    <a:pt x="1230" y="278"/>
                  </a:lnTo>
                  <a:lnTo>
                    <a:pt x="970" y="538"/>
                  </a:lnTo>
                  <a:lnTo>
                    <a:pt x="970" y="538"/>
                  </a:lnTo>
                  <a:lnTo>
                    <a:pt x="854" y="652"/>
                  </a:lnTo>
                  <a:lnTo>
                    <a:pt x="710" y="792"/>
                  </a:lnTo>
                  <a:lnTo>
                    <a:pt x="710" y="792"/>
                  </a:lnTo>
                  <a:lnTo>
                    <a:pt x="650" y="850"/>
                  </a:lnTo>
                  <a:lnTo>
                    <a:pt x="590" y="912"/>
                  </a:lnTo>
                  <a:lnTo>
                    <a:pt x="530" y="978"/>
                  </a:lnTo>
                  <a:lnTo>
                    <a:pt x="468" y="1044"/>
                  </a:lnTo>
                  <a:lnTo>
                    <a:pt x="408" y="1114"/>
                  </a:lnTo>
                  <a:lnTo>
                    <a:pt x="350" y="1188"/>
                  </a:lnTo>
                  <a:lnTo>
                    <a:pt x="294" y="1262"/>
                  </a:lnTo>
                  <a:lnTo>
                    <a:pt x="240" y="1338"/>
                  </a:lnTo>
                  <a:lnTo>
                    <a:pt x="240" y="1338"/>
                  </a:lnTo>
                  <a:lnTo>
                    <a:pt x="190" y="1417"/>
                  </a:lnTo>
                  <a:lnTo>
                    <a:pt x="166" y="1457"/>
                  </a:lnTo>
                  <a:lnTo>
                    <a:pt x="144" y="1497"/>
                  </a:lnTo>
                  <a:lnTo>
                    <a:pt x="124" y="1537"/>
                  </a:lnTo>
                  <a:lnTo>
                    <a:pt x="104" y="1579"/>
                  </a:lnTo>
                  <a:lnTo>
                    <a:pt x="84" y="1621"/>
                  </a:lnTo>
                  <a:lnTo>
                    <a:pt x="68" y="1663"/>
                  </a:lnTo>
                  <a:lnTo>
                    <a:pt x="68" y="1663"/>
                  </a:lnTo>
                  <a:lnTo>
                    <a:pt x="52" y="1705"/>
                  </a:lnTo>
                  <a:lnTo>
                    <a:pt x="40" y="1747"/>
                  </a:lnTo>
                  <a:lnTo>
                    <a:pt x="28" y="1791"/>
                  </a:lnTo>
                  <a:lnTo>
                    <a:pt x="18" y="1833"/>
                  </a:lnTo>
                  <a:lnTo>
                    <a:pt x="10" y="1877"/>
                  </a:lnTo>
                  <a:lnTo>
                    <a:pt x="4" y="1921"/>
                  </a:lnTo>
                  <a:lnTo>
                    <a:pt x="0" y="1965"/>
                  </a:lnTo>
                  <a:lnTo>
                    <a:pt x="0" y="2009"/>
                  </a:lnTo>
                  <a:lnTo>
                    <a:pt x="0" y="2009"/>
                  </a:lnTo>
                  <a:lnTo>
                    <a:pt x="0" y="2051"/>
                  </a:lnTo>
                  <a:lnTo>
                    <a:pt x="4" y="2093"/>
                  </a:lnTo>
                  <a:lnTo>
                    <a:pt x="10" y="2135"/>
                  </a:lnTo>
                  <a:lnTo>
                    <a:pt x="18" y="2179"/>
                  </a:lnTo>
                  <a:lnTo>
                    <a:pt x="30" y="2221"/>
                  </a:lnTo>
                  <a:lnTo>
                    <a:pt x="42" y="2263"/>
                  </a:lnTo>
                  <a:lnTo>
                    <a:pt x="58" y="2305"/>
                  </a:lnTo>
                  <a:lnTo>
                    <a:pt x="78" y="2347"/>
                  </a:lnTo>
                  <a:lnTo>
                    <a:pt x="78" y="2347"/>
                  </a:lnTo>
                  <a:lnTo>
                    <a:pt x="94" y="2379"/>
                  </a:lnTo>
                  <a:lnTo>
                    <a:pt x="112" y="2409"/>
                  </a:lnTo>
                  <a:lnTo>
                    <a:pt x="130" y="2441"/>
                  </a:lnTo>
                  <a:lnTo>
                    <a:pt x="152" y="2471"/>
                  </a:lnTo>
                  <a:lnTo>
                    <a:pt x="174" y="2501"/>
                  </a:lnTo>
                  <a:lnTo>
                    <a:pt x="198" y="2533"/>
                  </a:lnTo>
                  <a:lnTo>
                    <a:pt x="224" y="2563"/>
                  </a:lnTo>
                  <a:lnTo>
                    <a:pt x="252" y="2593"/>
                  </a:lnTo>
                  <a:lnTo>
                    <a:pt x="252" y="2593"/>
                  </a:lnTo>
                  <a:lnTo>
                    <a:pt x="298" y="2637"/>
                  </a:lnTo>
                  <a:lnTo>
                    <a:pt x="348" y="2681"/>
                  </a:lnTo>
                  <a:lnTo>
                    <a:pt x="400" y="2725"/>
                  </a:lnTo>
                  <a:lnTo>
                    <a:pt x="458" y="2769"/>
                  </a:lnTo>
                  <a:lnTo>
                    <a:pt x="520" y="2811"/>
                  </a:lnTo>
                  <a:lnTo>
                    <a:pt x="588" y="2853"/>
                  </a:lnTo>
                  <a:lnTo>
                    <a:pt x="660" y="2895"/>
                  </a:lnTo>
                  <a:lnTo>
                    <a:pt x="736" y="2935"/>
                  </a:lnTo>
                  <a:lnTo>
                    <a:pt x="736" y="2935"/>
                  </a:lnTo>
                  <a:lnTo>
                    <a:pt x="816" y="2975"/>
                  </a:lnTo>
                  <a:lnTo>
                    <a:pt x="902" y="3015"/>
                  </a:lnTo>
                  <a:lnTo>
                    <a:pt x="994" y="3053"/>
                  </a:lnTo>
                  <a:lnTo>
                    <a:pt x="1090" y="3091"/>
                  </a:lnTo>
                  <a:lnTo>
                    <a:pt x="1192" y="3129"/>
                  </a:lnTo>
                  <a:lnTo>
                    <a:pt x="1297" y="3165"/>
                  </a:lnTo>
                  <a:lnTo>
                    <a:pt x="1409" y="3201"/>
                  </a:lnTo>
                  <a:lnTo>
                    <a:pt x="1527" y="3237"/>
                  </a:lnTo>
                  <a:lnTo>
                    <a:pt x="1527" y="3237"/>
                  </a:lnTo>
                  <a:lnTo>
                    <a:pt x="1541" y="3241"/>
                  </a:lnTo>
                  <a:lnTo>
                    <a:pt x="1541" y="3241"/>
                  </a:lnTo>
                  <a:lnTo>
                    <a:pt x="1667" y="3271"/>
                  </a:lnTo>
                  <a:lnTo>
                    <a:pt x="1667" y="3271"/>
                  </a:lnTo>
                  <a:lnTo>
                    <a:pt x="1953" y="3343"/>
                  </a:lnTo>
                  <a:lnTo>
                    <a:pt x="1953" y="3343"/>
                  </a:lnTo>
                  <a:lnTo>
                    <a:pt x="2073" y="3371"/>
                  </a:lnTo>
                  <a:lnTo>
                    <a:pt x="2073" y="3371"/>
                  </a:lnTo>
                  <a:lnTo>
                    <a:pt x="2111" y="3381"/>
                  </a:lnTo>
                  <a:lnTo>
                    <a:pt x="2111" y="3381"/>
                  </a:lnTo>
                  <a:lnTo>
                    <a:pt x="2133" y="3387"/>
                  </a:lnTo>
                  <a:lnTo>
                    <a:pt x="2155" y="3307"/>
                  </a:lnTo>
                  <a:lnTo>
                    <a:pt x="2155" y="3307"/>
                  </a:lnTo>
                  <a:lnTo>
                    <a:pt x="2141" y="3303"/>
                  </a:lnTo>
                  <a:lnTo>
                    <a:pt x="2141" y="3303"/>
                  </a:lnTo>
                  <a:lnTo>
                    <a:pt x="1823" y="3225"/>
                  </a:lnTo>
                  <a:lnTo>
                    <a:pt x="1823" y="3225"/>
                  </a:lnTo>
                  <a:lnTo>
                    <a:pt x="1643" y="3181"/>
                  </a:lnTo>
                  <a:lnTo>
                    <a:pt x="1643" y="3181"/>
                  </a:lnTo>
                  <a:lnTo>
                    <a:pt x="1581" y="3165"/>
                  </a:lnTo>
                  <a:lnTo>
                    <a:pt x="1581" y="3165"/>
                  </a:lnTo>
                  <a:lnTo>
                    <a:pt x="1561" y="3159"/>
                  </a:lnTo>
                  <a:lnTo>
                    <a:pt x="1561" y="3159"/>
                  </a:lnTo>
                  <a:lnTo>
                    <a:pt x="1551" y="3157"/>
                  </a:lnTo>
                  <a:lnTo>
                    <a:pt x="1551" y="3157"/>
                  </a:lnTo>
                  <a:lnTo>
                    <a:pt x="1447" y="3127"/>
                  </a:lnTo>
                  <a:lnTo>
                    <a:pt x="1347" y="3095"/>
                  </a:lnTo>
                  <a:lnTo>
                    <a:pt x="1254" y="3063"/>
                  </a:lnTo>
                  <a:lnTo>
                    <a:pt x="1162" y="3031"/>
                  </a:lnTo>
                  <a:lnTo>
                    <a:pt x="1076" y="2997"/>
                  </a:lnTo>
                  <a:lnTo>
                    <a:pt x="994" y="2965"/>
                  </a:lnTo>
                  <a:lnTo>
                    <a:pt x="916" y="2931"/>
                  </a:lnTo>
                  <a:lnTo>
                    <a:pt x="844" y="2897"/>
                  </a:lnTo>
                  <a:lnTo>
                    <a:pt x="844" y="2897"/>
                  </a:lnTo>
                  <a:lnTo>
                    <a:pt x="790" y="2871"/>
                  </a:lnTo>
                  <a:lnTo>
                    <a:pt x="740" y="2843"/>
                  </a:lnTo>
                  <a:lnTo>
                    <a:pt x="692" y="2817"/>
                  </a:lnTo>
                  <a:lnTo>
                    <a:pt x="646" y="2791"/>
                  </a:lnTo>
                  <a:lnTo>
                    <a:pt x="602" y="2765"/>
                  </a:lnTo>
                  <a:lnTo>
                    <a:pt x="560" y="2737"/>
                  </a:lnTo>
                  <a:lnTo>
                    <a:pt x="520" y="2709"/>
                  </a:lnTo>
                  <a:lnTo>
                    <a:pt x="482" y="2683"/>
                  </a:lnTo>
                  <a:lnTo>
                    <a:pt x="446" y="2655"/>
                  </a:lnTo>
                  <a:lnTo>
                    <a:pt x="412" y="2627"/>
                  </a:lnTo>
                  <a:lnTo>
                    <a:pt x="380" y="2601"/>
                  </a:lnTo>
                  <a:lnTo>
                    <a:pt x="350" y="2573"/>
                  </a:lnTo>
                  <a:lnTo>
                    <a:pt x="322" y="2545"/>
                  </a:lnTo>
                  <a:lnTo>
                    <a:pt x="296" y="2517"/>
                  </a:lnTo>
                  <a:lnTo>
                    <a:pt x="270" y="2489"/>
                  </a:lnTo>
                  <a:lnTo>
                    <a:pt x="248" y="2461"/>
                  </a:lnTo>
                  <a:lnTo>
                    <a:pt x="248" y="2461"/>
                  </a:lnTo>
                  <a:lnTo>
                    <a:pt x="226" y="2433"/>
                  </a:lnTo>
                  <a:lnTo>
                    <a:pt x="206" y="2405"/>
                  </a:lnTo>
                  <a:lnTo>
                    <a:pt x="188" y="2377"/>
                  </a:lnTo>
                  <a:lnTo>
                    <a:pt x="172" y="2349"/>
                  </a:lnTo>
                  <a:lnTo>
                    <a:pt x="158" y="2319"/>
                  </a:lnTo>
                  <a:lnTo>
                    <a:pt x="144" y="2291"/>
                  </a:lnTo>
                  <a:lnTo>
                    <a:pt x="132" y="2263"/>
                  </a:lnTo>
                  <a:lnTo>
                    <a:pt x="120" y="2235"/>
                  </a:lnTo>
                  <a:lnTo>
                    <a:pt x="120" y="2235"/>
                  </a:lnTo>
                  <a:lnTo>
                    <a:pt x="112" y="2207"/>
                  </a:lnTo>
                  <a:lnTo>
                    <a:pt x="104" y="2179"/>
                  </a:lnTo>
                  <a:lnTo>
                    <a:pt x="98" y="2151"/>
                  </a:lnTo>
                  <a:lnTo>
                    <a:pt x="92" y="2121"/>
                  </a:lnTo>
                  <a:lnTo>
                    <a:pt x="88" y="2093"/>
                  </a:lnTo>
                  <a:lnTo>
                    <a:pt x="84" y="2065"/>
                  </a:lnTo>
                  <a:lnTo>
                    <a:pt x="82" y="2009"/>
                  </a:lnTo>
                  <a:lnTo>
                    <a:pt x="82" y="2009"/>
                  </a:lnTo>
                  <a:lnTo>
                    <a:pt x="84" y="1955"/>
                  </a:lnTo>
                  <a:lnTo>
                    <a:pt x="90" y="1903"/>
                  </a:lnTo>
                  <a:lnTo>
                    <a:pt x="100" y="1851"/>
                  </a:lnTo>
                  <a:lnTo>
                    <a:pt x="112" y="1797"/>
                  </a:lnTo>
                  <a:lnTo>
                    <a:pt x="128" y="1745"/>
                  </a:lnTo>
                  <a:lnTo>
                    <a:pt x="146" y="1693"/>
                  </a:lnTo>
                  <a:lnTo>
                    <a:pt x="168" y="1639"/>
                  </a:lnTo>
                  <a:lnTo>
                    <a:pt x="192" y="1587"/>
                  </a:lnTo>
                  <a:lnTo>
                    <a:pt x="192" y="1587"/>
                  </a:lnTo>
                  <a:lnTo>
                    <a:pt x="210" y="1549"/>
                  </a:lnTo>
                  <a:lnTo>
                    <a:pt x="232" y="1511"/>
                  </a:lnTo>
                  <a:lnTo>
                    <a:pt x="276" y="1435"/>
                  </a:lnTo>
                  <a:lnTo>
                    <a:pt x="326" y="1359"/>
                  </a:lnTo>
                  <a:lnTo>
                    <a:pt x="378" y="1286"/>
                  </a:lnTo>
                  <a:lnTo>
                    <a:pt x="434" y="1214"/>
                  </a:lnTo>
                  <a:lnTo>
                    <a:pt x="492" y="1144"/>
                  </a:lnTo>
                  <a:lnTo>
                    <a:pt x="552" y="1078"/>
                  </a:lnTo>
                  <a:lnTo>
                    <a:pt x="610" y="1012"/>
                  </a:lnTo>
                  <a:lnTo>
                    <a:pt x="610" y="1012"/>
                  </a:lnTo>
                  <a:lnTo>
                    <a:pt x="670" y="950"/>
                  </a:lnTo>
                  <a:lnTo>
                    <a:pt x="730" y="890"/>
                  </a:lnTo>
                  <a:lnTo>
                    <a:pt x="842" y="778"/>
                  </a:lnTo>
                  <a:lnTo>
                    <a:pt x="842" y="778"/>
                  </a:lnTo>
                  <a:lnTo>
                    <a:pt x="944" y="680"/>
                  </a:lnTo>
                  <a:lnTo>
                    <a:pt x="1030" y="598"/>
                  </a:lnTo>
                  <a:lnTo>
                    <a:pt x="1030" y="598"/>
                  </a:lnTo>
                  <a:lnTo>
                    <a:pt x="1305" y="318"/>
                  </a:lnTo>
                  <a:lnTo>
                    <a:pt x="1465" y="154"/>
                  </a:lnTo>
                  <a:lnTo>
                    <a:pt x="1465" y="154"/>
                  </a:lnTo>
                  <a:lnTo>
                    <a:pt x="1539" y="74"/>
                  </a:lnTo>
                  <a:lnTo>
                    <a:pt x="1559" y="54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4"/>
            <p:cNvSpPr>
              <a:spLocks/>
            </p:cNvSpPr>
            <p:nvPr/>
          </p:nvSpPr>
          <p:spPr bwMode="auto">
            <a:xfrm>
              <a:off x="7553958" y="3409781"/>
              <a:ext cx="1302972" cy="2047804"/>
            </a:xfrm>
            <a:custGeom>
              <a:avLst/>
              <a:gdLst>
                <a:gd name="T0" fmla="*/ 1495 w 2155"/>
                <a:gd name="T1" fmla="*/ 0 h 3387"/>
                <a:gd name="T2" fmla="*/ 1495 w 2155"/>
                <a:gd name="T3" fmla="*/ 0 h 3387"/>
                <a:gd name="T4" fmla="*/ 1493 w 2155"/>
                <a:gd name="T5" fmla="*/ 2 h 3387"/>
                <a:gd name="T6" fmla="*/ 1387 w 2155"/>
                <a:gd name="T7" fmla="*/ 114 h 3387"/>
                <a:gd name="T8" fmla="*/ 970 w 2155"/>
                <a:gd name="T9" fmla="*/ 538 h 3387"/>
                <a:gd name="T10" fmla="*/ 710 w 2155"/>
                <a:gd name="T11" fmla="*/ 792 h 3387"/>
                <a:gd name="T12" fmla="*/ 530 w 2155"/>
                <a:gd name="T13" fmla="*/ 978 h 3387"/>
                <a:gd name="T14" fmla="*/ 350 w 2155"/>
                <a:gd name="T15" fmla="*/ 1188 h 3387"/>
                <a:gd name="T16" fmla="*/ 240 w 2155"/>
                <a:gd name="T17" fmla="*/ 1338 h 3387"/>
                <a:gd name="T18" fmla="*/ 144 w 2155"/>
                <a:gd name="T19" fmla="*/ 1497 h 3387"/>
                <a:gd name="T20" fmla="*/ 84 w 2155"/>
                <a:gd name="T21" fmla="*/ 1621 h 3387"/>
                <a:gd name="T22" fmla="*/ 52 w 2155"/>
                <a:gd name="T23" fmla="*/ 1705 h 3387"/>
                <a:gd name="T24" fmla="*/ 18 w 2155"/>
                <a:gd name="T25" fmla="*/ 1833 h 3387"/>
                <a:gd name="T26" fmla="*/ 0 w 2155"/>
                <a:gd name="T27" fmla="*/ 1965 h 3387"/>
                <a:gd name="T28" fmla="*/ 0 w 2155"/>
                <a:gd name="T29" fmla="*/ 2051 h 3387"/>
                <a:gd name="T30" fmla="*/ 18 w 2155"/>
                <a:gd name="T31" fmla="*/ 2179 h 3387"/>
                <a:gd name="T32" fmla="*/ 58 w 2155"/>
                <a:gd name="T33" fmla="*/ 2305 h 3387"/>
                <a:gd name="T34" fmla="*/ 94 w 2155"/>
                <a:gd name="T35" fmla="*/ 2379 h 3387"/>
                <a:gd name="T36" fmla="*/ 152 w 2155"/>
                <a:gd name="T37" fmla="*/ 2471 h 3387"/>
                <a:gd name="T38" fmla="*/ 224 w 2155"/>
                <a:gd name="T39" fmla="*/ 2563 h 3387"/>
                <a:gd name="T40" fmla="*/ 298 w 2155"/>
                <a:gd name="T41" fmla="*/ 2637 h 3387"/>
                <a:gd name="T42" fmla="*/ 458 w 2155"/>
                <a:gd name="T43" fmla="*/ 2769 h 3387"/>
                <a:gd name="T44" fmla="*/ 660 w 2155"/>
                <a:gd name="T45" fmla="*/ 2895 h 3387"/>
                <a:gd name="T46" fmla="*/ 816 w 2155"/>
                <a:gd name="T47" fmla="*/ 2975 h 3387"/>
                <a:gd name="T48" fmla="*/ 1090 w 2155"/>
                <a:gd name="T49" fmla="*/ 3091 h 3387"/>
                <a:gd name="T50" fmla="*/ 1409 w 2155"/>
                <a:gd name="T51" fmla="*/ 3201 h 3387"/>
                <a:gd name="T52" fmla="*/ 1541 w 2155"/>
                <a:gd name="T53" fmla="*/ 3241 h 3387"/>
                <a:gd name="T54" fmla="*/ 1667 w 2155"/>
                <a:gd name="T55" fmla="*/ 3271 h 3387"/>
                <a:gd name="T56" fmla="*/ 2073 w 2155"/>
                <a:gd name="T57" fmla="*/ 3371 h 3387"/>
                <a:gd name="T58" fmla="*/ 2111 w 2155"/>
                <a:gd name="T59" fmla="*/ 3381 h 3387"/>
                <a:gd name="T60" fmla="*/ 2155 w 2155"/>
                <a:gd name="T61" fmla="*/ 3307 h 3387"/>
                <a:gd name="T62" fmla="*/ 1823 w 2155"/>
                <a:gd name="T63" fmla="*/ 3225 h 3387"/>
                <a:gd name="T64" fmla="*/ 1643 w 2155"/>
                <a:gd name="T65" fmla="*/ 3181 h 3387"/>
                <a:gd name="T66" fmla="*/ 1561 w 2155"/>
                <a:gd name="T67" fmla="*/ 3159 h 3387"/>
                <a:gd name="T68" fmla="*/ 1551 w 2155"/>
                <a:gd name="T69" fmla="*/ 3157 h 3387"/>
                <a:gd name="T70" fmla="*/ 1254 w 2155"/>
                <a:gd name="T71" fmla="*/ 3063 h 3387"/>
                <a:gd name="T72" fmla="*/ 994 w 2155"/>
                <a:gd name="T73" fmla="*/ 2965 h 3387"/>
                <a:gd name="T74" fmla="*/ 844 w 2155"/>
                <a:gd name="T75" fmla="*/ 2897 h 3387"/>
                <a:gd name="T76" fmla="*/ 692 w 2155"/>
                <a:gd name="T77" fmla="*/ 2817 h 3387"/>
                <a:gd name="T78" fmla="*/ 560 w 2155"/>
                <a:gd name="T79" fmla="*/ 2737 h 3387"/>
                <a:gd name="T80" fmla="*/ 446 w 2155"/>
                <a:gd name="T81" fmla="*/ 2655 h 3387"/>
                <a:gd name="T82" fmla="*/ 350 w 2155"/>
                <a:gd name="T83" fmla="*/ 2573 h 3387"/>
                <a:gd name="T84" fmla="*/ 270 w 2155"/>
                <a:gd name="T85" fmla="*/ 2489 h 3387"/>
                <a:gd name="T86" fmla="*/ 226 w 2155"/>
                <a:gd name="T87" fmla="*/ 2433 h 3387"/>
                <a:gd name="T88" fmla="*/ 172 w 2155"/>
                <a:gd name="T89" fmla="*/ 2349 h 3387"/>
                <a:gd name="T90" fmla="*/ 132 w 2155"/>
                <a:gd name="T91" fmla="*/ 2263 h 3387"/>
                <a:gd name="T92" fmla="*/ 112 w 2155"/>
                <a:gd name="T93" fmla="*/ 2207 h 3387"/>
                <a:gd name="T94" fmla="*/ 92 w 2155"/>
                <a:gd name="T95" fmla="*/ 2121 h 3387"/>
                <a:gd name="T96" fmla="*/ 82 w 2155"/>
                <a:gd name="T97" fmla="*/ 2009 h 3387"/>
                <a:gd name="T98" fmla="*/ 90 w 2155"/>
                <a:gd name="T99" fmla="*/ 1903 h 3387"/>
                <a:gd name="T100" fmla="*/ 128 w 2155"/>
                <a:gd name="T101" fmla="*/ 1745 h 3387"/>
                <a:gd name="T102" fmla="*/ 192 w 2155"/>
                <a:gd name="T103" fmla="*/ 1587 h 3387"/>
                <a:gd name="T104" fmla="*/ 232 w 2155"/>
                <a:gd name="T105" fmla="*/ 1511 h 3387"/>
                <a:gd name="T106" fmla="*/ 378 w 2155"/>
                <a:gd name="T107" fmla="*/ 1286 h 3387"/>
                <a:gd name="T108" fmla="*/ 552 w 2155"/>
                <a:gd name="T109" fmla="*/ 1078 h 3387"/>
                <a:gd name="T110" fmla="*/ 670 w 2155"/>
                <a:gd name="T111" fmla="*/ 950 h 3387"/>
                <a:gd name="T112" fmla="*/ 842 w 2155"/>
                <a:gd name="T113" fmla="*/ 778 h 3387"/>
                <a:gd name="T114" fmla="*/ 1030 w 2155"/>
                <a:gd name="T115" fmla="*/ 598 h 3387"/>
                <a:gd name="T116" fmla="*/ 1465 w 2155"/>
                <a:gd name="T117" fmla="*/ 154 h 3387"/>
                <a:gd name="T118" fmla="*/ 1495 w 2155"/>
                <a:gd name="T119" fmla="*/ 0 h 3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55" h="3387">
                  <a:moveTo>
                    <a:pt x="1495" y="0"/>
                  </a:moveTo>
                  <a:lnTo>
                    <a:pt x="1513" y="16"/>
                  </a:lnTo>
                  <a:lnTo>
                    <a:pt x="1495" y="0"/>
                  </a:lnTo>
                  <a:lnTo>
                    <a:pt x="1495" y="0"/>
                  </a:lnTo>
                  <a:lnTo>
                    <a:pt x="1513" y="16"/>
                  </a:lnTo>
                  <a:lnTo>
                    <a:pt x="1495" y="0"/>
                  </a:lnTo>
                  <a:lnTo>
                    <a:pt x="1495" y="0"/>
                  </a:lnTo>
                  <a:lnTo>
                    <a:pt x="1493" y="2"/>
                  </a:lnTo>
                  <a:lnTo>
                    <a:pt x="1493" y="2"/>
                  </a:lnTo>
                  <a:lnTo>
                    <a:pt x="1467" y="30"/>
                  </a:lnTo>
                  <a:lnTo>
                    <a:pt x="1387" y="114"/>
                  </a:lnTo>
                  <a:lnTo>
                    <a:pt x="1387" y="114"/>
                  </a:lnTo>
                  <a:lnTo>
                    <a:pt x="1230" y="278"/>
                  </a:lnTo>
                  <a:lnTo>
                    <a:pt x="970" y="538"/>
                  </a:lnTo>
                  <a:lnTo>
                    <a:pt x="970" y="538"/>
                  </a:lnTo>
                  <a:lnTo>
                    <a:pt x="854" y="652"/>
                  </a:lnTo>
                  <a:lnTo>
                    <a:pt x="710" y="792"/>
                  </a:lnTo>
                  <a:lnTo>
                    <a:pt x="710" y="792"/>
                  </a:lnTo>
                  <a:lnTo>
                    <a:pt x="650" y="850"/>
                  </a:lnTo>
                  <a:lnTo>
                    <a:pt x="590" y="912"/>
                  </a:lnTo>
                  <a:lnTo>
                    <a:pt x="530" y="978"/>
                  </a:lnTo>
                  <a:lnTo>
                    <a:pt x="468" y="1044"/>
                  </a:lnTo>
                  <a:lnTo>
                    <a:pt x="408" y="1114"/>
                  </a:lnTo>
                  <a:lnTo>
                    <a:pt x="350" y="1188"/>
                  </a:lnTo>
                  <a:lnTo>
                    <a:pt x="294" y="1262"/>
                  </a:lnTo>
                  <a:lnTo>
                    <a:pt x="240" y="1338"/>
                  </a:lnTo>
                  <a:lnTo>
                    <a:pt x="240" y="1338"/>
                  </a:lnTo>
                  <a:lnTo>
                    <a:pt x="190" y="1417"/>
                  </a:lnTo>
                  <a:lnTo>
                    <a:pt x="166" y="1457"/>
                  </a:lnTo>
                  <a:lnTo>
                    <a:pt x="144" y="1497"/>
                  </a:lnTo>
                  <a:lnTo>
                    <a:pt x="124" y="1537"/>
                  </a:lnTo>
                  <a:lnTo>
                    <a:pt x="104" y="1579"/>
                  </a:lnTo>
                  <a:lnTo>
                    <a:pt x="84" y="1621"/>
                  </a:lnTo>
                  <a:lnTo>
                    <a:pt x="68" y="1663"/>
                  </a:lnTo>
                  <a:lnTo>
                    <a:pt x="68" y="1663"/>
                  </a:lnTo>
                  <a:lnTo>
                    <a:pt x="52" y="1705"/>
                  </a:lnTo>
                  <a:lnTo>
                    <a:pt x="40" y="1747"/>
                  </a:lnTo>
                  <a:lnTo>
                    <a:pt x="28" y="1791"/>
                  </a:lnTo>
                  <a:lnTo>
                    <a:pt x="18" y="1833"/>
                  </a:lnTo>
                  <a:lnTo>
                    <a:pt x="10" y="1877"/>
                  </a:lnTo>
                  <a:lnTo>
                    <a:pt x="4" y="1921"/>
                  </a:lnTo>
                  <a:lnTo>
                    <a:pt x="0" y="1965"/>
                  </a:lnTo>
                  <a:lnTo>
                    <a:pt x="0" y="2009"/>
                  </a:lnTo>
                  <a:lnTo>
                    <a:pt x="0" y="2009"/>
                  </a:lnTo>
                  <a:lnTo>
                    <a:pt x="0" y="2051"/>
                  </a:lnTo>
                  <a:lnTo>
                    <a:pt x="4" y="2093"/>
                  </a:lnTo>
                  <a:lnTo>
                    <a:pt x="10" y="2135"/>
                  </a:lnTo>
                  <a:lnTo>
                    <a:pt x="18" y="2179"/>
                  </a:lnTo>
                  <a:lnTo>
                    <a:pt x="30" y="2221"/>
                  </a:lnTo>
                  <a:lnTo>
                    <a:pt x="42" y="2263"/>
                  </a:lnTo>
                  <a:lnTo>
                    <a:pt x="58" y="2305"/>
                  </a:lnTo>
                  <a:lnTo>
                    <a:pt x="78" y="2347"/>
                  </a:lnTo>
                  <a:lnTo>
                    <a:pt x="78" y="2347"/>
                  </a:lnTo>
                  <a:lnTo>
                    <a:pt x="94" y="2379"/>
                  </a:lnTo>
                  <a:lnTo>
                    <a:pt x="112" y="2409"/>
                  </a:lnTo>
                  <a:lnTo>
                    <a:pt x="130" y="2441"/>
                  </a:lnTo>
                  <a:lnTo>
                    <a:pt x="152" y="2471"/>
                  </a:lnTo>
                  <a:lnTo>
                    <a:pt x="174" y="2501"/>
                  </a:lnTo>
                  <a:lnTo>
                    <a:pt x="198" y="2533"/>
                  </a:lnTo>
                  <a:lnTo>
                    <a:pt x="224" y="2563"/>
                  </a:lnTo>
                  <a:lnTo>
                    <a:pt x="252" y="2593"/>
                  </a:lnTo>
                  <a:lnTo>
                    <a:pt x="252" y="2593"/>
                  </a:lnTo>
                  <a:lnTo>
                    <a:pt x="298" y="2637"/>
                  </a:lnTo>
                  <a:lnTo>
                    <a:pt x="348" y="2681"/>
                  </a:lnTo>
                  <a:lnTo>
                    <a:pt x="400" y="2725"/>
                  </a:lnTo>
                  <a:lnTo>
                    <a:pt x="458" y="2769"/>
                  </a:lnTo>
                  <a:lnTo>
                    <a:pt x="520" y="2811"/>
                  </a:lnTo>
                  <a:lnTo>
                    <a:pt x="588" y="2853"/>
                  </a:lnTo>
                  <a:lnTo>
                    <a:pt x="660" y="2895"/>
                  </a:lnTo>
                  <a:lnTo>
                    <a:pt x="736" y="2935"/>
                  </a:lnTo>
                  <a:lnTo>
                    <a:pt x="736" y="2935"/>
                  </a:lnTo>
                  <a:lnTo>
                    <a:pt x="816" y="2975"/>
                  </a:lnTo>
                  <a:lnTo>
                    <a:pt x="902" y="3015"/>
                  </a:lnTo>
                  <a:lnTo>
                    <a:pt x="994" y="3053"/>
                  </a:lnTo>
                  <a:lnTo>
                    <a:pt x="1090" y="3091"/>
                  </a:lnTo>
                  <a:lnTo>
                    <a:pt x="1192" y="3129"/>
                  </a:lnTo>
                  <a:lnTo>
                    <a:pt x="1297" y="3165"/>
                  </a:lnTo>
                  <a:lnTo>
                    <a:pt x="1409" y="3201"/>
                  </a:lnTo>
                  <a:lnTo>
                    <a:pt x="1527" y="3237"/>
                  </a:lnTo>
                  <a:lnTo>
                    <a:pt x="1527" y="3237"/>
                  </a:lnTo>
                  <a:lnTo>
                    <a:pt x="1541" y="3241"/>
                  </a:lnTo>
                  <a:lnTo>
                    <a:pt x="1541" y="3241"/>
                  </a:lnTo>
                  <a:lnTo>
                    <a:pt x="1667" y="3271"/>
                  </a:lnTo>
                  <a:lnTo>
                    <a:pt x="1667" y="3271"/>
                  </a:lnTo>
                  <a:lnTo>
                    <a:pt x="1953" y="3343"/>
                  </a:lnTo>
                  <a:lnTo>
                    <a:pt x="1953" y="3343"/>
                  </a:lnTo>
                  <a:lnTo>
                    <a:pt x="2073" y="3371"/>
                  </a:lnTo>
                  <a:lnTo>
                    <a:pt x="2073" y="3371"/>
                  </a:lnTo>
                  <a:lnTo>
                    <a:pt x="2111" y="3381"/>
                  </a:lnTo>
                  <a:lnTo>
                    <a:pt x="2111" y="3381"/>
                  </a:lnTo>
                  <a:lnTo>
                    <a:pt x="2133" y="3387"/>
                  </a:lnTo>
                  <a:lnTo>
                    <a:pt x="2155" y="3307"/>
                  </a:lnTo>
                  <a:lnTo>
                    <a:pt x="2155" y="3307"/>
                  </a:lnTo>
                  <a:lnTo>
                    <a:pt x="2141" y="3303"/>
                  </a:lnTo>
                  <a:lnTo>
                    <a:pt x="2141" y="3303"/>
                  </a:lnTo>
                  <a:lnTo>
                    <a:pt x="1823" y="3225"/>
                  </a:lnTo>
                  <a:lnTo>
                    <a:pt x="1823" y="3225"/>
                  </a:lnTo>
                  <a:lnTo>
                    <a:pt x="1643" y="3181"/>
                  </a:lnTo>
                  <a:lnTo>
                    <a:pt x="1643" y="3181"/>
                  </a:lnTo>
                  <a:lnTo>
                    <a:pt x="1581" y="3165"/>
                  </a:lnTo>
                  <a:lnTo>
                    <a:pt x="1581" y="3165"/>
                  </a:lnTo>
                  <a:lnTo>
                    <a:pt x="1561" y="3159"/>
                  </a:lnTo>
                  <a:lnTo>
                    <a:pt x="1561" y="3159"/>
                  </a:lnTo>
                  <a:lnTo>
                    <a:pt x="1551" y="3157"/>
                  </a:lnTo>
                  <a:lnTo>
                    <a:pt x="1551" y="3157"/>
                  </a:lnTo>
                  <a:lnTo>
                    <a:pt x="1447" y="3127"/>
                  </a:lnTo>
                  <a:lnTo>
                    <a:pt x="1347" y="3095"/>
                  </a:lnTo>
                  <a:lnTo>
                    <a:pt x="1254" y="3063"/>
                  </a:lnTo>
                  <a:lnTo>
                    <a:pt x="1162" y="3031"/>
                  </a:lnTo>
                  <a:lnTo>
                    <a:pt x="1076" y="2997"/>
                  </a:lnTo>
                  <a:lnTo>
                    <a:pt x="994" y="2965"/>
                  </a:lnTo>
                  <a:lnTo>
                    <a:pt x="916" y="2931"/>
                  </a:lnTo>
                  <a:lnTo>
                    <a:pt x="844" y="2897"/>
                  </a:lnTo>
                  <a:lnTo>
                    <a:pt x="844" y="2897"/>
                  </a:lnTo>
                  <a:lnTo>
                    <a:pt x="790" y="2871"/>
                  </a:lnTo>
                  <a:lnTo>
                    <a:pt x="740" y="2843"/>
                  </a:lnTo>
                  <a:lnTo>
                    <a:pt x="692" y="2817"/>
                  </a:lnTo>
                  <a:lnTo>
                    <a:pt x="646" y="2791"/>
                  </a:lnTo>
                  <a:lnTo>
                    <a:pt x="602" y="2765"/>
                  </a:lnTo>
                  <a:lnTo>
                    <a:pt x="560" y="2737"/>
                  </a:lnTo>
                  <a:lnTo>
                    <a:pt x="520" y="2709"/>
                  </a:lnTo>
                  <a:lnTo>
                    <a:pt x="482" y="2683"/>
                  </a:lnTo>
                  <a:lnTo>
                    <a:pt x="446" y="2655"/>
                  </a:lnTo>
                  <a:lnTo>
                    <a:pt x="412" y="2627"/>
                  </a:lnTo>
                  <a:lnTo>
                    <a:pt x="380" y="2601"/>
                  </a:lnTo>
                  <a:lnTo>
                    <a:pt x="350" y="2573"/>
                  </a:lnTo>
                  <a:lnTo>
                    <a:pt x="322" y="2545"/>
                  </a:lnTo>
                  <a:lnTo>
                    <a:pt x="296" y="2517"/>
                  </a:lnTo>
                  <a:lnTo>
                    <a:pt x="270" y="2489"/>
                  </a:lnTo>
                  <a:lnTo>
                    <a:pt x="248" y="2461"/>
                  </a:lnTo>
                  <a:lnTo>
                    <a:pt x="248" y="2461"/>
                  </a:lnTo>
                  <a:lnTo>
                    <a:pt x="226" y="2433"/>
                  </a:lnTo>
                  <a:lnTo>
                    <a:pt x="206" y="2405"/>
                  </a:lnTo>
                  <a:lnTo>
                    <a:pt x="188" y="2377"/>
                  </a:lnTo>
                  <a:lnTo>
                    <a:pt x="172" y="2349"/>
                  </a:lnTo>
                  <a:lnTo>
                    <a:pt x="158" y="2319"/>
                  </a:lnTo>
                  <a:lnTo>
                    <a:pt x="144" y="2291"/>
                  </a:lnTo>
                  <a:lnTo>
                    <a:pt x="132" y="2263"/>
                  </a:lnTo>
                  <a:lnTo>
                    <a:pt x="120" y="2235"/>
                  </a:lnTo>
                  <a:lnTo>
                    <a:pt x="120" y="2235"/>
                  </a:lnTo>
                  <a:lnTo>
                    <a:pt x="112" y="2207"/>
                  </a:lnTo>
                  <a:lnTo>
                    <a:pt x="104" y="2179"/>
                  </a:lnTo>
                  <a:lnTo>
                    <a:pt x="98" y="2151"/>
                  </a:lnTo>
                  <a:lnTo>
                    <a:pt x="92" y="2121"/>
                  </a:lnTo>
                  <a:lnTo>
                    <a:pt x="88" y="2093"/>
                  </a:lnTo>
                  <a:lnTo>
                    <a:pt x="84" y="2065"/>
                  </a:lnTo>
                  <a:lnTo>
                    <a:pt x="82" y="2009"/>
                  </a:lnTo>
                  <a:lnTo>
                    <a:pt x="82" y="2009"/>
                  </a:lnTo>
                  <a:lnTo>
                    <a:pt x="84" y="1955"/>
                  </a:lnTo>
                  <a:lnTo>
                    <a:pt x="90" y="1903"/>
                  </a:lnTo>
                  <a:lnTo>
                    <a:pt x="100" y="1851"/>
                  </a:lnTo>
                  <a:lnTo>
                    <a:pt x="112" y="1797"/>
                  </a:lnTo>
                  <a:lnTo>
                    <a:pt x="128" y="1745"/>
                  </a:lnTo>
                  <a:lnTo>
                    <a:pt x="146" y="1693"/>
                  </a:lnTo>
                  <a:lnTo>
                    <a:pt x="168" y="1639"/>
                  </a:lnTo>
                  <a:lnTo>
                    <a:pt x="192" y="1587"/>
                  </a:lnTo>
                  <a:lnTo>
                    <a:pt x="192" y="1587"/>
                  </a:lnTo>
                  <a:lnTo>
                    <a:pt x="210" y="1549"/>
                  </a:lnTo>
                  <a:lnTo>
                    <a:pt x="232" y="1511"/>
                  </a:lnTo>
                  <a:lnTo>
                    <a:pt x="276" y="1435"/>
                  </a:lnTo>
                  <a:lnTo>
                    <a:pt x="326" y="1359"/>
                  </a:lnTo>
                  <a:lnTo>
                    <a:pt x="378" y="1286"/>
                  </a:lnTo>
                  <a:lnTo>
                    <a:pt x="434" y="1214"/>
                  </a:lnTo>
                  <a:lnTo>
                    <a:pt x="492" y="1144"/>
                  </a:lnTo>
                  <a:lnTo>
                    <a:pt x="552" y="1078"/>
                  </a:lnTo>
                  <a:lnTo>
                    <a:pt x="610" y="1012"/>
                  </a:lnTo>
                  <a:lnTo>
                    <a:pt x="610" y="1012"/>
                  </a:lnTo>
                  <a:lnTo>
                    <a:pt x="670" y="950"/>
                  </a:lnTo>
                  <a:lnTo>
                    <a:pt x="730" y="890"/>
                  </a:lnTo>
                  <a:lnTo>
                    <a:pt x="842" y="778"/>
                  </a:lnTo>
                  <a:lnTo>
                    <a:pt x="842" y="778"/>
                  </a:lnTo>
                  <a:lnTo>
                    <a:pt x="944" y="680"/>
                  </a:lnTo>
                  <a:lnTo>
                    <a:pt x="1030" y="598"/>
                  </a:lnTo>
                  <a:lnTo>
                    <a:pt x="1030" y="598"/>
                  </a:lnTo>
                  <a:lnTo>
                    <a:pt x="1305" y="318"/>
                  </a:lnTo>
                  <a:lnTo>
                    <a:pt x="1465" y="154"/>
                  </a:lnTo>
                  <a:lnTo>
                    <a:pt x="1465" y="154"/>
                  </a:lnTo>
                  <a:lnTo>
                    <a:pt x="1539" y="74"/>
                  </a:lnTo>
                  <a:lnTo>
                    <a:pt x="1559" y="54"/>
                  </a:lnTo>
                  <a:lnTo>
                    <a:pt x="149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5"/>
            <p:cNvSpPr>
              <a:spLocks/>
            </p:cNvSpPr>
            <p:nvPr/>
          </p:nvSpPr>
          <p:spPr bwMode="auto">
            <a:xfrm>
              <a:off x="7668837" y="5300387"/>
              <a:ext cx="1617378" cy="342208"/>
            </a:xfrm>
            <a:custGeom>
              <a:avLst/>
              <a:gdLst>
                <a:gd name="T0" fmla="*/ 2645 w 2675"/>
                <a:gd name="T1" fmla="*/ 30 h 566"/>
                <a:gd name="T2" fmla="*/ 2555 w 2675"/>
                <a:gd name="T3" fmla="*/ 18 h 566"/>
                <a:gd name="T4" fmla="*/ 2487 w 2675"/>
                <a:gd name="T5" fmla="*/ 26 h 566"/>
                <a:gd name="T6" fmla="*/ 2393 w 2675"/>
                <a:gd name="T7" fmla="*/ 60 h 566"/>
                <a:gd name="T8" fmla="*/ 2315 w 2675"/>
                <a:gd name="T9" fmla="*/ 118 h 566"/>
                <a:gd name="T10" fmla="*/ 2255 w 2675"/>
                <a:gd name="T11" fmla="*/ 196 h 566"/>
                <a:gd name="T12" fmla="*/ 2221 w 2675"/>
                <a:gd name="T13" fmla="*/ 290 h 566"/>
                <a:gd name="T14" fmla="*/ 2213 w 2675"/>
                <a:gd name="T15" fmla="*/ 358 h 566"/>
                <a:gd name="T16" fmla="*/ 2193 w 2675"/>
                <a:gd name="T17" fmla="*/ 358 h 566"/>
                <a:gd name="T18" fmla="*/ 2159 w 2675"/>
                <a:gd name="T19" fmla="*/ 368 h 566"/>
                <a:gd name="T20" fmla="*/ 2151 w 2675"/>
                <a:gd name="T21" fmla="*/ 308 h 566"/>
                <a:gd name="T22" fmla="*/ 2117 w 2675"/>
                <a:gd name="T23" fmla="*/ 228 h 566"/>
                <a:gd name="T24" fmla="*/ 2065 w 2675"/>
                <a:gd name="T25" fmla="*/ 160 h 566"/>
                <a:gd name="T26" fmla="*/ 1995 w 2675"/>
                <a:gd name="T27" fmla="*/ 108 h 566"/>
                <a:gd name="T28" fmla="*/ 1911 w 2675"/>
                <a:gd name="T29" fmla="*/ 80 h 566"/>
                <a:gd name="T30" fmla="*/ 1851 w 2675"/>
                <a:gd name="T31" fmla="*/ 74 h 566"/>
                <a:gd name="T32" fmla="*/ 1759 w 2675"/>
                <a:gd name="T33" fmla="*/ 88 h 566"/>
                <a:gd name="T34" fmla="*/ 1679 w 2675"/>
                <a:gd name="T35" fmla="*/ 126 h 566"/>
                <a:gd name="T36" fmla="*/ 1613 w 2675"/>
                <a:gd name="T37" fmla="*/ 186 h 566"/>
                <a:gd name="T38" fmla="*/ 1567 w 2675"/>
                <a:gd name="T39" fmla="*/ 262 h 566"/>
                <a:gd name="T40" fmla="*/ 1545 w 2675"/>
                <a:gd name="T41" fmla="*/ 350 h 566"/>
                <a:gd name="T42" fmla="*/ 1543 w 2675"/>
                <a:gd name="T43" fmla="*/ 390 h 566"/>
                <a:gd name="T44" fmla="*/ 1495 w 2675"/>
                <a:gd name="T45" fmla="*/ 366 h 566"/>
                <a:gd name="T46" fmla="*/ 1441 w 2675"/>
                <a:gd name="T47" fmla="*/ 358 h 566"/>
                <a:gd name="T48" fmla="*/ 1383 w 2675"/>
                <a:gd name="T49" fmla="*/ 368 h 566"/>
                <a:gd name="T50" fmla="*/ 1391 w 2675"/>
                <a:gd name="T51" fmla="*/ 328 h 566"/>
                <a:gd name="T52" fmla="*/ 1395 w 2675"/>
                <a:gd name="T53" fmla="*/ 288 h 566"/>
                <a:gd name="T54" fmla="*/ 1381 w 2675"/>
                <a:gd name="T55" fmla="*/ 202 h 566"/>
                <a:gd name="T56" fmla="*/ 1345 w 2675"/>
                <a:gd name="T57" fmla="*/ 128 h 566"/>
                <a:gd name="T58" fmla="*/ 1291 w 2675"/>
                <a:gd name="T59" fmla="*/ 66 h 566"/>
                <a:gd name="T60" fmla="*/ 1219 w 2675"/>
                <a:gd name="T61" fmla="*/ 24 h 566"/>
                <a:gd name="T62" fmla="*/ 1137 w 2675"/>
                <a:gd name="T63" fmla="*/ 2 h 566"/>
                <a:gd name="T64" fmla="*/ 1081 w 2675"/>
                <a:gd name="T65" fmla="*/ 2 h 566"/>
                <a:gd name="T66" fmla="*/ 1006 w 2675"/>
                <a:gd name="T67" fmla="*/ 20 h 566"/>
                <a:gd name="T68" fmla="*/ 938 w 2675"/>
                <a:gd name="T69" fmla="*/ 56 h 566"/>
                <a:gd name="T70" fmla="*/ 884 w 2675"/>
                <a:gd name="T71" fmla="*/ 110 h 566"/>
                <a:gd name="T72" fmla="*/ 846 w 2675"/>
                <a:gd name="T73" fmla="*/ 174 h 566"/>
                <a:gd name="T74" fmla="*/ 824 w 2675"/>
                <a:gd name="T75" fmla="*/ 250 h 566"/>
                <a:gd name="T76" fmla="*/ 776 w 2675"/>
                <a:gd name="T77" fmla="*/ 240 h 566"/>
                <a:gd name="T78" fmla="*/ 736 w 2675"/>
                <a:gd name="T79" fmla="*/ 242 h 566"/>
                <a:gd name="T80" fmla="*/ 672 w 2675"/>
                <a:gd name="T81" fmla="*/ 258 h 566"/>
                <a:gd name="T82" fmla="*/ 616 w 2675"/>
                <a:gd name="T83" fmla="*/ 292 h 566"/>
                <a:gd name="T84" fmla="*/ 576 w 2675"/>
                <a:gd name="T85" fmla="*/ 278 h 566"/>
                <a:gd name="T86" fmla="*/ 484 w 2675"/>
                <a:gd name="T87" fmla="*/ 208 h 566"/>
                <a:gd name="T88" fmla="*/ 392 w 2675"/>
                <a:gd name="T89" fmla="*/ 174 h 566"/>
                <a:gd name="T90" fmla="*/ 330 w 2675"/>
                <a:gd name="T91" fmla="*/ 170 h 566"/>
                <a:gd name="T92" fmla="*/ 264 w 2675"/>
                <a:gd name="T93" fmla="*/ 176 h 566"/>
                <a:gd name="T94" fmla="*/ 172 w 2675"/>
                <a:gd name="T95" fmla="*/ 210 h 566"/>
                <a:gd name="T96" fmla="*/ 96 w 2675"/>
                <a:gd name="T97" fmla="*/ 266 h 566"/>
                <a:gd name="T98" fmla="*/ 40 w 2675"/>
                <a:gd name="T99" fmla="*/ 342 h 566"/>
                <a:gd name="T100" fmla="*/ 6 w 2675"/>
                <a:gd name="T101" fmla="*/ 434 h 566"/>
                <a:gd name="T102" fmla="*/ 0 w 2675"/>
                <a:gd name="T103" fmla="*/ 500 h 566"/>
                <a:gd name="T104" fmla="*/ 2675 w 2675"/>
                <a:gd name="T105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75" h="566">
                  <a:moveTo>
                    <a:pt x="2675" y="40"/>
                  </a:moveTo>
                  <a:lnTo>
                    <a:pt x="2675" y="40"/>
                  </a:lnTo>
                  <a:lnTo>
                    <a:pt x="2645" y="30"/>
                  </a:lnTo>
                  <a:lnTo>
                    <a:pt x="2617" y="24"/>
                  </a:lnTo>
                  <a:lnTo>
                    <a:pt x="2587" y="20"/>
                  </a:lnTo>
                  <a:lnTo>
                    <a:pt x="2555" y="18"/>
                  </a:lnTo>
                  <a:lnTo>
                    <a:pt x="2555" y="18"/>
                  </a:lnTo>
                  <a:lnTo>
                    <a:pt x="2521" y="20"/>
                  </a:lnTo>
                  <a:lnTo>
                    <a:pt x="2487" y="26"/>
                  </a:lnTo>
                  <a:lnTo>
                    <a:pt x="2455" y="34"/>
                  </a:lnTo>
                  <a:lnTo>
                    <a:pt x="2423" y="46"/>
                  </a:lnTo>
                  <a:lnTo>
                    <a:pt x="2393" y="60"/>
                  </a:lnTo>
                  <a:lnTo>
                    <a:pt x="2365" y="76"/>
                  </a:lnTo>
                  <a:lnTo>
                    <a:pt x="2339" y="96"/>
                  </a:lnTo>
                  <a:lnTo>
                    <a:pt x="2315" y="118"/>
                  </a:lnTo>
                  <a:lnTo>
                    <a:pt x="2293" y="142"/>
                  </a:lnTo>
                  <a:lnTo>
                    <a:pt x="2273" y="168"/>
                  </a:lnTo>
                  <a:lnTo>
                    <a:pt x="2255" y="196"/>
                  </a:lnTo>
                  <a:lnTo>
                    <a:pt x="2241" y="226"/>
                  </a:lnTo>
                  <a:lnTo>
                    <a:pt x="2229" y="258"/>
                  </a:lnTo>
                  <a:lnTo>
                    <a:pt x="2221" y="290"/>
                  </a:lnTo>
                  <a:lnTo>
                    <a:pt x="2215" y="324"/>
                  </a:lnTo>
                  <a:lnTo>
                    <a:pt x="2213" y="358"/>
                  </a:lnTo>
                  <a:lnTo>
                    <a:pt x="2213" y="358"/>
                  </a:lnTo>
                  <a:lnTo>
                    <a:pt x="2205" y="358"/>
                  </a:lnTo>
                  <a:lnTo>
                    <a:pt x="2205" y="358"/>
                  </a:lnTo>
                  <a:lnTo>
                    <a:pt x="2193" y="358"/>
                  </a:lnTo>
                  <a:lnTo>
                    <a:pt x="2181" y="360"/>
                  </a:lnTo>
                  <a:lnTo>
                    <a:pt x="2169" y="364"/>
                  </a:lnTo>
                  <a:lnTo>
                    <a:pt x="2159" y="368"/>
                  </a:lnTo>
                  <a:lnTo>
                    <a:pt x="2159" y="368"/>
                  </a:lnTo>
                  <a:lnTo>
                    <a:pt x="2155" y="338"/>
                  </a:lnTo>
                  <a:lnTo>
                    <a:pt x="2151" y="308"/>
                  </a:lnTo>
                  <a:lnTo>
                    <a:pt x="2141" y="280"/>
                  </a:lnTo>
                  <a:lnTo>
                    <a:pt x="2131" y="252"/>
                  </a:lnTo>
                  <a:lnTo>
                    <a:pt x="2117" y="228"/>
                  </a:lnTo>
                  <a:lnTo>
                    <a:pt x="2101" y="202"/>
                  </a:lnTo>
                  <a:lnTo>
                    <a:pt x="2085" y="180"/>
                  </a:lnTo>
                  <a:lnTo>
                    <a:pt x="2065" y="160"/>
                  </a:lnTo>
                  <a:lnTo>
                    <a:pt x="2043" y="140"/>
                  </a:lnTo>
                  <a:lnTo>
                    <a:pt x="2019" y="124"/>
                  </a:lnTo>
                  <a:lnTo>
                    <a:pt x="1995" y="108"/>
                  </a:lnTo>
                  <a:lnTo>
                    <a:pt x="1969" y="96"/>
                  </a:lnTo>
                  <a:lnTo>
                    <a:pt x="1941" y="86"/>
                  </a:lnTo>
                  <a:lnTo>
                    <a:pt x="1911" y="80"/>
                  </a:lnTo>
                  <a:lnTo>
                    <a:pt x="1881" y="74"/>
                  </a:lnTo>
                  <a:lnTo>
                    <a:pt x="1851" y="74"/>
                  </a:lnTo>
                  <a:lnTo>
                    <a:pt x="1851" y="74"/>
                  </a:lnTo>
                  <a:lnTo>
                    <a:pt x="1819" y="74"/>
                  </a:lnTo>
                  <a:lnTo>
                    <a:pt x="1789" y="80"/>
                  </a:lnTo>
                  <a:lnTo>
                    <a:pt x="1759" y="88"/>
                  </a:lnTo>
                  <a:lnTo>
                    <a:pt x="1731" y="98"/>
                  </a:lnTo>
                  <a:lnTo>
                    <a:pt x="1705" y="110"/>
                  </a:lnTo>
                  <a:lnTo>
                    <a:pt x="1679" y="126"/>
                  </a:lnTo>
                  <a:lnTo>
                    <a:pt x="1655" y="144"/>
                  </a:lnTo>
                  <a:lnTo>
                    <a:pt x="1633" y="164"/>
                  </a:lnTo>
                  <a:lnTo>
                    <a:pt x="1613" y="186"/>
                  </a:lnTo>
                  <a:lnTo>
                    <a:pt x="1595" y="210"/>
                  </a:lnTo>
                  <a:lnTo>
                    <a:pt x="1581" y="234"/>
                  </a:lnTo>
                  <a:lnTo>
                    <a:pt x="1567" y="262"/>
                  </a:lnTo>
                  <a:lnTo>
                    <a:pt x="1557" y="290"/>
                  </a:lnTo>
                  <a:lnTo>
                    <a:pt x="1549" y="320"/>
                  </a:lnTo>
                  <a:lnTo>
                    <a:pt x="1545" y="350"/>
                  </a:lnTo>
                  <a:lnTo>
                    <a:pt x="1543" y="382"/>
                  </a:lnTo>
                  <a:lnTo>
                    <a:pt x="1543" y="382"/>
                  </a:lnTo>
                  <a:lnTo>
                    <a:pt x="1543" y="390"/>
                  </a:lnTo>
                  <a:lnTo>
                    <a:pt x="1543" y="390"/>
                  </a:lnTo>
                  <a:lnTo>
                    <a:pt x="1521" y="376"/>
                  </a:lnTo>
                  <a:lnTo>
                    <a:pt x="1495" y="366"/>
                  </a:lnTo>
                  <a:lnTo>
                    <a:pt x="1469" y="360"/>
                  </a:lnTo>
                  <a:lnTo>
                    <a:pt x="1441" y="358"/>
                  </a:lnTo>
                  <a:lnTo>
                    <a:pt x="1441" y="358"/>
                  </a:lnTo>
                  <a:lnTo>
                    <a:pt x="1425" y="358"/>
                  </a:lnTo>
                  <a:lnTo>
                    <a:pt x="1411" y="360"/>
                  </a:lnTo>
                  <a:lnTo>
                    <a:pt x="1383" y="368"/>
                  </a:lnTo>
                  <a:lnTo>
                    <a:pt x="1383" y="368"/>
                  </a:lnTo>
                  <a:lnTo>
                    <a:pt x="1387" y="348"/>
                  </a:lnTo>
                  <a:lnTo>
                    <a:pt x="1391" y="328"/>
                  </a:lnTo>
                  <a:lnTo>
                    <a:pt x="1393" y="308"/>
                  </a:lnTo>
                  <a:lnTo>
                    <a:pt x="1395" y="288"/>
                  </a:lnTo>
                  <a:lnTo>
                    <a:pt x="1395" y="288"/>
                  </a:lnTo>
                  <a:lnTo>
                    <a:pt x="1393" y="258"/>
                  </a:lnTo>
                  <a:lnTo>
                    <a:pt x="1389" y="230"/>
                  </a:lnTo>
                  <a:lnTo>
                    <a:pt x="1381" y="202"/>
                  </a:lnTo>
                  <a:lnTo>
                    <a:pt x="1371" y="176"/>
                  </a:lnTo>
                  <a:lnTo>
                    <a:pt x="1359" y="150"/>
                  </a:lnTo>
                  <a:lnTo>
                    <a:pt x="1345" y="128"/>
                  </a:lnTo>
                  <a:lnTo>
                    <a:pt x="1329" y="104"/>
                  </a:lnTo>
                  <a:lnTo>
                    <a:pt x="1311" y="84"/>
                  </a:lnTo>
                  <a:lnTo>
                    <a:pt x="1291" y="66"/>
                  </a:lnTo>
                  <a:lnTo>
                    <a:pt x="1267" y="50"/>
                  </a:lnTo>
                  <a:lnTo>
                    <a:pt x="1245" y="36"/>
                  </a:lnTo>
                  <a:lnTo>
                    <a:pt x="1219" y="24"/>
                  </a:lnTo>
                  <a:lnTo>
                    <a:pt x="1193" y="14"/>
                  </a:lnTo>
                  <a:lnTo>
                    <a:pt x="1165" y="6"/>
                  </a:lnTo>
                  <a:lnTo>
                    <a:pt x="1137" y="2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081" y="2"/>
                  </a:lnTo>
                  <a:lnTo>
                    <a:pt x="1056" y="6"/>
                  </a:lnTo>
                  <a:lnTo>
                    <a:pt x="1030" y="12"/>
                  </a:lnTo>
                  <a:lnTo>
                    <a:pt x="1006" y="20"/>
                  </a:lnTo>
                  <a:lnTo>
                    <a:pt x="982" y="30"/>
                  </a:lnTo>
                  <a:lnTo>
                    <a:pt x="960" y="42"/>
                  </a:lnTo>
                  <a:lnTo>
                    <a:pt x="938" y="56"/>
                  </a:lnTo>
                  <a:lnTo>
                    <a:pt x="918" y="72"/>
                  </a:lnTo>
                  <a:lnTo>
                    <a:pt x="900" y="90"/>
                  </a:lnTo>
                  <a:lnTo>
                    <a:pt x="884" y="110"/>
                  </a:lnTo>
                  <a:lnTo>
                    <a:pt x="870" y="130"/>
                  </a:lnTo>
                  <a:lnTo>
                    <a:pt x="856" y="152"/>
                  </a:lnTo>
                  <a:lnTo>
                    <a:pt x="846" y="174"/>
                  </a:lnTo>
                  <a:lnTo>
                    <a:pt x="836" y="198"/>
                  </a:lnTo>
                  <a:lnTo>
                    <a:pt x="830" y="224"/>
                  </a:lnTo>
                  <a:lnTo>
                    <a:pt x="824" y="250"/>
                  </a:lnTo>
                  <a:lnTo>
                    <a:pt x="824" y="250"/>
                  </a:lnTo>
                  <a:lnTo>
                    <a:pt x="794" y="242"/>
                  </a:lnTo>
                  <a:lnTo>
                    <a:pt x="776" y="240"/>
                  </a:lnTo>
                  <a:lnTo>
                    <a:pt x="760" y="240"/>
                  </a:lnTo>
                  <a:lnTo>
                    <a:pt x="760" y="240"/>
                  </a:lnTo>
                  <a:lnTo>
                    <a:pt x="736" y="242"/>
                  </a:lnTo>
                  <a:lnTo>
                    <a:pt x="714" y="246"/>
                  </a:lnTo>
                  <a:lnTo>
                    <a:pt x="692" y="250"/>
                  </a:lnTo>
                  <a:lnTo>
                    <a:pt x="672" y="258"/>
                  </a:lnTo>
                  <a:lnTo>
                    <a:pt x="652" y="268"/>
                  </a:lnTo>
                  <a:lnTo>
                    <a:pt x="632" y="280"/>
                  </a:lnTo>
                  <a:lnTo>
                    <a:pt x="616" y="292"/>
                  </a:lnTo>
                  <a:lnTo>
                    <a:pt x="600" y="308"/>
                  </a:lnTo>
                  <a:lnTo>
                    <a:pt x="600" y="308"/>
                  </a:lnTo>
                  <a:lnTo>
                    <a:pt x="576" y="278"/>
                  </a:lnTo>
                  <a:lnTo>
                    <a:pt x="548" y="250"/>
                  </a:lnTo>
                  <a:lnTo>
                    <a:pt x="518" y="228"/>
                  </a:lnTo>
                  <a:lnTo>
                    <a:pt x="484" y="208"/>
                  </a:lnTo>
                  <a:lnTo>
                    <a:pt x="448" y="192"/>
                  </a:lnTo>
                  <a:lnTo>
                    <a:pt x="410" y="180"/>
                  </a:lnTo>
                  <a:lnTo>
                    <a:pt x="392" y="174"/>
                  </a:lnTo>
                  <a:lnTo>
                    <a:pt x="372" y="172"/>
                  </a:lnTo>
                  <a:lnTo>
                    <a:pt x="352" y="170"/>
                  </a:lnTo>
                  <a:lnTo>
                    <a:pt x="330" y="170"/>
                  </a:lnTo>
                  <a:lnTo>
                    <a:pt x="330" y="170"/>
                  </a:lnTo>
                  <a:lnTo>
                    <a:pt x="296" y="172"/>
                  </a:lnTo>
                  <a:lnTo>
                    <a:pt x="264" y="176"/>
                  </a:lnTo>
                  <a:lnTo>
                    <a:pt x="232" y="184"/>
                  </a:lnTo>
                  <a:lnTo>
                    <a:pt x="202" y="196"/>
                  </a:lnTo>
                  <a:lnTo>
                    <a:pt x="172" y="210"/>
                  </a:lnTo>
                  <a:lnTo>
                    <a:pt x="146" y="226"/>
                  </a:lnTo>
                  <a:lnTo>
                    <a:pt x="120" y="244"/>
                  </a:lnTo>
                  <a:lnTo>
                    <a:pt x="96" y="266"/>
                  </a:lnTo>
                  <a:lnTo>
                    <a:pt x="74" y="290"/>
                  </a:lnTo>
                  <a:lnTo>
                    <a:pt x="56" y="316"/>
                  </a:lnTo>
                  <a:lnTo>
                    <a:pt x="40" y="342"/>
                  </a:lnTo>
                  <a:lnTo>
                    <a:pt x="26" y="372"/>
                  </a:lnTo>
                  <a:lnTo>
                    <a:pt x="14" y="402"/>
                  </a:lnTo>
                  <a:lnTo>
                    <a:pt x="6" y="434"/>
                  </a:lnTo>
                  <a:lnTo>
                    <a:pt x="2" y="466"/>
                  </a:lnTo>
                  <a:lnTo>
                    <a:pt x="0" y="500"/>
                  </a:lnTo>
                  <a:lnTo>
                    <a:pt x="0" y="500"/>
                  </a:lnTo>
                  <a:lnTo>
                    <a:pt x="2" y="534"/>
                  </a:lnTo>
                  <a:lnTo>
                    <a:pt x="6" y="566"/>
                  </a:lnTo>
                  <a:lnTo>
                    <a:pt x="2675" y="566"/>
                  </a:lnTo>
                  <a:lnTo>
                    <a:pt x="2675" y="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6"/>
            <p:cNvSpPr>
              <a:spLocks/>
            </p:cNvSpPr>
            <p:nvPr/>
          </p:nvSpPr>
          <p:spPr bwMode="auto">
            <a:xfrm>
              <a:off x="8158585" y="3375923"/>
              <a:ext cx="376683" cy="377275"/>
            </a:xfrm>
            <a:custGeom>
              <a:avLst/>
              <a:gdLst>
                <a:gd name="T0" fmla="*/ 419 w 623"/>
                <a:gd name="T1" fmla="*/ 0 h 624"/>
                <a:gd name="T2" fmla="*/ 419 w 623"/>
                <a:gd name="T3" fmla="*/ 0 h 624"/>
                <a:gd name="T4" fmla="*/ 391 w 623"/>
                <a:gd name="T5" fmla="*/ 14 h 624"/>
                <a:gd name="T6" fmla="*/ 363 w 623"/>
                <a:gd name="T7" fmla="*/ 32 h 624"/>
                <a:gd name="T8" fmla="*/ 335 w 623"/>
                <a:gd name="T9" fmla="*/ 50 h 624"/>
                <a:gd name="T10" fmla="*/ 305 w 623"/>
                <a:gd name="T11" fmla="*/ 72 h 624"/>
                <a:gd name="T12" fmla="*/ 277 w 623"/>
                <a:gd name="T13" fmla="*/ 94 h 624"/>
                <a:gd name="T14" fmla="*/ 248 w 623"/>
                <a:gd name="T15" fmla="*/ 118 h 624"/>
                <a:gd name="T16" fmla="*/ 220 w 623"/>
                <a:gd name="T17" fmla="*/ 144 h 624"/>
                <a:gd name="T18" fmla="*/ 190 w 623"/>
                <a:gd name="T19" fmla="*/ 172 h 624"/>
                <a:gd name="T20" fmla="*/ 190 w 623"/>
                <a:gd name="T21" fmla="*/ 172 h 624"/>
                <a:gd name="T22" fmla="*/ 160 w 623"/>
                <a:gd name="T23" fmla="*/ 206 h 624"/>
                <a:gd name="T24" fmla="*/ 132 w 623"/>
                <a:gd name="T25" fmla="*/ 242 h 624"/>
                <a:gd name="T26" fmla="*/ 108 w 623"/>
                <a:gd name="T27" fmla="*/ 280 h 624"/>
                <a:gd name="T28" fmla="*/ 86 w 623"/>
                <a:gd name="T29" fmla="*/ 318 h 624"/>
                <a:gd name="T30" fmla="*/ 68 w 623"/>
                <a:gd name="T31" fmla="*/ 356 h 624"/>
                <a:gd name="T32" fmla="*/ 52 w 623"/>
                <a:gd name="T33" fmla="*/ 394 h 624"/>
                <a:gd name="T34" fmla="*/ 40 w 623"/>
                <a:gd name="T35" fmla="*/ 430 h 624"/>
                <a:gd name="T36" fmla="*/ 28 w 623"/>
                <a:gd name="T37" fmla="*/ 464 h 624"/>
                <a:gd name="T38" fmla="*/ 20 w 623"/>
                <a:gd name="T39" fmla="*/ 498 h 624"/>
                <a:gd name="T40" fmla="*/ 14 w 623"/>
                <a:gd name="T41" fmla="*/ 528 h 624"/>
                <a:gd name="T42" fmla="*/ 4 w 623"/>
                <a:gd name="T43" fmla="*/ 578 h 624"/>
                <a:gd name="T44" fmla="*/ 0 w 623"/>
                <a:gd name="T45" fmla="*/ 612 h 624"/>
                <a:gd name="T46" fmla="*/ 0 w 623"/>
                <a:gd name="T47" fmla="*/ 624 h 624"/>
                <a:gd name="T48" fmla="*/ 0 w 623"/>
                <a:gd name="T49" fmla="*/ 624 h 624"/>
                <a:gd name="T50" fmla="*/ 12 w 623"/>
                <a:gd name="T51" fmla="*/ 624 h 624"/>
                <a:gd name="T52" fmla="*/ 46 w 623"/>
                <a:gd name="T53" fmla="*/ 620 h 624"/>
                <a:gd name="T54" fmla="*/ 96 w 623"/>
                <a:gd name="T55" fmla="*/ 610 h 624"/>
                <a:gd name="T56" fmla="*/ 126 w 623"/>
                <a:gd name="T57" fmla="*/ 604 h 624"/>
                <a:gd name="T58" fmla="*/ 160 w 623"/>
                <a:gd name="T59" fmla="*/ 596 h 624"/>
                <a:gd name="T60" fmla="*/ 194 w 623"/>
                <a:gd name="T61" fmla="*/ 584 h 624"/>
                <a:gd name="T62" fmla="*/ 230 w 623"/>
                <a:gd name="T63" fmla="*/ 572 h 624"/>
                <a:gd name="T64" fmla="*/ 267 w 623"/>
                <a:gd name="T65" fmla="*/ 556 h 624"/>
                <a:gd name="T66" fmla="*/ 305 w 623"/>
                <a:gd name="T67" fmla="*/ 538 h 624"/>
                <a:gd name="T68" fmla="*/ 343 w 623"/>
                <a:gd name="T69" fmla="*/ 516 h 624"/>
                <a:gd name="T70" fmla="*/ 381 w 623"/>
                <a:gd name="T71" fmla="*/ 492 h 624"/>
                <a:gd name="T72" fmla="*/ 417 w 623"/>
                <a:gd name="T73" fmla="*/ 464 h 624"/>
                <a:gd name="T74" fmla="*/ 451 w 623"/>
                <a:gd name="T75" fmla="*/ 434 h 624"/>
                <a:gd name="T76" fmla="*/ 451 w 623"/>
                <a:gd name="T77" fmla="*/ 434 h 624"/>
                <a:gd name="T78" fmla="*/ 479 w 623"/>
                <a:gd name="T79" fmla="*/ 404 h 624"/>
                <a:gd name="T80" fmla="*/ 505 w 623"/>
                <a:gd name="T81" fmla="*/ 376 h 624"/>
                <a:gd name="T82" fmla="*/ 529 w 623"/>
                <a:gd name="T83" fmla="*/ 346 h 624"/>
                <a:gd name="T84" fmla="*/ 551 w 623"/>
                <a:gd name="T85" fmla="*/ 318 h 624"/>
                <a:gd name="T86" fmla="*/ 573 w 623"/>
                <a:gd name="T87" fmla="*/ 288 h 624"/>
                <a:gd name="T88" fmla="*/ 591 w 623"/>
                <a:gd name="T89" fmla="*/ 260 h 624"/>
                <a:gd name="T90" fmla="*/ 609 w 623"/>
                <a:gd name="T91" fmla="*/ 232 h 624"/>
                <a:gd name="T92" fmla="*/ 623 w 623"/>
                <a:gd name="T93" fmla="*/ 204 h 624"/>
                <a:gd name="T94" fmla="*/ 419 w 623"/>
                <a:gd name="T9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3" h="624">
                  <a:moveTo>
                    <a:pt x="419" y="0"/>
                  </a:moveTo>
                  <a:lnTo>
                    <a:pt x="419" y="0"/>
                  </a:lnTo>
                  <a:lnTo>
                    <a:pt x="391" y="14"/>
                  </a:lnTo>
                  <a:lnTo>
                    <a:pt x="363" y="32"/>
                  </a:lnTo>
                  <a:lnTo>
                    <a:pt x="335" y="50"/>
                  </a:lnTo>
                  <a:lnTo>
                    <a:pt x="305" y="72"/>
                  </a:lnTo>
                  <a:lnTo>
                    <a:pt x="277" y="94"/>
                  </a:lnTo>
                  <a:lnTo>
                    <a:pt x="248" y="118"/>
                  </a:lnTo>
                  <a:lnTo>
                    <a:pt x="220" y="144"/>
                  </a:lnTo>
                  <a:lnTo>
                    <a:pt x="190" y="172"/>
                  </a:lnTo>
                  <a:lnTo>
                    <a:pt x="190" y="172"/>
                  </a:lnTo>
                  <a:lnTo>
                    <a:pt x="160" y="206"/>
                  </a:lnTo>
                  <a:lnTo>
                    <a:pt x="132" y="242"/>
                  </a:lnTo>
                  <a:lnTo>
                    <a:pt x="108" y="280"/>
                  </a:lnTo>
                  <a:lnTo>
                    <a:pt x="86" y="318"/>
                  </a:lnTo>
                  <a:lnTo>
                    <a:pt x="68" y="356"/>
                  </a:lnTo>
                  <a:lnTo>
                    <a:pt x="52" y="394"/>
                  </a:lnTo>
                  <a:lnTo>
                    <a:pt x="40" y="430"/>
                  </a:lnTo>
                  <a:lnTo>
                    <a:pt x="28" y="464"/>
                  </a:lnTo>
                  <a:lnTo>
                    <a:pt x="20" y="498"/>
                  </a:lnTo>
                  <a:lnTo>
                    <a:pt x="14" y="528"/>
                  </a:lnTo>
                  <a:lnTo>
                    <a:pt x="4" y="578"/>
                  </a:lnTo>
                  <a:lnTo>
                    <a:pt x="0" y="612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12" y="624"/>
                  </a:lnTo>
                  <a:lnTo>
                    <a:pt x="46" y="620"/>
                  </a:lnTo>
                  <a:lnTo>
                    <a:pt x="96" y="610"/>
                  </a:lnTo>
                  <a:lnTo>
                    <a:pt x="126" y="604"/>
                  </a:lnTo>
                  <a:lnTo>
                    <a:pt x="160" y="596"/>
                  </a:lnTo>
                  <a:lnTo>
                    <a:pt x="194" y="584"/>
                  </a:lnTo>
                  <a:lnTo>
                    <a:pt x="230" y="572"/>
                  </a:lnTo>
                  <a:lnTo>
                    <a:pt x="267" y="556"/>
                  </a:lnTo>
                  <a:lnTo>
                    <a:pt x="305" y="538"/>
                  </a:lnTo>
                  <a:lnTo>
                    <a:pt x="343" y="516"/>
                  </a:lnTo>
                  <a:lnTo>
                    <a:pt x="381" y="492"/>
                  </a:lnTo>
                  <a:lnTo>
                    <a:pt x="417" y="464"/>
                  </a:lnTo>
                  <a:lnTo>
                    <a:pt x="451" y="434"/>
                  </a:lnTo>
                  <a:lnTo>
                    <a:pt x="451" y="434"/>
                  </a:lnTo>
                  <a:lnTo>
                    <a:pt x="479" y="404"/>
                  </a:lnTo>
                  <a:lnTo>
                    <a:pt x="505" y="376"/>
                  </a:lnTo>
                  <a:lnTo>
                    <a:pt x="529" y="346"/>
                  </a:lnTo>
                  <a:lnTo>
                    <a:pt x="551" y="318"/>
                  </a:lnTo>
                  <a:lnTo>
                    <a:pt x="573" y="288"/>
                  </a:lnTo>
                  <a:lnTo>
                    <a:pt x="591" y="260"/>
                  </a:lnTo>
                  <a:lnTo>
                    <a:pt x="609" y="232"/>
                  </a:lnTo>
                  <a:lnTo>
                    <a:pt x="623" y="204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7"/>
            <p:cNvSpPr>
              <a:spLocks/>
            </p:cNvSpPr>
            <p:nvPr/>
          </p:nvSpPr>
          <p:spPr bwMode="auto">
            <a:xfrm>
              <a:off x="8158585" y="3375923"/>
              <a:ext cx="376683" cy="377275"/>
            </a:xfrm>
            <a:custGeom>
              <a:avLst/>
              <a:gdLst>
                <a:gd name="T0" fmla="*/ 419 w 623"/>
                <a:gd name="T1" fmla="*/ 0 h 624"/>
                <a:gd name="T2" fmla="*/ 419 w 623"/>
                <a:gd name="T3" fmla="*/ 0 h 624"/>
                <a:gd name="T4" fmla="*/ 391 w 623"/>
                <a:gd name="T5" fmla="*/ 14 h 624"/>
                <a:gd name="T6" fmla="*/ 363 w 623"/>
                <a:gd name="T7" fmla="*/ 32 h 624"/>
                <a:gd name="T8" fmla="*/ 335 w 623"/>
                <a:gd name="T9" fmla="*/ 50 h 624"/>
                <a:gd name="T10" fmla="*/ 305 w 623"/>
                <a:gd name="T11" fmla="*/ 72 h 624"/>
                <a:gd name="T12" fmla="*/ 277 w 623"/>
                <a:gd name="T13" fmla="*/ 94 h 624"/>
                <a:gd name="T14" fmla="*/ 248 w 623"/>
                <a:gd name="T15" fmla="*/ 118 h 624"/>
                <a:gd name="T16" fmla="*/ 220 w 623"/>
                <a:gd name="T17" fmla="*/ 144 h 624"/>
                <a:gd name="T18" fmla="*/ 190 w 623"/>
                <a:gd name="T19" fmla="*/ 172 h 624"/>
                <a:gd name="T20" fmla="*/ 190 w 623"/>
                <a:gd name="T21" fmla="*/ 172 h 624"/>
                <a:gd name="T22" fmla="*/ 160 w 623"/>
                <a:gd name="T23" fmla="*/ 206 h 624"/>
                <a:gd name="T24" fmla="*/ 132 w 623"/>
                <a:gd name="T25" fmla="*/ 242 h 624"/>
                <a:gd name="T26" fmla="*/ 108 w 623"/>
                <a:gd name="T27" fmla="*/ 280 h 624"/>
                <a:gd name="T28" fmla="*/ 86 w 623"/>
                <a:gd name="T29" fmla="*/ 318 h 624"/>
                <a:gd name="T30" fmla="*/ 68 w 623"/>
                <a:gd name="T31" fmla="*/ 356 h 624"/>
                <a:gd name="T32" fmla="*/ 52 w 623"/>
                <a:gd name="T33" fmla="*/ 394 h 624"/>
                <a:gd name="T34" fmla="*/ 40 w 623"/>
                <a:gd name="T35" fmla="*/ 430 h 624"/>
                <a:gd name="T36" fmla="*/ 28 w 623"/>
                <a:gd name="T37" fmla="*/ 464 h 624"/>
                <a:gd name="T38" fmla="*/ 20 w 623"/>
                <a:gd name="T39" fmla="*/ 498 h 624"/>
                <a:gd name="T40" fmla="*/ 14 w 623"/>
                <a:gd name="T41" fmla="*/ 528 h 624"/>
                <a:gd name="T42" fmla="*/ 4 w 623"/>
                <a:gd name="T43" fmla="*/ 578 h 624"/>
                <a:gd name="T44" fmla="*/ 0 w 623"/>
                <a:gd name="T45" fmla="*/ 612 h 624"/>
                <a:gd name="T46" fmla="*/ 0 w 623"/>
                <a:gd name="T47" fmla="*/ 624 h 624"/>
                <a:gd name="T48" fmla="*/ 0 w 623"/>
                <a:gd name="T49" fmla="*/ 624 h 624"/>
                <a:gd name="T50" fmla="*/ 12 w 623"/>
                <a:gd name="T51" fmla="*/ 624 h 624"/>
                <a:gd name="T52" fmla="*/ 46 w 623"/>
                <a:gd name="T53" fmla="*/ 620 h 624"/>
                <a:gd name="T54" fmla="*/ 96 w 623"/>
                <a:gd name="T55" fmla="*/ 610 h 624"/>
                <a:gd name="T56" fmla="*/ 126 w 623"/>
                <a:gd name="T57" fmla="*/ 604 h 624"/>
                <a:gd name="T58" fmla="*/ 160 w 623"/>
                <a:gd name="T59" fmla="*/ 596 h 624"/>
                <a:gd name="T60" fmla="*/ 194 w 623"/>
                <a:gd name="T61" fmla="*/ 584 h 624"/>
                <a:gd name="T62" fmla="*/ 230 w 623"/>
                <a:gd name="T63" fmla="*/ 572 h 624"/>
                <a:gd name="T64" fmla="*/ 267 w 623"/>
                <a:gd name="T65" fmla="*/ 556 h 624"/>
                <a:gd name="T66" fmla="*/ 305 w 623"/>
                <a:gd name="T67" fmla="*/ 538 h 624"/>
                <a:gd name="T68" fmla="*/ 343 w 623"/>
                <a:gd name="T69" fmla="*/ 516 h 624"/>
                <a:gd name="T70" fmla="*/ 381 w 623"/>
                <a:gd name="T71" fmla="*/ 492 h 624"/>
                <a:gd name="T72" fmla="*/ 417 w 623"/>
                <a:gd name="T73" fmla="*/ 464 h 624"/>
                <a:gd name="T74" fmla="*/ 451 w 623"/>
                <a:gd name="T75" fmla="*/ 434 h 624"/>
                <a:gd name="T76" fmla="*/ 451 w 623"/>
                <a:gd name="T77" fmla="*/ 434 h 624"/>
                <a:gd name="T78" fmla="*/ 479 w 623"/>
                <a:gd name="T79" fmla="*/ 404 h 624"/>
                <a:gd name="T80" fmla="*/ 505 w 623"/>
                <a:gd name="T81" fmla="*/ 376 h 624"/>
                <a:gd name="T82" fmla="*/ 529 w 623"/>
                <a:gd name="T83" fmla="*/ 346 h 624"/>
                <a:gd name="T84" fmla="*/ 551 w 623"/>
                <a:gd name="T85" fmla="*/ 318 h 624"/>
                <a:gd name="T86" fmla="*/ 573 w 623"/>
                <a:gd name="T87" fmla="*/ 288 h 624"/>
                <a:gd name="T88" fmla="*/ 591 w 623"/>
                <a:gd name="T89" fmla="*/ 260 h 624"/>
                <a:gd name="T90" fmla="*/ 609 w 623"/>
                <a:gd name="T91" fmla="*/ 232 h 624"/>
                <a:gd name="T92" fmla="*/ 623 w 623"/>
                <a:gd name="T93" fmla="*/ 204 h 624"/>
                <a:gd name="T94" fmla="*/ 419 w 623"/>
                <a:gd name="T9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3" h="624">
                  <a:moveTo>
                    <a:pt x="419" y="0"/>
                  </a:moveTo>
                  <a:lnTo>
                    <a:pt x="419" y="0"/>
                  </a:lnTo>
                  <a:lnTo>
                    <a:pt x="391" y="14"/>
                  </a:lnTo>
                  <a:lnTo>
                    <a:pt x="363" y="32"/>
                  </a:lnTo>
                  <a:lnTo>
                    <a:pt x="335" y="50"/>
                  </a:lnTo>
                  <a:lnTo>
                    <a:pt x="305" y="72"/>
                  </a:lnTo>
                  <a:lnTo>
                    <a:pt x="277" y="94"/>
                  </a:lnTo>
                  <a:lnTo>
                    <a:pt x="248" y="118"/>
                  </a:lnTo>
                  <a:lnTo>
                    <a:pt x="220" y="144"/>
                  </a:lnTo>
                  <a:lnTo>
                    <a:pt x="190" y="172"/>
                  </a:lnTo>
                  <a:lnTo>
                    <a:pt x="190" y="172"/>
                  </a:lnTo>
                  <a:lnTo>
                    <a:pt x="160" y="206"/>
                  </a:lnTo>
                  <a:lnTo>
                    <a:pt x="132" y="242"/>
                  </a:lnTo>
                  <a:lnTo>
                    <a:pt x="108" y="280"/>
                  </a:lnTo>
                  <a:lnTo>
                    <a:pt x="86" y="318"/>
                  </a:lnTo>
                  <a:lnTo>
                    <a:pt x="68" y="356"/>
                  </a:lnTo>
                  <a:lnTo>
                    <a:pt x="52" y="394"/>
                  </a:lnTo>
                  <a:lnTo>
                    <a:pt x="40" y="430"/>
                  </a:lnTo>
                  <a:lnTo>
                    <a:pt x="28" y="464"/>
                  </a:lnTo>
                  <a:lnTo>
                    <a:pt x="20" y="498"/>
                  </a:lnTo>
                  <a:lnTo>
                    <a:pt x="14" y="528"/>
                  </a:lnTo>
                  <a:lnTo>
                    <a:pt x="4" y="578"/>
                  </a:lnTo>
                  <a:lnTo>
                    <a:pt x="0" y="612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12" y="624"/>
                  </a:lnTo>
                  <a:lnTo>
                    <a:pt x="46" y="620"/>
                  </a:lnTo>
                  <a:lnTo>
                    <a:pt x="96" y="610"/>
                  </a:lnTo>
                  <a:lnTo>
                    <a:pt x="126" y="604"/>
                  </a:lnTo>
                  <a:lnTo>
                    <a:pt x="160" y="596"/>
                  </a:lnTo>
                  <a:lnTo>
                    <a:pt x="194" y="584"/>
                  </a:lnTo>
                  <a:lnTo>
                    <a:pt x="230" y="572"/>
                  </a:lnTo>
                  <a:lnTo>
                    <a:pt x="267" y="556"/>
                  </a:lnTo>
                  <a:lnTo>
                    <a:pt x="305" y="538"/>
                  </a:lnTo>
                  <a:lnTo>
                    <a:pt x="343" y="516"/>
                  </a:lnTo>
                  <a:lnTo>
                    <a:pt x="381" y="492"/>
                  </a:lnTo>
                  <a:lnTo>
                    <a:pt x="417" y="464"/>
                  </a:lnTo>
                  <a:lnTo>
                    <a:pt x="451" y="434"/>
                  </a:lnTo>
                  <a:lnTo>
                    <a:pt x="451" y="434"/>
                  </a:lnTo>
                  <a:lnTo>
                    <a:pt x="479" y="404"/>
                  </a:lnTo>
                  <a:lnTo>
                    <a:pt x="505" y="376"/>
                  </a:lnTo>
                  <a:lnTo>
                    <a:pt x="529" y="346"/>
                  </a:lnTo>
                  <a:lnTo>
                    <a:pt x="551" y="318"/>
                  </a:lnTo>
                  <a:lnTo>
                    <a:pt x="573" y="288"/>
                  </a:lnTo>
                  <a:lnTo>
                    <a:pt x="591" y="260"/>
                  </a:lnTo>
                  <a:lnTo>
                    <a:pt x="609" y="232"/>
                  </a:lnTo>
                  <a:lnTo>
                    <a:pt x="623" y="204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8"/>
            <p:cNvSpPr>
              <a:spLocks/>
            </p:cNvSpPr>
            <p:nvPr/>
          </p:nvSpPr>
          <p:spPr bwMode="auto">
            <a:xfrm>
              <a:off x="8268628" y="3388015"/>
              <a:ext cx="254548" cy="255144"/>
            </a:xfrm>
            <a:custGeom>
              <a:avLst/>
              <a:gdLst>
                <a:gd name="T0" fmla="*/ 257 w 421"/>
                <a:gd name="T1" fmla="*/ 0 h 422"/>
                <a:gd name="T2" fmla="*/ 257 w 421"/>
                <a:gd name="T3" fmla="*/ 0 h 422"/>
                <a:gd name="T4" fmla="*/ 227 w 421"/>
                <a:gd name="T5" fmla="*/ 20 h 422"/>
                <a:gd name="T6" fmla="*/ 197 w 421"/>
                <a:gd name="T7" fmla="*/ 44 h 422"/>
                <a:gd name="T8" fmla="*/ 165 w 421"/>
                <a:gd name="T9" fmla="*/ 70 h 422"/>
                <a:gd name="T10" fmla="*/ 135 w 421"/>
                <a:gd name="T11" fmla="*/ 98 h 422"/>
                <a:gd name="T12" fmla="*/ 135 w 421"/>
                <a:gd name="T13" fmla="*/ 98 h 422"/>
                <a:gd name="T14" fmla="*/ 113 w 421"/>
                <a:gd name="T15" fmla="*/ 124 h 422"/>
                <a:gd name="T16" fmla="*/ 93 w 421"/>
                <a:gd name="T17" fmla="*/ 148 h 422"/>
                <a:gd name="T18" fmla="*/ 75 w 421"/>
                <a:gd name="T19" fmla="*/ 176 h 422"/>
                <a:gd name="T20" fmla="*/ 62 w 421"/>
                <a:gd name="T21" fmla="*/ 202 h 422"/>
                <a:gd name="T22" fmla="*/ 48 w 421"/>
                <a:gd name="T23" fmla="*/ 230 h 422"/>
                <a:gd name="T24" fmla="*/ 36 w 421"/>
                <a:gd name="T25" fmla="*/ 258 h 422"/>
                <a:gd name="T26" fmla="*/ 28 w 421"/>
                <a:gd name="T27" fmla="*/ 284 h 422"/>
                <a:gd name="T28" fmla="*/ 20 w 421"/>
                <a:gd name="T29" fmla="*/ 308 h 422"/>
                <a:gd name="T30" fmla="*/ 8 w 421"/>
                <a:gd name="T31" fmla="*/ 354 h 422"/>
                <a:gd name="T32" fmla="*/ 2 w 421"/>
                <a:gd name="T33" fmla="*/ 390 h 422"/>
                <a:gd name="T34" fmla="*/ 0 w 421"/>
                <a:gd name="T35" fmla="*/ 422 h 422"/>
                <a:gd name="T36" fmla="*/ 0 w 421"/>
                <a:gd name="T37" fmla="*/ 422 h 422"/>
                <a:gd name="T38" fmla="*/ 32 w 421"/>
                <a:gd name="T39" fmla="*/ 420 h 422"/>
                <a:gd name="T40" fmla="*/ 68 w 421"/>
                <a:gd name="T41" fmla="*/ 414 h 422"/>
                <a:gd name="T42" fmla="*/ 113 w 421"/>
                <a:gd name="T43" fmla="*/ 402 h 422"/>
                <a:gd name="T44" fmla="*/ 137 w 421"/>
                <a:gd name="T45" fmla="*/ 394 h 422"/>
                <a:gd name="T46" fmla="*/ 165 w 421"/>
                <a:gd name="T47" fmla="*/ 386 h 422"/>
                <a:gd name="T48" fmla="*/ 191 w 421"/>
                <a:gd name="T49" fmla="*/ 374 h 422"/>
                <a:gd name="T50" fmla="*/ 219 w 421"/>
                <a:gd name="T51" fmla="*/ 362 h 422"/>
                <a:gd name="T52" fmla="*/ 245 w 421"/>
                <a:gd name="T53" fmla="*/ 346 h 422"/>
                <a:gd name="T54" fmla="*/ 273 w 421"/>
                <a:gd name="T55" fmla="*/ 328 h 422"/>
                <a:gd name="T56" fmla="*/ 299 w 421"/>
                <a:gd name="T57" fmla="*/ 308 h 422"/>
                <a:gd name="T58" fmla="*/ 323 w 421"/>
                <a:gd name="T59" fmla="*/ 286 h 422"/>
                <a:gd name="T60" fmla="*/ 323 w 421"/>
                <a:gd name="T61" fmla="*/ 286 h 422"/>
                <a:gd name="T62" fmla="*/ 351 w 421"/>
                <a:gd name="T63" fmla="*/ 256 h 422"/>
                <a:gd name="T64" fmla="*/ 377 w 421"/>
                <a:gd name="T65" fmla="*/ 224 h 422"/>
                <a:gd name="T66" fmla="*/ 401 w 421"/>
                <a:gd name="T67" fmla="*/ 194 h 422"/>
                <a:gd name="T68" fmla="*/ 421 w 421"/>
                <a:gd name="T69" fmla="*/ 164 h 422"/>
                <a:gd name="T70" fmla="*/ 257 w 421"/>
                <a:gd name="T7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1" h="422">
                  <a:moveTo>
                    <a:pt x="257" y="0"/>
                  </a:moveTo>
                  <a:lnTo>
                    <a:pt x="257" y="0"/>
                  </a:lnTo>
                  <a:lnTo>
                    <a:pt x="227" y="20"/>
                  </a:lnTo>
                  <a:lnTo>
                    <a:pt x="197" y="44"/>
                  </a:lnTo>
                  <a:lnTo>
                    <a:pt x="165" y="70"/>
                  </a:lnTo>
                  <a:lnTo>
                    <a:pt x="135" y="98"/>
                  </a:lnTo>
                  <a:lnTo>
                    <a:pt x="135" y="98"/>
                  </a:lnTo>
                  <a:lnTo>
                    <a:pt x="113" y="124"/>
                  </a:lnTo>
                  <a:lnTo>
                    <a:pt x="93" y="148"/>
                  </a:lnTo>
                  <a:lnTo>
                    <a:pt x="75" y="176"/>
                  </a:lnTo>
                  <a:lnTo>
                    <a:pt x="62" y="202"/>
                  </a:lnTo>
                  <a:lnTo>
                    <a:pt x="48" y="230"/>
                  </a:lnTo>
                  <a:lnTo>
                    <a:pt x="36" y="258"/>
                  </a:lnTo>
                  <a:lnTo>
                    <a:pt x="28" y="284"/>
                  </a:lnTo>
                  <a:lnTo>
                    <a:pt x="20" y="308"/>
                  </a:lnTo>
                  <a:lnTo>
                    <a:pt x="8" y="354"/>
                  </a:lnTo>
                  <a:lnTo>
                    <a:pt x="2" y="390"/>
                  </a:lnTo>
                  <a:lnTo>
                    <a:pt x="0" y="422"/>
                  </a:lnTo>
                  <a:lnTo>
                    <a:pt x="0" y="422"/>
                  </a:lnTo>
                  <a:lnTo>
                    <a:pt x="32" y="420"/>
                  </a:lnTo>
                  <a:lnTo>
                    <a:pt x="68" y="414"/>
                  </a:lnTo>
                  <a:lnTo>
                    <a:pt x="113" y="402"/>
                  </a:lnTo>
                  <a:lnTo>
                    <a:pt x="137" y="394"/>
                  </a:lnTo>
                  <a:lnTo>
                    <a:pt x="165" y="386"/>
                  </a:lnTo>
                  <a:lnTo>
                    <a:pt x="191" y="374"/>
                  </a:lnTo>
                  <a:lnTo>
                    <a:pt x="219" y="362"/>
                  </a:lnTo>
                  <a:lnTo>
                    <a:pt x="245" y="346"/>
                  </a:lnTo>
                  <a:lnTo>
                    <a:pt x="273" y="328"/>
                  </a:lnTo>
                  <a:lnTo>
                    <a:pt x="299" y="308"/>
                  </a:lnTo>
                  <a:lnTo>
                    <a:pt x="323" y="286"/>
                  </a:lnTo>
                  <a:lnTo>
                    <a:pt x="323" y="286"/>
                  </a:lnTo>
                  <a:lnTo>
                    <a:pt x="351" y="256"/>
                  </a:lnTo>
                  <a:lnTo>
                    <a:pt x="377" y="224"/>
                  </a:lnTo>
                  <a:lnTo>
                    <a:pt x="401" y="194"/>
                  </a:lnTo>
                  <a:lnTo>
                    <a:pt x="421" y="16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9"/>
            <p:cNvSpPr>
              <a:spLocks/>
            </p:cNvSpPr>
            <p:nvPr/>
          </p:nvSpPr>
          <p:spPr bwMode="auto">
            <a:xfrm>
              <a:off x="8268628" y="3388015"/>
              <a:ext cx="254548" cy="255144"/>
            </a:xfrm>
            <a:custGeom>
              <a:avLst/>
              <a:gdLst>
                <a:gd name="T0" fmla="*/ 257 w 421"/>
                <a:gd name="T1" fmla="*/ 0 h 422"/>
                <a:gd name="T2" fmla="*/ 257 w 421"/>
                <a:gd name="T3" fmla="*/ 0 h 422"/>
                <a:gd name="T4" fmla="*/ 227 w 421"/>
                <a:gd name="T5" fmla="*/ 20 h 422"/>
                <a:gd name="T6" fmla="*/ 197 w 421"/>
                <a:gd name="T7" fmla="*/ 44 h 422"/>
                <a:gd name="T8" fmla="*/ 165 w 421"/>
                <a:gd name="T9" fmla="*/ 70 h 422"/>
                <a:gd name="T10" fmla="*/ 135 w 421"/>
                <a:gd name="T11" fmla="*/ 98 h 422"/>
                <a:gd name="T12" fmla="*/ 135 w 421"/>
                <a:gd name="T13" fmla="*/ 98 h 422"/>
                <a:gd name="T14" fmla="*/ 113 w 421"/>
                <a:gd name="T15" fmla="*/ 124 h 422"/>
                <a:gd name="T16" fmla="*/ 93 w 421"/>
                <a:gd name="T17" fmla="*/ 148 h 422"/>
                <a:gd name="T18" fmla="*/ 75 w 421"/>
                <a:gd name="T19" fmla="*/ 176 h 422"/>
                <a:gd name="T20" fmla="*/ 62 w 421"/>
                <a:gd name="T21" fmla="*/ 202 h 422"/>
                <a:gd name="T22" fmla="*/ 48 w 421"/>
                <a:gd name="T23" fmla="*/ 230 h 422"/>
                <a:gd name="T24" fmla="*/ 36 w 421"/>
                <a:gd name="T25" fmla="*/ 258 h 422"/>
                <a:gd name="T26" fmla="*/ 28 w 421"/>
                <a:gd name="T27" fmla="*/ 284 h 422"/>
                <a:gd name="T28" fmla="*/ 20 w 421"/>
                <a:gd name="T29" fmla="*/ 308 h 422"/>
                <a:gd name="T30" fmla="*/ 8 w 421"/>
                <a:gd name="T31" fmla="*/ 354 h 422"/>
                <a:gd name="T32" fmla="*/ 2 w 421"/>
                <a:gd name="T33" fmla="*/ 390 h 422"/>
                <a:gd name="T34" fmla="*/ 0 w 421"/>
                <a:gd name="T35" fmla="*/ 422 h 422"/>
                <a:gd name="T36" fmla="*/ 0 w 421"/>
                <a:gd name="T37" fmla="*/ 422 h 422"/>
                <a:gd name="T38" fmla="*/ 32 w 421"/>
                <a:gd name="T39" fmla="*/ 420 h 422"/>
                <a:gd name="T40" fmla="*/ 68 w 421"/>
                <a:gd name="T41" fmla="*/ 414 h 422"/>
                <a:gd name="T42" fmla="*/ 113 w 421"/>
                <a:gd name="T43" fmla="*/ 402 h 422"/>
                <a:gd name="T44" fmla="*/ 137 w 421"/>
                <a:gd name="T45" fmla="*/ 394 h 422"/>
                <a:gd name="T46" fmla="*/ 165 w 421"/>
                <a:gd name="T47" fmla="*/ 386 h 422"/>
                <a:gd name="T48" fmla="*/ 191 w 421"/>
                <a:gd name="T49" fmla="*/ 374 h 422"/>
                <a:gd name="T50" fmla="*/ 219 w 421"/>
                <a:gd name="T51" fmla="*/ 362 h 422"/>
                <a:gd name="T52" fmla="*/ 245 w 421"/>
                <a:gd name="T53" fmla="*/ 346 h 422"/>
                <a:gd name="T54" fmla="*/ 273 w 421"/>
                <a:gd name="T55" fmla="*/ 328 h 422"/>
                <a:gd name="T56" fmla="*/ 299 w 421"/>
                <a:gd name="T57" fmla="*/ 308 h 422"/>
                <a:gd name="T58" fmla="*/ 323 w 421"/>
                <a:gd name="T59" fmla="*/ 286 h 422"/>
                <a:gd name="T60" fmla="*/ 323 w 421"/>
                <a:gd name="T61" fmla="*/ 286 h 422"/>
                <a:gd name="T62" fmla="*/ 351 w 421"/>
                <a:gd name="T63" fmla="*/ 256 h 422"/>
                <a:gd name="T64" fmla="*/ 377 w 421"/>
                <a:gd name="T65" fmla="*/ 224 h 422"/>
                <a:gd name="T66" fmla="*/ 401 w 421"/>
                <a:gd name="T67" fmla="*/ 194 h 422"/>
                <a:gd name="T68" fmla="*/ 421 w 421"/>
                <a:gd name="T69" fmla="*/ 164 h 422"/>
                <a:gd name="T70" fmla="*/ 257 w 421"/>
                <a:gd name="T7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1" h="422">
                  <a:moveTo>
                    <a:pt x="257" y="0"/>
                  </a:moveTo>
                  <a:lnTo>
                    <a:pt x="257" y="0"/>
                  </a:lnTo>
                  <a:lnTo>
                    <a:pt x="227" y="20"/>
                  </a:lnTo>
                  <a:lnTo>
                    <a:pt x="197" y="44"/>
                  </a:lnTo>
                  <a:lnTo>
                    <a:pt x="165" y="70"/>
                  </a:lnTo>
                  <a:lnTo>
                    <a:pt x="135" y="98"/>
                  </a:lnTo>
                  <a:lnTo>
                    <a:pt x="135" y="98"/>
                  </a:lnTo>
                  <a:lnTo>
                    <a:pt x="113" y="124"/>
                  </a:lnTo>
                  <a:lnTo>
                    <a:pt x="93" y="148"/>
                  </a:lnTo>
                  <a:lnTo>
                    <a:pt x="75" y="176"/>
                  </a:lnTo>
                  <a:lnTo>
                    <a:pt x="62" y="202"/>
                  </a:lnTo>
                  <a:lnTo>
                    <a:pt x="48" y="230"/>
                  </a:lnTo>
                  <a:lnTo>
                    <a:pt x="36" y="258"/>
                  </a:lnTo>
                  <a:lnTo>
                    <a:pt x="28" y="284"/>
                  </a:lnTo>
                  <a:lnTo>
                    <a:pt x="20" y="308"/>
                  </a:lnTo>
                  <a:lnTo>
                    <a:pt x="8" y="354"/>
                  </a:lnTo>
                  <a:lnTo>
                    <a:pt x="2" y="390"/>
                  </a:lnTo>
                  <a:lnTo>
                    <a:pt x="0" y="422"/>
                  </a:lnTo>
                  <a:lnTo>
                    <a:pt x="0" y="422"/>
                  </a:lnTo>
                  <a:lnTo>
                    <a:pt x="32" y="420"/>
                  </a:lnTo>
                  <a:lnTo>
                    <a:pt x="68" y="414"/>
                  </a:lnTo>
                  <a:lnTo>
                    <a:pt x="113" y="402"/>
                  </a:lnTo>
                  <a:lnTo>
                    <a:pt x="137" y="394"/>
                  </a:lnTo>
                  <a:lnTo>
                    <a:pt x="165" y="386"/>
                  </a:lnTo>
                  <a:lnTo>
                    <a:pt x="191" y="374"/>
                  </a:lnTo>
                  <a:lnTo>
                    <a:pt x="219" y="362"/>
                  </a:lnTo>
                  <a:lnTo>
                    <a:pt x="245" y="346"/>
                  </a:lnTo>
                  <a:lnTo>
                    <a:pt x="273" y="328"/>
                  </a:lnTo>
                  <a:lnTo>
                    <a:pt x="299" y="308"/>
                  </a:lnTo>
                  <a:lnTo>
                    <a:pt x="323" y="286"/>
                  </a:lnTo>
                  <a:lnTo>
                    <a:pt x="323" y="286"/>
                  </a:lnTo>
                  <a:lnTo>
                    <a:pt x="351" y="256"/>
                  </a:lnTo>
                  <a:lnTo>
                    <a:pt x="377" y="224"/>
                  </a:lnTo>
                  <a:lnTo>
                    <a:pt x="401" y="194"/>
                  </a:lnTo>
                  <a:lnTo>
                    <a:pt x="421" y="164"/>
                  </a:lnTo>
                  <a:lnTo>
                    <a:pt x="25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80"/>
            <p:cNvSpPr>
              <a:spLocks/>
            </p:cNvSpPr>
            <p:nvPr/>
          </p:nvSpPr>
          <p:spPr bwMode="auto">
            <a:xfrm>
              <a:off x="8345415" y="3397689"/>
              <a:ext cx="168086" cy="168081"/>
            </a:xfrm>
            <a:custGeom>
              <a:avLst/>
              <a:gdLst>
                <a:gd name="T0" fmla="*/ 148 w 278"/>
                <a:gd name="T1" fmla="*/ 0 h 278"/>
                <a:gd name="T2" fmla="*/ 148 w 278"/>
                <a:gd name="T3" fmla="*/ 0 h 278"/>
                <a:gd name="T4" fmla="*/ 122 w 278"/>
                <a:gd name="T5" fmla="*/ 22 h 278"/>
                <a:gd name="T6" fmla="*/ 98 w 278"/>
                <a:gd name="T7" fmla="*/ 44 h 278"/>
                <a:gd name="T8" fmla="*/ 98 w 278"/>
                <a:gd name="T9" fmla="*/ 44 h 278"/>
                <a:gd name="T10" fmla="*/ 82 w 278"/>
                <a:gd name="T11" fmla="*/ 62 h 278"/>
                <a:gd name="T12" fmla="*/ 68 w 278"/>
                <a:gd name="T13" fmla="*/ 80 h 278"/>
                <a:gd name="T14" fmla="*/ 56 w 278"/>
                <a:gd name="T15" fmla="*/ 100 h 278"/>
                <a:gd name="T16" fmla="*/ 44 w 278"/>
                <a:gd name="T17" fmla="*/ 120 h 278"/>
                <a:gd name="T18" fmla="*/ 34 w 278"/>
                <a:gd name="T19" fmla="*/ 140 h 278"/>
                <a:gd name="T20" fmla="*/ 26 w 278"/>
                <a:gd name="T21" fmla="*/ 158 h 278"/>
                <a:gd name="T22" fmla="*/ 14 w 278"/>
                <a:gd name="T23" fmla="*/ 196 h 278"/>
                <a:gd name="T24" fmla="*/ 6 w 278"/>
                <a:gd name="T25" fmla="*/ 228 h 278"/>
                <a:gd name="T26" fmla="*/ 2 w 278"/>
                <a:gd name="T27" fmla="*/ 254 h 278"/>
                <a:gd name="T28" fmla="*/ 0 w 278"/>
                <a:gd name="T29" fmla="*/ 278 h 278"/>
                <a:gd name="T30" fmla="*/ 0 w 278"/>
                <a:gd name="T31" fmla="*/ 278 h 278"/>
                <a:gd name="T32" fmla="*/ 24 w 278"/>
                <a:gd name="T33" fmla="*/ 276 h 278"/>
                <a:gd name="T34" fmla="*/ 50 w 278"/>
                <a:gd name="T35" fmla="*/ 272 h 278"/>
                <a:gd name="T36" fmla="*/ 82 w 278"/>
                <a:gd name="T37" fmla="*/ 264 h 278"/>
                <a:gd name="T38" fmla="*/ 120 w 278"/>
                <a:gd name="T39" fmla="*/ 252 h 278"/>
                <a:gd name="T40" fmla="*/ 138 w 278"/>
                <a:gd name="T41" fmla="*/ 244 h 278"/>
                <a:gd name="T42" fmla="*/ 158 w 278"/>
                <a:gd name="T43" fmla="*/ 234 h 278"/>
                <a:gd name="T44" fmla="*/ 178 w 278"/>
                <a:gd name="T45" fmla="*/ 222 h 278"/>
                <a:gd name="T46" fmla="*/ 198 w 278"/>
                <a:gd name="T47" fmla="*/ 210 h 278"/>
                <a:gd name="T48" fmla="*/ 216 w 278"/>
                <a:gd name="T49" fmla="*/ 196 h 278"/>
                <a:gd name="T50" fmla="*/ 234 w 278"/>
                <a:gd name="T51" fmla="*/ 180 h 278"/>
                <a:gd name="T52" fmla="*/ 234 w 278"/>
                <a:gd name="T53" fmla="*/ 180 h 278"/>
                <a:gd name="T54" fmla="*/ 256 w 278"/>
                <a:gd name="T55" fmla="*/ 156 h 278"/>
                <a:gd name="T56" fmla="*/ 278 w 278"/>
                <a:gd name="T57" fmla="*/ 130 h 278"/>
                <a:gd name="T58" fmla="*/ 148 w 278"/>
                <a:gd name="T59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8" h="278">
                  <a:moveTo>
                    <a:pt x="148" y="0"/>
                  </a:moveTo>
                  <a:lnTo>
                    <a:pt x="148" y="0"/>
                  </a:lnTo>
                  <a:lnTo>
                    <a:pt x="122" y="22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82" y="62"/>
                  </a:lnTo>
                  <a:lnTo>
                    <a:pt x="68" y="80"/>
                  </a:lnTo>
                  <a:lnTo>
                    <a:pt x="56" y="100"/>
                  </a:lnTo>
                  <a:lnTo>
                    <a:pt x="44" y="120"/>
                  </a:lnTo>
                  <a:lnTo>
                    <a:pt x="34" y="140"/>
                  </a:lnTo>
                  <a:lnTo>
                    <a:pt x="26" y="158"/>
                  </a:lnTo>
                  <a:lnTo>
                    <a:pt x="14" y="196"/>
                  </a:lnTo>
                  <a:lnTo>
                    <a:pt x="6" y="228"/>
                  </a:lnTo>
                  <a:lnTo>
                    <a:pt x="2" y="254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24" y="276"/>
                  </a:lnTo>
                  <a:lnTo>
                    <a:pt x="50" y="272"/>
                  </a:lnTo>
                  <a:lnTo>
                    <a:pt x="82" y="264"/>
                  </a:lnTo>
                  <a:lnTo>
                    <a:pt x="120" y="252"/>
                  </a:lnTo>
                  <a:lnTo>
                    <a:pt x="138" y="244"/>
                  </a:lnTo>
                  <a:lnTo>
                    <a:pt x="158" y="234"/>
                  </a:lnTo>
                  <a:lnTo>
                    <a:pt x="178" y="222"/>
                  </a:lnTo>
                  <a:lnTo>
                    <a:pt x="198" y="210"/>
                  </a:lnTo>
                  <a:lnTo>
                    <a:pt x="216" y="196"/>
                  </a:lnTo>
                  <a:lnTo>
                    <a:pt x="234" y="180"/>
                  </a:lnTo>
                  <a:lnTo>
                    <a:pt x="234" y="180"/>
                  </a:lnTo>
                  <a:lnTo>
                    <a:pt x="256" y="156"/>
                  </a:lnTo>
                  <a:lnTo>
                    <a:pt x="278" y="13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81"/>
            <p:cNvSpPr>
              <a:spLocks/>
            </p:cNvSpPr>
            <p:nvPr/>
          </p:nvSpPr>
          <p:spPr bwMode="auto">
            <a:xfrm>
              <a:off x="8345415" y="3397689"/>
              <a:ext cx="168086" cy="168081"/>
            </a:xfrm>
            <a:custGeom>
              <a:avLst/>
              <a:gdLst>
                <a:gd name="T0" fmla="*/ 148 w 278"/>
                <a:gd name="T1" fmla="*/ 0 h 278"/>
                <a:gd name="T2" fmla="*/ 148 w 278"/>
                <a:gd name="T3" fmla="*/ 0 h 278"/>
                <a:gd name="T4" fmla="*/ 122 w 278"/>
                <a:gd name="T5" fmla="*/ 22 h 278"/>
                <a:gd name="T6" fmla="*/ 98 w 278"/>
                <a:gd name="T7" fmla="*/ 44 h 278"/>
                <a:gd name="T8" fmla="*/ 98 w 278"/>
                <a:gd name="T9" fmla="*/ 44 h 278"/>
                <a:gd name="T10" fmla="*/ 82 w 278"/>
                <a:gd name="T11" fmla="*/ 62 h 278"/>
                <a:gd name="T12" fmla="*/ 68 w 278"/>
                <a:gd name="T13" fmla="*/ 80 h 278"/>
                <a:gd name="T14" fmla="*/ 56 w 278"/>
                <a:gd name="T15" fmla="*/ 100 h 278"/>
                <a:gd name="T16" fmla="*/ 44 w 278"/>
                <a:gd name="T17" fmla="*/ 120 h 278"/>
                <a:gd name="T18" fmla="*/ 34 w 278"/>
                <a:gd name="T19" fmla="*/ 140 h 278"/>
                <a:gd name="T20" fmla="*/ 26 w 278"/>
                <a:gd name="T21" fmla="*/ 158 h 278"/>
                <a:gd name="T22" fmla="*/ 14 w 278"/>
                <a:gd name="T23" fmla="*/ 196 h 278"/>
                <a:gd name="T24" fmla="*/ 6 w 278"/>
                <a:gd name="T25" fmla="*/ 228 h 278"/>
                <a:gd name="T26" fmla="*/ 2 w 278"/>
                <a:gd name="T27" fmla="*/ 254 h 278"/>
                <a:gd name="T28" fmla="*/ 0 w 278"/>
                <a:gd name="T29" fmla="*/ 278 h 278"/>
                <a:gd name="T30" fmla="*/ 0 w 278"/>
                <a:gd name="T31" fmla="*/ 278 h 278"/>
                <a:gd name="T32" fmla="*/ 24 w 278"/>
                <a:gd name="T33" fmla="*/ 276 h 278"/>
                <a:gd name="T34" fmla="*/ 50 w 278"/>
                <a:gd name="T35" fmla="*/ 272 h 278"/>
                <a:gd name="T36" fmla="*/ 82 w 278"/>
                <a:gd name="T37" fmla="*/ 264 h 278"/>
                <a:gd name="T38" fmla="*/ 120 w 278"/>
                <a:gd name="T39" fmla="*/ 252 h 278"/>
                <a:gd name="T40" fmla="*/ 138 w 278"/>
                <a:gd name="T41" fmla="*/ 244 h 278"/>
                <a:gd name="T42" fmla="*/ 158 w 278"/>
                <a:gd name="T43" fmla="*/ 234 h 278"/>
                <a:gd name="T44" fmla="*/ 178 w 278"/>
                <a:gd name="T45" fmla="*/ 222 h 278"/>
                <a:gd name="T46" fmla="*/ 198 w 278"/>
                <a:gd name="T47" fmla="*/ 210 h 278"/>
                <a:gd name="T48" fmla="*/ 216 w 278"/>
                <a:gd name="T49" fmla="*/ 196 h 278"/>
                <a:gd name="T50" fmla="*/ 234 w 278"/>
                <a:gd name="T51" fmla="*/ 180 h 278"/>
                <a:gd name="T52" fmla="*/ 234 w 278"/>
                <a:gd name="T53" fmla="*/ 180 h 278"/>
                <a:gd name="T54" fmla="*/ 256 w 278"/>
                <a:gd name="T55" fmla="*/ 156 h 278"/>
                <a:gd name="T56" fmla="*/ 278 w 278"/>
                <a:gd name="T57" fmla="*/ 130 h 278"/>
                <a:gd name="T58" fmla="*/ 148 w 278"/>
                <a:gd name="T59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8" h="278">
                  <a:moveTo>
                    <a:pt x="148" y="0"/>
                  </a:moveTo>
                  <a:lnTo>
                    <a:pt x="148" y="0"/>
                  </a:lnTo>
                  <a:lnTo>
                    <a:pt x="122" y="22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82" y="62"/>
                  </a:lnTo>
                  <a:lnTo>
                    <a:pt x="68" y="80"/>
                  </a:lnTo>
                  <a:lnTo>
                    <a:pt x="56" y="100"/>
                  </a:lnTo>
                  <a:lnTo>
                    <a:pt x="44" y="120"/>
                  </a:lnTo>
                  <a:lnTo>
                    <a:pt x="34" y="140"/>
                  </a:lnTo>
                  <a:lnTo>
                    <a:pt x="26" y="158"/>
                  </a:lnTo>
                  <a:lnTo>
                    <a:pt x="14" y="196"/>
                  </a:lnTo>
                  <a:lnTo>
                    <a:pt x="6" y="228"/>
                  </a:lnTo>
                  <a:lnTo>
                    <a:pt x="2" y="254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24" y="276"/>
                  </a:lnTo>
                  <a:lnTo>
                    <a:pt x="50" y="272"/>
                  </a:lnTo>
                  <a:lnTo>
                    <a:pt x="82" y="264"/>
                  </a:lnTo>
                  <a:lnTo>
                    <a:pt x="120" y="252"/>
                  </a:lnTo>
                  <a:lnTo>
                    <a:pt x="138" y="244"/>
                  </a:lnTo>
                  <a:lnTo>
                    <a:pt x="158" y="234"/>
                  </a:lnTo>
                  <a:lnTo>
                    <a:pt x="178" y="222"/>
                  </a:lnTo>
                  <a:lnTo>
                    <a:pt x="198" y="210"/>
                  </a:lnTo>
                  <a:lnTo>
                    <a:pt x="216" y="196"/>
                  </a:lnTo>
                  <a:lnTo>
                    <a:pt x="234" y="180"/>
                  </a:lnTo>
                  <a:lnTo>
                    <a:pt x="234" y="180"/>
                  </a:lnTo>
                  <a:lnTo>
                    <a:pt x="256" y="156"/>
                  </a:lnTo>
                  <a:lnTo>
                    <a:pt x="278" y="130"/>
                  </a:lnTo>
                  <a:lnTo>
                    <a:pt x="1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82"/>
            <p:cNvSpPr>
              <a:spLocks/>
            </p:cNvSpPr>
            <p:nvPr/>
          </p:nvSpPr>
          <p:spPr bwMode="auto">
            <a:xfrm>
              <a:off x="8234768" y="2932141"/>
              <a:ext cx="393612" cy="389367"/>
            </a:xfrm>
            <a:custGeom>
              <a:avLst/>
              <a:gdLst>
                <a:gd name="T0" fmla="*/ 651 w 651"/>
                <a:gd name="T1" fmla="*/ 54 h 644"/>
                <a:gd name="T2" fmla="*/ 651 w 651"/>
                <a:gd name="T3" fmla="*/ 54 h 644"/>
                <a:gd name="T4" fmla="*/ 623 w 651"/>
                <a:gd name="T5" fmla="*/ 54 h 644"/>
                <a:gd name="T6" fmla="*/ 591 w 651"/>
                <a:gd name="T7" fmla="*/ 54 h 644"/>
                <a:gd name="T8" fmla="*/ 553 w 651"/>
                <a:gd name="T9" fmla="*/ 52 h 644"/>
                <a:gd name="T10" fmla="*/ 513 w 651"/>
                <a:gd name="T11" fmla="*/ 48 h 644"/>
                <a:gd name="T12" fmla="*/ 493 w 651"/>
                <a:gd name="T13" fmla="*/ 44 h 644"/>
                <a:gd name="T14" fmla="*/ 475 w 651"/>
                <a:gd name="T15" fmla="*/ 38 h 644"/>
                <a:gd name="T16" fmla="*/ 457 w 651"/>
                <a:gd name="T17" fmla="*/ 32 h 644"/>
                <a:gd name="T18" fmla="*/ 439 w 651"/>
                <a:gd name="T19" fmla="*/ 26 h 644"/>
                <a:gd name="T20" fmla="*/ 425 w 651"/>
                <a:gd name="T21" fmla="*/ 16 h 644"/>
                <a:gd name="T22" fmla="*/ 413 w 651"/>
                <a:gd name="T23" fmla="*/ 6 h 644"/>
                <a:gd name="T24" fmla="*/ 413 w 651"/>
                <a:gd name="T25" fmla="*/ 6 h 644"/>
                <a:gd name="T26" fmla="*/ 407 w 651"/>
                <a:gd name="T27" fmla="*/ 2 h 644"/>
                <a:gd name="T28" fmla="*/ 397 w 651"/>
                <a:gd name="T29" fmla="*/ 0 h 644"/>
                <a:gd name="T30" fmla="*/ 387 w 651"/>
                <a:gd name="T31" fmla="*/ 2 h 644"/>
                <a:gd name="T32" fmla="*/ 375 w 651"/>
                <a:gd name="T33" fmla="*/ 4 h 644"/>
                <a:gd name="T34" fmla="*/ 361 w 651"/>
                <a:gd name="T35" fmla="*/ 8 h 644"/>
                <a:gd name="T36" fmla="*/ 347 w 651"/>
                <a:gd name="T37" fmla="*/ 16 h 644"/>
                <a:gd name="T38" fmla="*/ 313 w 651"/>
                <a:gd name="T39" fmla="*/ 34 h 644"/>
                <a:gd name="T40" fmla="*/ 277 w 651"/>
                <a:gd name="T41" fmla="*/ 62 h 644"/>
                <a:gd name="T42" fmla="*/ 237 w 651"/>
                <a:gd name="T43" fmla="*/ 94 h 644"/>
                <a:gd name="T44" fmla="*/ 197 w 651"/>
                <a:gd name="T45" fmla="*/ 134 h 644"/>
                <a:gd name="T46" fmla="*/ 157 w 651"/>
                <a:gd name="T47" fmla="*/ 178 h 644"/>
                <a:gd name="T48" fmla="*/ 120 w 651"/>
                <a:gd name="T49" fmla="*/ 226 h 644"/>
                <a:gd name="T50" fmla="*/ 102 w 651"/>
                <a:gd name="T51" fmla="*/ 252 h 644"/>
                <a:gd name="T52" fmla="*/ 86 w 651"/>
                <a:gd name="T53" fmla="*/ 278 h 644"/>
                <a:gd name="T54" fmla="*/ 70 w 651"/>
                <a:gd name="T55" fmla="*/ 306 h 644"/>
                <a:gd name="T56" fmla="*/ 54 w 651"/>
                <a:gd name="T57" fmla="*/ 336 h 644"/>
                <a:gd name="T58" fmla="*/ 42 w 651"/>
                <a:gd name="T59" fmla="*/ 364 h 644"/>
                <a:gd name="T60" fmla="*/ 30 w 651"/>
                <a:gd name="T61" fmla="*/ 394 h 644"/>
                <a:gd name="T62" fmla="*/ 20 w 651"/>
                <a:gd name="T63" fmla="*/ 424 h 644"/>
                <a:gd name="T64" fmla="*/ 12 w 651"/>
                <a:gd name="T65" fmla="*/ 454 h 644"/>
                <a:gd name="T66" fmla="*/ 6 w 651"/>
                <a:gd name="T67" fmla="*/ 486 h 644"/>
                <a:gd name="T68" fmla="*/ 2 w 651"/>
                <a:gd name="T69" fmla="*/ 518 h 644"/>
                <a:gd name="T70" fmla="*/ 0 w 651"/>
                <a:gd name="T71" fmla="*/ 548 h 644"/>
                <a:gd name="T72" fmla="*/ 2 w 651"/>
                <a:gd name="T73" fmla="*/ 580 h 644"/>
                <a:gd name="T74" fmla="*/ 6 w 651"/>
                <a:gd name="T75" fmla="*/ 612 h 644"/>
                <a:gd name="T76" fmla="*/ 12 w 651"/>
                <a:gd name="T77" fmla="*/ 644 h 644"/>
                <a:gd name="T78" fmla="*/ 12 w 651"/>
                <a:gd name="T79" fmla="*/ 644 h 644"/>
                <a:gd name="T80" fmla="*/ 18 w 651"/>
                <a:gd name="T81" fmla="*/ 636 h 644"/>
                <a:gd name="T82" fmla="*/ 36 w 651"/>
                <a:gd name="T83" fmla="*/ 616 h 644"/>
                <a:gd name="T84" fmla="*/ 64 w 651"/>
                <a:gd name="T85" fmla="*/ 590 h 644"/>
                <a:gd name="T86" fmla="*/ 80 w 651"/>
                <a:gd name="T87" fmla="*/ 576 h 644"/>
                <a:gd name="T88" fmla="*/ 100 w 651"/>
                <a:gd name="T89" fmla="*/ 564 h 644"/>
                <a:gd name="T90" fmla="*/ 120 w 651"/>
                <a:gd name="T91" fmla="*/ 554 h 644"/>
                <a:gd name="T92" fmla="*/ 139 w 651"/>
                <a:gd name="T93" fmla="*/ 546 h 644"/>
                <a:gd name="T94" fmla="*/ 163 w 651"/>
                <a:gd name="T95" fmla="*/ 540 h 644"/>
                <a:gd name="T96" fmla="*/ 185 w 651"/>
                <a:gd name="T97" fmla="*/ 540 h 644"/>
                <a:gd name="T98" fmla="*/ 197 w 651"/>
                <a:gd name="T99" fmla="*/ 540 h 644"/>
                <a:gd name="T100" fmla="*/ 209 w 651"/>
                <a:gd name="T101" fmla="*/ 544 h 644"/>
                <a:gd name="T102" fmla="*/ 221 w 651"/>
                <a:gd name="T103" fmla="*/ 548 h 644"/>
                <a:gd name="T104" fmla="*/ 233 w 651"/>
                <a:gd name="T105" fmla="*/ 552 h 644"/>
                <a:gd name="T106" fmla="*/ 245 w 651"/>
                <a:gd name="T107" fmla="*/ 560 h 644"/>
                <a:gd name="T108" fmla="*/ 257 w 651"/>
                <a:gd name="T109" fmla="*/ 568 h 644"/>
                <a:gd name="T110" fmla="*/ 269 w 651"/>
                <a:gd name="T111" fmla="*/ 578 h 644"/>
                <a:gd name="T112" fmla="*/ 281 w 651"/>
                <a:gd name="T113" fmla="*/ 592 h 644"/>
                <a:gd name="T114" fmla="*/ 651 w 651"/>
                <a:gd name="T115" fmla="*/ 54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51" h="644">
                  <a:moveTo>
                    <a:pt x="651" y="54"/>
                  </a:moveTo>
                  <a:lnTo>
                    <a:pt x="651" y="54"/>
                  </a:lnTo>
                  <a:lnTo>
                    <a:pt x="623" y="54"/>
                  </a:lnTo>
                  <a:lnTo>
                    <a:pt x="591" y="54"/>
                  </a:lnTo>
                  <a:lnTo>
                    <a:pt x="553" y="52"/>
                  </a:lnTo>
                  <a:lnTo>
                    <a:pt x="513" y="48"/>
                  </a:lnTo>
                  <a:lnTo>
                    <a:pt x="493" y="44"/>
                  </a:lnTo>
                  <a:lnTo>
                    <a:pt x="475" y="38"/>
                  </a:lnTo>
                  <a:lnTo>
                    <a:pt x="457" y="32"/>
                  </a:lnTo>
                  <a:lnTo>
                    <a:pt x="439" y="26"/>
                  </a:lnTo>
                  <a:lnTo>
                    <a:pt x="425" y="16"/>
                  </a:lnTo>
                  <a:lnTo>
                    <a:pt x="413" y="6"/>
                  </a:lnTo>
                  <a:lnTo>
                    <a:pt x="413" y="6"/>
                  </a:lnTo>
                  <a:lnTo>
                    <a:pt x="407" y="2"/>
                  </a:lnTo>
                  <a:lnTo>
                    <a:pt x="397" y="0"/>
                  </a:lnTo>
                  <a:lnTo>
                    <a:pt x="387" y="2"/>
                  </a:lnTo>
                  <a:lnTo>
                    <a:pt x="375" y="4"/>
                  </a:lnTo>
                  <a:lnTo>
                    <a:pt x="361" y="8"/>
                  </a:lnTo>
                  <a:lnTo>
                    <a:pt x="347" y="16"/>
                  </a:lnTo>
                  <a:lnTo>
                    <a:pt x="313" y="34"/>
                  </a:lnTo>
                  <a:lnTo>
                    <a:pt x="277" y="62"/>
                  </a:lnTo>
                  <a:lnTo>
                    <a:pt x="237" y="94"/>
                  </a:lnTo>
                  <a:lnTo>
                    <a:pt x="197" y="134"/>
                  </a:lnTo>
                  <a:lnTo>
                    <a:pt x="157" y="178"/>
                  </a:lnTo>
                  <a:lnTo>
                    <a:pt x="120" y="226"/>
                  </a:lnTo>
                  <a:lnTo>
                    <a:pt x="102" y="252"/>
                  </a:lnTo>
                  <a:lnTo>
                    <a:pt x="86" y="278"/>
                  </a:lnTo>
                  <a:lnTo>
                    <a:pt x="70" y="306"/>
                  </a:lnTo>
                  <a:lnTo>
                    <a:pt x="54" y="336"/>
                  </a:lnTo>
                  <a:lnTo>
                    <a:pt x="42" y="364"/>
                  </a:lnTo>
                  <a:lnTo>
                    <a:pt x="30" y="394"/>
                  </a:lnTo>
                  <a:lnTo>
                    <a:pt x="20" y="424"/>
                  </a:lnTo>
                  <a:lnTo>
                    <a:pt x="12" y="454"/>
                  </a:lnTo>
                  <a:lnTo>
                    <a:pt x="6" y="486"/>
                  </a:lnTo>
                  <a:lnTo>
                    <a:pt x="2" y="518"/>
                  </a:lnTo>
                  <a:lnTo>
                    <a:pt x="0" y="548"/>
                  </a:lnTo>
                  <a:lnTo>
                    <a:pt x="2" y="580"/>
                  </a:lnTo>
                  <a:lnTo>
                    <a:pt x="6" y="612"/>
                  </a:lnTo>
                  <a:lnTo>
                    <a:pt x="12" y="644"/>
                  </a:lnTo>
                  <a:lnTo>
                    <a:pt x="12" y="644"/>
                  </a:lnTo>
                  <a:lnTo>
                    <a:pt x="18" y="636"/>
                  </a:lnTo>
                  <a:lnTo>
                    <a:pt x="36" y="616"/>
                  </a:lnTo>
                  <a:lnTo>
                    <a:pt x="64" y="590"/>
                  </a:lnTo>
                  <a:lnTo>
                    <a:pt x="80" y="576"/>
                  </a:lnTo>
                  <a:lnTo>
                    <a:pt x="100" y="564"/>
                  </a:lnTo>
                  <a:lnTo>
                    <a:pt x="120" y="554"/>
                  </a:lnTo>
                  <a:lnTo>
                    <a:pt x="139" y="546"/>
                  </a:lnTo>
                  <a:lnTo>
                    <a:pt x="163" y="540"/>
                  </a:lnTo>
                  <a:lnTo>
                    <a:pt x="185" y="540"/>
                  </a:lnTo>
                  <a:lnTo>
                    <a:pt x="197" y="540"/>
                  </a:lnTo>
                  <a:lnTo>
                    <a:pt x="209" y="544"/>
                  </a:lnTo>
                  <a:lnTo>
                    <a:pt x="221" y="548"/>
                  </a:lnTo>
                  <a:lnTo>
                    <a:pt x="233" y="552"/>
                  </a:lnTo>
                  <a:lnTo>
                    <a:pt x="245" y="560"/>
                  </a:lnTo>
                  <a:lnTo>
                    <a:pt x="257" y="568"/>
                  </a:lnTo>
                  <a:lnTo>
                    <a:pt x="269" y="578"/>
                  </a:lnTo>
                  <a:lnTo>
                    <a:pt x="281" y="592"/>
                  </a:lnTo>
                  <a:lnTo>
                    <a:pt x="651" y="54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83"/>
            <p:cNvSpPr>
              <a:spLocks/>
            </p:cNvSpPr>
            <p:nvPr/>
          </p:nvSpPr>
          <p:spPr bwMode="auto">
            <a:xfrm>
              <a:off x="8589685" y="3282813"/>
              <a:ext cx="389380" cy="394204"/>
            </a:xfrm>
            <a:custGeom>
              <a:avLst/>
              <a:gdLst>
                <a:gd name="T0" fmla="*/ 590 w 644"/>
                <a:gd name="T1" fmla="*/ 0 h 652"/>
                <a:gd name="T2" fmla="*/ 590 w 644"/>
                <a:gd name="T3" fmla="*/ 0 h 652"/>
                <a:gd name="T4" fmla="*/ 590 w 644"/>
                <a:gd name="T5" fmla="*/ 28 h 652"/>
                <a:gd name="T6" fmla="*/ 590 w 644"/>
                <a:gd name="T7" fmla="*/ 60 h 652"/>
                <a:gd name="T8" fmla="*/ 592 w 644"/>
                <a:gd name="T9" fmla="*/ 98 h 652"/>
                <a:gd name="T10" fmla="*/ 596 w 644"/>
                <a:gd name="T11" fmla="*/ 138 h 652"/>
                <a:gd name="T12" fmla="*/ 600 w 644"/>
                <a:gd name="T13" fmla="*/ 158 h 652"/>
                <a:gd name="T14" fmla="*/ 606 w 644"/>
                <a:gd name="T15" fmla="*/ 176 h 652"/>
                <a:gd name="T16" fmla="*/ 612 w 644"/>
                <a:gd name="T17" fmla="*/ 194 h 652"/>
                <a:gd name="T18" fmla="*/ 618 w 644"/>
                <a:gd name="T19" fmla="*/ 212 h 652"/>
                <a:gd name="T20" fmla="*/ 628 w 644"/>
                <a:gd name="T21" fmla="*/ 226 h 652"/>
                <a:gd name="T22" fmla="*/ 638 w 644"/>
                <a:gd name="T23" fmla="*/ 238 h 652"/>
                <a:gd name="T24" fmla="*/ 638 w 644"/>
                <a:gd name="T25" fmla="*/ 238 h 652"/>
                <a:gd name="T26" fmla="*/ 642 w 644"/>
                <a:gd name="T27" fmla="*/ 244 h 652"/>
                <a:gd name="T28" fmla="*/ 644 w 644"/>
                <a:gd name="T29" fmla="*/ 254 h 652"/>
                <a:gd name="T30" fmla="*/ 642 w 644"/>
                <a:gd name="T31" fmla="*/ 264 h 652"/>
                <a:gd name="T32" fmla="*/ 640 w 644"/>
                <a:gd name="T33" fmla="*/ 276 h 652"/>
                <a:gd name="T34" fmla="*/ 636 w 644"/>
                <a:gd name="T35" fmla="*/ 290 h 652"/>
                <a:gd name="T36" fmla="*/ 628 w 644"/>
                <a:gd name="T37" fmla="*/ 304 h 652"/>
                <a:gd name="T38" fmla="*/ 610 w 644"/>
                <a:gd name="T39" fmla="*/ 338 h 652"/>
                <a:gd name="T40" fmla="*/ 582 w 644"/>
                <a:gd name="T41" fmla="*/ 374 h 652"/>
                <a:gd name="T42" fmla="*/ 550 w 644"/>
                <a:gd name="T43" fmla="*/ 414 h 652"/>
                <a:gd name="T44" fmla="*/ 510 w 644"/>
                <a:gd name="T45" fmla="*/ 454 h 652"/>
                <a:gd name="T46" fmla="*/ 466 w 644"/>
                <a:gd name="T47" fmla="*/ 494 h 652"/>
                <a:gd name="T48" fmla="*/ 418 w 644"/>
                <a:gd name="T49" fmla="*/ 532 h 652"/>
                <a:gd name="T50" fmla="*/ 392 w 644"/>
                <a:gd name="T51" fmla="*/ 550 h 652"/>
                <a:gd name="T52" fmla="*/ 366 w 644"/>
                <a:gd name="T53" fmla="*/ 566 h 652"/>
                <a:gd name="T54" fmla="*/ 338 w 644"/>
                <a:gd name="T55" fmla="*/ 582 h 652"/>
                <a:gd name="T56" fmla="*/ 310 w 644"/>
                <a:gd name="T57" fmla="*/ 598 h 652"/>
                <a:gd name="T58" fmla="*/ 280 w 644"/>
                <a:gd name="T59" fmla="*/ 610 h 652"/>
                <a:gd name="T60" fmla="*/ 250 w 644"/>
                <a:gd name="T61" fmla="*/ 622 h 652"/>
                <a:gd name="T62" fmla="*/ 220 w 644"/>
                <a:gd name="T63" fmla="*/ 632 h 652"/>
                <a:gd name="T64" fmla="*/ 190 w 644"/>
                <a:gd name="T65" fmla="*/ 640 h 652"/>
                <a:gd name="T66" fmla="*/ 158 w 644"/>
                <a:gd name="T67" fmla="*/ 646 h 652"/>
                <a:gd name="T68" fmla="*/ 128 w 644"/>
                <a:gd name="T69" fmla="*/ 650 h 652"/>
                <a:gd name="T70" fmla="*/ 96 w 644"/>
                <a:gd name="T71" fmla="*/ 652 h 652"/>
                <a:gd name="T72" fmla="*/ 64 w 644"/>
                <a:gd name="T73" fmla="*/ 650 h 652"/>
                <a:gd name="T74" fmla="*/ 32 w 644"/>
                <a:gd name="T75" fmla="*/ 646 h 652"/>
                <a:gd name="T76" fmla="*/ 0 w 644"/>
                <a:gd name="T77" fmla="*/ 640 h 652"/>
                <a:gd name="T78" fmla="*/ 0 w 644"/>
                <a:gd name="T79" fmla="*/ 640 h 652"/>
                <a:gd name="T80" fmla="*/ 8 w 644"/>
                <a:gd name="T81" fmla="*/ 634 h 652"/>
                <a:gd name="T82" fmla="*/ 28 w 644"/>
                <a:gd name="T83" fmla="*/ 616 h 652"/>
                <a:gd name="T84" fmla="*/ 54 w 644"/>
                <a:gd name="T85" fmla="*/ 588 h 652"/>
                <a:gd name="T86" fmla="*/ 68 w 644"/>
                <a:gd name="T87" fmla="*/ 572 h 652"/>
                <a:gd name="T88" fmla="*/ 80 w 644"/>
                <a:gd name="T89" fmla="*/ 552 h 652"/>
                <a:gd name="T90" fmla="*/ 90 w 644"/>
                <a:gd name="T91" fmla="*/ 532 h 652"/>
                <a:gd name="T92" fmla="*/ 98 w 644"/>
                <a:gd name="T93" fmla="*/ 512 h 652"/>
                <a:gd name="T94" fmla="*/ 104 w 644"/>
                <a:gd name="T95" fmla="*/ 490 h 652"/>
                <a:gd name="T96" fmla="*/ 104 w 644"/>
                <a:gd name="T97" fmla="*/ 466 h 652"/>
                <a:gd name="T98" fmla="*/ 104 w 644"/>
                <a:gd name="T99" fmla="*/ 454 h 652"/>
                <a:gd name="T100" fmla="*/ 100 w 644"/>
                <a:gd name="T101" fmla="*/ 442 h 652"/>
                <a:gd name="T102" fmla="*/ 96 w 644"/>
                <a:gd name="T103" fmla="*/ 430 h 652"/>
                <a:gd name="T104" fmla="*/ 92 w 644"/>
                <a:gd name="T105" fmla="*/ 418 h 652"/>
                <a:gd name="T106" fmla="*/ 84 w 644"/>
                <a:gd name="T107" fmla="*/ 406 h 652"/>
                <a:gd name="T108" fmla="*/ 76 w 644"/>
                <a:gd name="T109" fmla="*/ 394 h 652"/>
                <a:gd name="T110" fmla="*/ 66 w 644"/>
                <a:gd name="T111" fmla="*/ 382 h 652"/>
                <a:gd name="T112" fmla="*/ 52 w 644"/>
                <a:gd name="T113" fmla="*/ 370 h 652"/>
                <a:gd name="T114" fmla="*/ 590 w 644"/>
                <a:gd name="T115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4" h="652">
                  <a:moveTo>
                    <a:pt x="590" y="0"/>
                  </a:moveTo>
                  <a:lnTo>
                    <a:pt x="590" y="0"/>
                  </a:lnTo>
                  <a:lnTo>
                    <a:pt x="590" y="28"/>
                  </a:lnTo>
                  <a:lnTo>
                    <a:pt x="590" y="60"/>
                  </a:lnTo>
                  <a:lnTo>
                    <a:pt x="592" y="98"/>
                  </a:lnTo>
                  <a:lnTo>
                    <a:pt x="596" y="138"/>
                  </a:lnTo>
                  <a:lnTo>
                    <a:pt x="600" y="158"/>
                  </a:lnTo>
                  <a:lnTo>
                    <a:pt x="606" y="176"/>
                  </a:lnTo>
                  <a:lnTo>
                    <a:pt x="612" y="194"/>
                  </a:lnTo>
                  <a:lnTo>
                    <a:pt x="618" y="212"/>
                  </a:lnTo>
                  <a:lnTo>
                    <a:pt x="628" y="226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42" y="244"/>
                  </a:lnTo>
                  <a:lnTo>
                    <a:pt x="644" y="254"/>
                  </a:lnTo>
                  <a:lnTo>
                    <a:pt x="642" y="264"/>
                  </a:lnTo>
                  <a:lnTo>
                    <a:pt x="640" y="276"/>
                  </a:lnTo>
                  <a:lnTo>
                    <a:pt x="636" y="290"/>
                  </a:lnTo>
                  <a:lnTo>
                    <a:pt x="628" y="304"/>
                  </a:lnTo>
                  <a:lnTo>
                    <a:pt x="610" y="338"/>
                  </a:lnTo>
                  <a:lnTo>
                    <a:pt x="582" y="374"/>
                  </a:lnTo>
                  <a:lnTo>
                    <a:pt x="550" y="414"/>
                  </a:lnTo>
                  <a:lnTo>
                    <a:pt x="510" y="454"/>
                  </a:lnTo>
                  <a:lnTo>
                    <a:pt x="466" y="494"/>
                  </a:lnTo>
                  <a:lnTo>
                    <a:pt x="418" y="532"/>
                  </a:lnTo>
                  <a:lnTo>
                    <a:pt x="392" y="550"/>
                  </a:lnTo>
                  <a:lnTo>
                    <a:pt x="366" y="566"/>
                  </a:lnTo>
                  <a:lnTo>
                    <a:pt x="338" y="582"/>
                  </a:lnTo>
                  <a:lnTo>
                    <a:pt x="310" y="598"/>
                  </a:lnTo>
                  <a:lnTo>
                    <a:pt x="280" y="610"/>
                  </a:lnTo>
                  <a:lnTo>
                    <a:pt x="250" y="622"/>
                  </a:lnTo>
                  <a:lnTo>
                    <a:pt x="220" y="632"/>
                  </a:lnTo>
                  <a:lnTo>
                    <a:pt x="190" y="640"/>
                  </a:lnTo>
                  <a:lnTo>
                    <a:pt x="158" y="646"/>
                  </a:lnTo>
                  <a:lnTo>
                    <a:pt x="128" y="650"/>
                  </a:lnTo>
                  <a:lnTo>
                    <a:pt x="96" y="652"/>
                  </a:lnTo>
                  <a:lnTo>
                    <a:pt x="64" y="650"/>
                  </a:lnTo>
                  <a:lnTo>
                    <a:pt x="32" y="646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8" y="634"/>
                  </a:lnTo>
                  <a:lnTo>
                    <a:pt x="28" y="616"/>
                  </a:lnTo>
                  <a:lnTo>
                    <a:pt x="54" y="588"/>
                  </a:lnTo>
                  <a:lnTo>
                    <a:pt x="68" y="572"/>
                  </a:lnTo>
                  <a:lnTo>
                    <a:pt x="80" y="552"/>
                  </a:lnTo>
                  <a:lnTo>
                    <a:pt x="90" y="532"/>
                  </a:lnTo>
                  <a:lnTo>
                    <a:pt x="98" y="512"/>
                  </a:lnTo>
                  <a:lnTo>
                    <a:pt x="104" y="490"/>
                  </a:lnTo>
                  <a:lnTo>
                    <a:pt x="104" y="466"/>
                  </a:lnTo>
                  <a:lnTo>
                    <a:pt x="104" y="454"/>
                  </a:lnTo>
                  <a:lnTo>
                    <a:pt x="100" y="442"/>
                  </a:lnTo>
                  <a:lnTo>
                    <a:pt x="96" y="430"/>
                  </a:lnTo>
                  <a:lnTo>
                    <a:pt x="92" y="418"/>
                  </a:lnTo>
                  <a:lnTo>
                    <a:pt x="84" y="406"/>
                  </a:lnTo>
                  <a:lnTo>
                    <a:pt x="76" y="394"/>
                  </a:lnTo>
                  <a:lnTo>
                    <a:pt x="66" y="382"/>
                  </a:lnTo>
                  <a:lnTo>
                    <a:pt x="52" y="370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4"/>
            <p:cNvSpPr>
              <a:spLocks/>
            </p:cNvSpPr>
            <p:nvPr/>
          </p:nvSpPr>
          <p:spPr bwMode="auto">
            <a:xfrm>
              <a:off x="8589685" y="3282813"/>
              <a:ext cx="389380" cy="394204"/>
            </a:xfrm>
            <a:custGeom>
              <a:avLst/>
              <a:gdLst>
                <a:gd name="T0" fmla="*/ 590 w 644"/>
                <a:gd name="T1" fmla="*/ 0 h 652"/>
                <a:gd name="T2" fmla="*/ 590 w 644"/>
                <a:gd name="T3" fmla="*/ 0 h 652"/>
                <a:gd name="T4" fmla="*/ 590 w 644"/>
                <a:gd name="T5" fmla="*/ 28 h 652"/>
                <a:gd name="T6" fmla="*/ 590 w 644"/>
                <a:gd name="T7" fmla="*/ 60 h 652"/>
                <a:gd name="T8" fmla="*/ 592 w 644"/>
                <a:gd name="T9" fmla="*/ 98 h 652"/>
                <a:gd name="T10" fmla="*/ 596 w 644"/>
                <a:gd name="T11" fmla="*/ 138 h 652"/>
                <a:gd name="T12" fmla="*/ 600 w 644"/>
                <a:gd name="T13" fmla="*/ 158 h 652"/>
                <a:gd name="T14" fmla="*/ 606 w 644"/>
                <a:gd name="T15" fmla="*/ 176 h 652"/>
                <a:gd name="T16" fmla="*/ 612 w 644"/>
                <a:gd name="T17" fmla="*/ 194 h 652"/>
                <a:gd name="T18" fmla="*/ 618 w 644"/>
                <a:gd name="T19" fmla="*/ 212 h 652"/>
                <a:gd name="T20" fmla="*/ 628 w 644"/>
                <a:gd name="T21" fmla="*/ 226 h 652"/>
                <a:gd name="T22" fmla="*/ 638 w 644"/>
                <a:gd name="T23" fmla="*/ 238 h 652"/>
                <a:gd name="T24" fmla="*/ 638 w 644"/>
                <a:gd name="T25" fmla="*/ 238 h 652"/>
                <a:gd name="T26" fmla="*/ 642 w 644"/>
                <a:gd name="T27" fmla="*/ 244 h 652"/>
                <a:gd name="T28" fmla="*/ 644 w 644"/>
                <a:gd name="T29" fmla="*/ 254 h 652"/>
                <a:gd name="T30" fmla="*/ 642 w 644"/>
                <a:gd name="T31" fmla="*/ 264 h 652"/>
                <a:gd name="T32" fmla="*/ 640 w 644"/>
                <a:gd name="T33" fmla="*/ 276 h 652"/>
                <a:gd name="T34" fmla="*/ 636 w 644"/>
                <a:gd name="T35" fmla="*/ 290 h 652"/>
                <a:gd name="T36" fmla="*/ 628 w 644"/>
                <a:gd name="T37" fmla="*/ 304 h 652"/>
                <a:gd name="T38" fmla="*/ 610 w 644"/>
                <a:gd name="T39" fmla="*/ 338 h 652"/>
                <a:gd name="T40" fmla="*/ 582 w 644"/>
                <a:gd name="T41" fmla="*/ 374 h 652"/>
                <a:gd name="T42" fmla="*/ 550 w 644"/>
                <a:gd name="T43" fmla="*/ 414 h 652"/>
                <a:gd name="T44" fmla="*/ 510 w 644"/>
                <a:gd name="T45" fmla="*/ 454 h 652"/>
                <a:gd name="T46" fmla="*/ 466 w 644"/>
                <a:gd name="T47" fmla="*/ 494 h 652"/>
                <a:gd name="T48" fmla="*/ 418 w 644"/>
                <a:gd name="T49" fmla="*/ 532 h 652"/>
                <a:gd name="T50" fmla="*/ 392 w 644"/>
                <a:gd name="T51" fmla="*/ 550 h 652"/>
                <a:gd name="T52" fmla="*/ 366 w 644"/>
                <a:gd name="T53" fmla="*/ 566 h 652"/>
                <a:gd name="T54" fmla="*/ 338 w 644"/>
                <a:gd name="T55" fmla="*/ 582 h 652"/>
                <a:gd name="T56" fmla="*/ 310 w 644"/>
                <a:gd name="T57" fmla="*/ 598 h 652"/>
                <a:gd name="T58" fmla="*/ 280 w 644"/>
                <a:gd name="T59" fmla="*/ 610 h 652"/>
                <a:gd name="T60" fmla="*/ 250 w 644"/>
                <a:gd name="T61" fmla="*/ 622 h 652"/>
                <a:gd name="T62" fmla="*/ 220 w 644"/>
                <a:gd name="T63" fmla="*/ 632 h 652"/>
                <a:gd name="T64" fmla="*/ 190 w 644"/>
                <a:gd name="T65" fmla="*/ 640 h 652"/>
                <a:gd name="T66" fmla="*/ 158 w 644"/>
                <a:gd name="T67" fmla="*/ 646 h 652"/>
                <a:gd name="T68" fmla="*/ 128 w 644"/>
                <a:gd name="T69" fmla="*/ 650 h 652"/>
                <a:gd name="T70" fmla="*/ 96 w 644"/>
                <a:gd name="T71" fmla="*/ 652 h 652"/>
                <a:gd name="T72" fmla="*/ 64 w 644"/>
                <a:gd name="T73" fmla="*/ 650 h 652"/>
                <a:gd name="T74" fmla="*/ 32 w 644"/>
                <a:gd name="T75" fmla="*/ 646 h 652"/>
                <a:gd name="T76" fmla="*/ 0 w 644"/>
                <a:gd name="T77" fmla="*/ 640 h 652"/>
                <a:gd name="T78" fmla="*/ 0 w 644"/>
                <a:gd name="T79" fmla="*/ 640 h 652"/>
                <a:gd name="T80" fmla="*/ 8 w 644"/>
                <a:gd name="T81" fmla="*/ 634 h 652"/>
                <a:gd name="T82" fmla="*/ 28 w 644"/>
                <a:gd name="T83" fmla="*/ 616 h 652"/>
                <a:gd name="T84" fmla="*/ 54 w 644"/>
                <a:gd name="T85" fmla="*/ 588 h 652"/>
                <a:gd name="T86" fmla="*/ 68 w 644"/>
                <a:gd name="T87" fmla="*/ 572 h 652"/>
                <a:gd name="T88" fmla="*/ 80 w 644"/>
                <a:gd name="T89" fmla="*/ 552 h 652"/>
                <a:gd name="T90" fmla="*/ 90 w 644"/>
                <a:gd name="T91" fmla="*/ 532 h 652"/>
                <a:gd name="T92" fmla="*/ 98 w 644"/>
                <a:gd name="T93" fmla="*/ 512 h 652"/>
                <a:gd name="T94" fmla="*/ 104 w 644"/>
                <a:gd name="T95" fmla="*/ 490 h 652"/>
                <a:gd name="T96" fmla="*/ 104 w 644"/>
                <a:gd name="T97" fmla="*/ 466 h 652"/>
                <a:gd name="T98" fmla="*/ 104 w 644"/>
                <a:gd name="T99" fmla="*/ 454 h 652"/>
                <a:gd name="T100" fmla="*/ 100 w 644"/>
                <a:gd name="T101" fmla="*/ 442 h 652"/>
                <a:gd name="T102" fmla="*/ 96 w 644"/>
                <a:gd name="T103" fmla="*/ 430 h 652"/>
                <a:gd name="T104" fmla="*/ 92 w 644"/>
                <a:gd name="T105" fmla="*/ 418 h 652"/>
                <a:gd name="T106" fmla="*/ 84 w 644"/>
                <a:gd name="T107" fmla="*/ 406 h 652"/>
                <a:gd name="T108" fmla="*/ 76 w 644"/>
                <a:gd name="T109" fmla="*/ 394 h 652"/>
                <a:gd name="T110" fmla="*/ 66 w 644"/>
                <a:gd name="T111" fmla="*/ 382 h 652"/>
                <a:gd name="T112" fmla="*/ 52 w 644"/>
                <a:gd name="T113" fmla="*/ 370 h 652"/>
                <a:gd name="T114" fmla="*/ 590 w 644"/>
                <a:gd name="T115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4" h="652">
                  <a:moveTo>
                    <a:pt x="590" y="0"/>
                  </a:moveTo>
                  <a:lnTo>
                    <a:pt x="590" y="0"/>
                  </a:lnTo>
                  <a:lnTo>
                    <a:pt x="590" y="28"/>
                  </a:lnTo>
                  <a:lnTo>
                    <a:pt x="590" y="60"/>
                  </a:lnTo>
                  <a:lnTo>
                    <a:pt x="592" y="98"/>
                  </a:lnTo>
                  <a:lnTo>
                    <a:pt x="596" y="138"/>
                  </a:lnTo>
                  <a:lnTo>
                    <a:pt x="600" y="158"/>
                  </a:lnTo>
                  <a:lnTo>
                    <a:pt x="606" y="176"/>
                  </a:lnTo>
                  <a:lnTo>
                    <a:pt x="612" y="194"/>
                  </a:lnTo>
                  <a:lnTo>
                    <a:pt x="618" y="212"/>
                  </a:lnTo>
                  <a:lnTo>
                    <a:pt x="628" y="226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42" y="244"/>
                  </a:lnTo>
                  <a:lnTo>
                    <a:pt x="644" y="254"/>
                  </a:lnTo>
                  <a:lnTo>
                    <a:pt x="642" y="264"/>
                  </a:lnTo>
                  <a:lnTo>
                    <a:pt x="640" y="276"/>
                  </a:lnTo>
                  <a:lnTo>
                    <a:pt x="636" y="290"/>
                  </a:lnTo>
                  <a:lnTo>
                    <a:pt x="628" y="304"/>
                  </a:lnTo>
                  <a:lnTo>
                    <a:pt x="610" y="338"/>
                  </a:lnTo>
                  <a:lnTo>
                    <a:pt x="582" y="374"/>
                  </a:lnTo>
                  <a:lnTo>
                    <a:pt x="550" y="414"/>
                  </a:lnTo>
                  <a:lnTo>
                    <a:pt x="510" y="454"/>
                  </a:lnTo>
                  <a:lnTo>
                    <a:pt x="466" y="494"/>
                  </a:lnTo>
                  <a:lnTo>
                    <a:pt x="418" y="532"/>
                  </a:lnTo>
                  <a:lnTo>
                    <a:pt x="392" y="550"/>
                  </a:lnTo>
                  <a:lnTo>
                    <a:pt x="366" y="566"/>
                  </a:lnTo>
                  <a:lnTo>
                    <a:pt x="338" y="582"/>
                  </a:lnTo>
                  <a:lnTo>
                    <a:pt x="310" y="598"/>
                  </a:lnTo>
                  <a:lnTo>
                    <a:pt x="280" y="610"/>
                  </a:lnTo>
                  <a:lnTo>
                    <a:pt x="250" y="622"/>
                  </a:lnTo>
                  <a:lnTo>
                    <a:pt x="220" y="632"/>
                  </a:lnTo>
                  <a:lnTo>
                    <a:pt x="190" y="640"/>
                  </a:lnTo>
                  <a:lnTo>
                    <a:pt x="158" y="646"/>
                  </a:lnTo>
                  <a:lnTo>
                    <a:pt x="128" y="650"/>
                  </a:lnTo>
                  <a:lnTo>
                    <a:pt x="96" y="652"/>
                  </a:lnTo>
                  <a:lnTo>
                    <a:pt x="64" y="650"/>
                  </a:lnTo>
                  <a:lnTo>
                    <a:pt x="32" y="646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8" y="634"/>
                  </a:lnTo>
                  <a:lnTo>
                    <a:pt x="28" y="616"/>
                  </a:lnTo>
                  <a:lnTo>
                    <a:pt x="54" y="588"/>
                  </a:lnTo>
                  <a:lnTo>
                    <a:pt x="68" y="572"/>
                  </a:lnTo>
                  <a:lnTo>
                    <a:pt x="80" y="552"/>
                  </a:lnTo>
                  <a:lnTo>
                    <a:pt x="90" y="532"/>
                  </a:lnTo>
                  <a:lnTo>
                    <a:pt x="98" y="512"/>
                  </a:lnTo>
                  <a:lnTo>
                    <a:pt x="104" y="490"/>
                  </a:lnTo>
                  <a:lnTo>
                    <a:pt x="104" y="466"/>
                  </a:lnTo>
                  <a:lnTo>
                    <a:pt x="104" y="454"/>
                  </a:lnTo>
                  <a:lnTo>
                    <a:pt x="100" y="442"/>
                  </a:lnTo>
                  <a:lnTo>
                    <a:pt x="96" y="430"/>
                  </a:lnTo>
                  <a:lnTo>
                    <a:pt x="92" y="418"/>
                  </a:lnTo>
                  <a:lnTo>
                    <a:pt x="84" y="406"/>
                  </a:lnTo>
                  <a:lnTo>
                    <a:pt x="76" y="394"/>
                  </a:lnTo>
                  <a:lnTo>
                    <a:pt x="66" y="382"/>
                  </a:lnTo>
                  <a:lnTo>
                    <a:pt x="52" y="370"/>
                  </a:lnTo>
                  <a:lnTo>
                    <a:pt x="5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5"/>
            <p:cNvSpPr>
              <a:spLocks/>
            </p:cNvSpPr>
            <p:nvPr/>
          </p:nvSpPr>
          <p:spPr bwMode="auto">
            <a:xfrm>
              <a:off x="8368391" y="3308207"/>
              <a:ext cx="234595" cy="234588"/>
            </a:xfrm>
            <a:custGeom>
              <a:avLst/>
              <a:gdLst>
                <a:gd name="T0" fmla="*/ 46 w 388"/>
                <a:gd name="T1" fmla="*/ 0 h 388"/>
                <a:gd name="T2" fmla="*/ 0 w 388"/>
                <a:gd name="T3" fmla="*/ 46 h 388"/>
                <a:gd name="T4" fmla="*/ 342 w 388"/>
                <a:gd name="T5" fmla="*/ 388 h 388"/>
                <a:gd name="T6" fmla="*/ 388 w 388"/>
                <a:gd name="T7" fmla="*/ 342 h 388"/>
                <a:gd name="T8" fmla="*/ 46 w 388"/>
                <a:gd name="T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388">
                  <a:moveTo>
                    <a:pt x="46" y="0"/>
                  </a:moveTo>
                  <a:lnTo>
                    <a:pt x="0" y="46"/>
                  </a:lnTo>
                  <a:lnTo>
                    <a:pt x="342" y="388"/>
                  </a:lnTo>
                  <a:lnTo>
                    <a:pt x="388" y="34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6"/>
            <p:cNvSpPr>
              <a:spLocks/>
            </p:cNvSpPr>
            <p:nvPr/>
          </p:nvSpPr>
          <p:spPr bwMode="auto">
            <a:xfrm>
              <a:off x="8368391" y="3308207"/>
              <a:ext cx="234595" cy="234588"/>
            </a:xfrm>
            <a:custGeom>
              <a:avLst/>
              <a:gdLst>
                <a:gd name="T0" fmla="*/ 46 w 388"/>
                <a:gd name="T1" fmla="*/ 0 h 388"/>
                <a:gd name="T2" fmla="*/ 0 w 388"/>
                <a:gd name="T3" fmla="*/ 46 h 388"/>
                <a:gd name="T4" fmla="*/ 342 w 388"/>
                <a:gd name="T5" fmla="*/ 388 h 388"/>
                <a:gd name="T6" fmla="*/ 388 w 388"/>
                <a:gd name="T7" fmla="*/ 342 h 388"/>
                <a:gd name="T8" fmla="*/ 46 w 388"/>
                <a:gd name="T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388">
                  <a:moveTo>
                    <a:pt x="46" y="0"/>
                  </a:moveTo>
                  <a:lnTo>
                    <a:pt x="0" y="46"/>
                  </a:lnTo>
                  <a:lnTo>
                    <a:pt x="342" y="388"/>
                  </a:lnTo>
                  <a:lnTo>
                    <a:pt x="388" y="342"/>
                  </a:lnTo>
                  <a:lnTo>
                    <a:pt x="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7"/>
            <p:cNvSpPr>
              <a:spLocks/>
            </p:cNvSpPr>
            <p:nvPr/>
          </p:nvSpPr>
          <p:spPr bwMode="auto">
            <a:xfrm>
              <a:off x="8373228" y="2585097"/>
              <a:ext cx="952892" cy="952861"/>
            </a:xfrm>
            <a:custGeom>
              <a:avLst/>
              <a:gdLst>
                <a:gd name="T0" fmla="*/ 408 w 1576"/>
                <a:gd name="T1" fmla="*/ 1576 h 1576"/>
                <a:gd name="T2" fmla="*/ 544 w 1576"/>
                <a:gd name="T3" fmla="*/ 1488 h 1576"/>
                <a:gd name="T4" fmla="*/ 688 w 1576"/>
                <a:gd name="T5" fmla="*/ 1382 h 1576"/>
                <a:gd name="T6" fmla="*/ 836 w 1576"/>
                <a:gd name="T7" fmla="*/ 1260 h 1576"/>
                <a:gd name="T8" fmla="*/ 984 w 1576"/>
                <a:gd name="T9" fmla="*/ 1120 h 1576"/>
                <a:gd name="T10" fmla="*/ 1066 w 1576"/>
                <a:gd name="T11" fmla="*/ 1034 h 1576"/>
                <a:gd name="T12" fmla="*/ 1214 w 1576"/>
                <a:gd name="T13" fmla="*/ 866 h 1576"/>
                <a:gd name="T14" fmla="*/ 1340 w 1576"/>
                <a:gd name="T15" fmla="*/ 700 h 1576"/>
                <a:gd name="T16" fmla="*/ 1442 w 1576"/>
                <a:gd name="T17" fmla="*/ 540 h 1576"/>
                <a:gd name="T18" fmla="*/ 1516 w 1576"/>
                <a:gd name="T19" fmla="*/ 394 h 1576"/>
                <a:gd name="T20" fmla="*/ 1544 w 1576"/>
                <a:gd name="T21" fmla="*/ 328 h 1576"/>
                <a:gd name="T22" fmla="*/ 1562 w 1576"/>
                <a:gd name="T23" fmla="*/ 264 h 1576"/>
                <a:gd name="T24" fmla="*/ 1574 w 1576"/>
                <a:gd name="T25" fmla="*/ 208 h 1576"/>
                <a:gd name="T26" fmla="*/ 1576 w 1576"/>
                <a:gd name="T27" fmla="*/ 156 h 1576"/>
                <a:gd name="T28" fmla="*/ 1572 w 1576"/>
                <a:gd name="T29" fmla="*/ 110 h 1576"/>
                <a:gd name="T30" fmla="*/ 1558 w 1576"/>
                <a:gd name="T31" fmla="*/ 72 h 1576"/>
                <a:gd name="T32" fmla="*/ 1536 w 1576"/>
                <a:gd name="T33" fmla="*/ 40 h 1576"/>
                <a:gd name="T34" fmla="*/ 1520 w 1576"/>
                <a:gd name="T35" fmla="*/ 28 h 1576"/>
                <a:gd name="T36" fmla="*/ 1486 w 1576"/>
                <a:gd name="T37" fmla="*/ 10 h 1576"/>
                <a:gd name="T38" fmla="*/ 1444 w 1576"/>
                <a:gd name="T39" fmla="*/ 0 h 1576"/>
                <a:gd name="T40" fmla="*/ 1396 w 1576"/>
                <a:gd name="T41" fmla="*/ 0 h 1576"/>
                <a:gd name="T42" fmla="*/ 1340 w 1576"/>
                <a:gd name="T43" fmla="*/ 8 h 1576"/>
                <a:gd name="T44" fmla="*/ 1280 w 1576"/>
                <a:gd name="T45" fmla="*/ 22 h 1576"/>
                <a:gd name="T46" fmla="*/ 1216 w 1576"/>
                <a:gd name="T47" fmla="*/ 46 h 1576"/>
                <a:gd name="T48" fmla="*/ 1110 w 1576"/>
                <a:gd name="T49" fmla="*/ 94 h 1576"/>
                <a:gd name="T50" fmla="*/ 958 w 1576"/>
                <a:gd name="T51" fmla="*/ 182 h 1576"/>
                <a:gd name="T52" fmla="*/ 794 w 1576"/>
                <a:gd name="T53" fmla="*/ 296 h 1576"/>
                <a:gd name="T54" fmla="*/ 626 w 1576"/>
                <a:gd name="T55" fmla="*/ 434 h 1576"/>
                <a:gd name="T56" fmla="*/ 456 w 1576"/>
                <a:gd name="T57" fmla="*/ 592 h 1576"/>
                <a:gd name="T58" fmla="*/ 384 w 1576"/>
                <a:gd name="T59" fmla="*/ 666 h 1576"/>
                <a:gd name="T60" fmla="*/ 254 w 1576"/>
                <a:gd name="T61" fmla="*/ 814 h 1576"/>
                <a:gd name="T62" fmla="*/ 138 w 1576"/>
                <a:gd name="T63" fmla="*/ 960 h 1576"/>
                <a:gd name="T64" fmla="*/ 40 w 1576"/>
                <a:gd name="T65" fmla="*/ 1102 h 1576"/>
                <a:gd name="T66" fmla="*/ 408 w 1576"/>
                <a:gd name="T67" fmla="*/ 157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6" h="1576">
                  <a:moveTo>
                    <a:pt x="408" y="1576"/>
                  </a:moveTo>
                  <a:lnTo>
                    <a:pt x="408" y="1576"/>
                  </a:lnTo>
                  <a:lnTo>
                    <a:pt x="474" y="1536"/>
                  </a:lnTo>
                  <a:lnTo>
                    <a:pt x="544" y="1488"/>
                  </a:lnTo>
                  <a:lnTo>
                    <a:pt x="616" y="1438"/>
                  </a:lnTo>
                  <a:lnTo>
                    <a:pt x="688" y="1382"/>
                  </a:lnTo>
                  <a:lnTo>
                    <a:pt x="762" y="1322"/>
                  </a:lnTo>
                  <a:lnTo>
                    <a:pt x="836" y="1260"/>
                  </a:lnTo>
                  <a:lnTo>
                    <a:pt x="910" y="1192"/>
                  </a:lnTo>
                  <a:lnTo>
                    <a:pt x="984" y="1120"/>
                  </a:lnTo>
                  <a:lnTo>
                    <a:pt x="984" y="1120"/>
                  </a:lnTo>
                  <a:lnTo>
                    <a:pt x="1066" y="1034"/>
                  </a:lnTo>
                  <a:lnTo>
                    <a:pt x="1142" y="950"/>
                  </a:lnTo>
                  <a:lnTo>
                    <a:pt x="1214" y="866"/>
                  </a:lnTo>
                  <a:lnTo>
                    <a:pt x="1280" y="782"/>
                  </a:lnTo>
                  <a:lnTo>
                    <a:pt x="1340" y="700"/>
                  </a:lnTo>
                  <a:lnTo>
                    <a:pt x="1394" y="618"/>
                  </a:lnTo>
                  <a:lnTo>
                    <a:pt x="1442" y="540"/>
                  </a:lnTo>
                  <a:lnTo>
                    <a:pt x="1482" y="466"/>
                  </a:lnTo>
                  <a:lnTo>
                    <a:pt x="1516" y="394"/>
                  </a:lnTo>
                  <a:lnTo>
                    <a:pt x="1530" y="360"/>
                  </a:lnTo>
                  <a:lnTo>
                    <a:pt x="1544" y="328"/>
                  </a:lnTo>
                  <a:lnTo>
                    <a:pt x="1554" y="296"/>
                  </a:lnTo>
                  <a:lnTo>
                    <a:pt x="1562" y="264"/>
                  </a:lnTo>
                  <a:lnTo>
                    <a:pt x="1568" y="236"/>
                  </a:lnTo>
                  <a:lnTo>
                    <a:pt x="1574" y="208"/>
                  </a:lnTo>
                  <a:lnTo>
                    <a:pt x="1576" y="180"/>
                  </a:lnTo>
                  <a:lnTo>
                    <a:pt x="1576" y="156"/>
                  </a:lnTo>
                  <a:lnTo>
                    <a:pt x="1576" y="132"/>
                  </a:lnTo>
                  <a:lnTo>
                    <a:pt x="1572" y="110"/>
                  </a:lnTo>
                  <a:lnTo>
                    <a:pt x="1566" y="90"/>
                  </a:lnTo>
                  <a:lnTo>
                    <a:pt x="1558" y="72"/>
                  </a:lnTo>
                  <a:lnTo>
                    <a:pt x="1548" y="56"/>
                  </a:lnTo>
                  <a:lnTo>
                    <a:pt x="1536" y="40"/>
                  </a:lnTo>
                  <a:lnTo>
                    <a:pt x="1536" y="40"/>
                  </a:lnTo>
                  <a:lnTo>
                    <a:pt x="1520" y="28"/>
                  </a:lnTo>
                  <a:lnTo>
                    <a:pt x="1504" y="18"/>
                  </a:lnTo>
                  <a:lnTo>
                    <a:pt x="1486" y="10"/>
                  </a:lnTo>
                  <a:lnTo>
                    <a:pt x="1466" y="4"/>
                  </a:lnTo>
                  <a:lnTo>
                    <a:pt x="1444" y="0"/>
                  </a:lnTo>
                  <a:lnTo>
                    <a:pt x="1420" y="0"/>
                  </a:lnTo>
                  <a:lnTo>
                    <a:pt x="1396" y="0"/>
                  </a:lnTo>
                  <a:lnTo>
                    <a:pt x="1368" y="2"/>
                  </a:lnTo>
                  <a:lnTo>
                    <a:pt x="1340" y="8"/>
                  </a:lnTo>
                  <a:lnTo>
                    <a:pt x="1312" y="14"/>
                  </a:lnTo>
                  <a:lnTo>
                    <a:pt x="1280" y="22"/>
                  </a:lnTo>
                  <a:lnTo>
                    <a:pt x="1248" y="32"/>
                  </a:lnTo>
                  <a:lnTo>
                    <a:pt x="1216" y="46"/>
                  </a:lnTo>
                  <a:lnTo>
                    <a:pt x="1182" y="60"/>
                  </a:lnTo>
                  <a:lnTo>
                    <a:pt x="1110" y="94"/>
                  </a:lnTo>
                  <a:lnTo>
                    <a:pt x="1036" y="134"/>
                  </a:lnTo>
                  <a:lnTo>
                    <a:pt x="958" y="182"/>
                  </a:lnTo>
                  <a:lnTo>
                    <a:pt x="876" y="236"/>
                  </a:lnTo>
                  <a:lnTo>
                    <a:pt x="794" y="296"/>
                  </a:lnTo>
                  <a:lnTo>
                    <a:pt x="710" y="362"/>
                  </a:lnTo>
                  <a:lnTo>
                    <a:pt x="626" y="434"/>
                  </a:lnTo>
                  <a:lnTo>
                    <a:pt x="542" y="510"/>
                  </a:lnTo>
                  <a:lnTo>
                    <a:pt x="456" y="592"/>
                  </a:lnTo>
                  <a:lnTo>
                    <a:pt x="456" y="592"/>
                  </a:lnTo>
                  <a:lnTo>
                    <a:pt x="384" y="666"/>
                  </a:lnTo>
                  <a:lnTo>
                    <a:pt x="318" y="740"/>
                  </a:lnTo>
                  <a:lnTo>
                    <a:pt x="254" y="814"/>
                  </a:lnTo>
                  <a:lnTo>
                    <a:pt x="194" y="888"/>
                  </a:lnTo>
                  <a:lnTo>
                    <a:pt x="138" y="960"/>
                  </a:lnTo>
                  <a:lnTo>
                    <a:pt x="88" y="1032"/>
                  </a:lnTo>
                  <a:lnTo>
                    <a:pt x="40" y="1102"/>
                  </a:lnTo>
                  <a:lnTo>
                    <a:pt x="0" y="1168"/>
                  </a:lnTo>
                  <a:lnTo>
                    <a:pt x="408" y="1576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8"/>
            <p:cNvSpPr>
              <a:spLocks/>
            </p:cNvSpPr>
            <p:nvPr/>
          </p:nvSpPr>
          <p:spPr bwMode="auto">
            <a:xfrm>
              <a:off x="8373228" y="2585097"/>
              <a:ext cx="952892" cy="952861"/>
            </a:xfrm>
            <a:custGeom>
              <a:avLst/>
              <a:gdLst>
                <a:gd name="T0" fmla="*/ 408 w 1576"/>
                <a:gd name="T1" fmla="*/ 1576 h 1576"/>
                <a:gd name="T2" fmla="*/ 544 w 1576"/>
                <a:gd name="T3" fmla="*/ 1488 h 1576"/>
                <a:gd name="T4" fmla="*/ 688 w 1576"/>
                <a:gd name="T5" fmla="*/ 1382 h 1576"/>
                <a:gd name="T6" fmla="*/ 836 w 1576"/>
                <a:gd name="T7" fmla="*/ 1260 h 1576"/>
                <a:gd name="T8" fmla="*/ 984 w 1576"/>
                <a:gd name="T9" fmla="*/ 1120 h 1576"/>
                <a:gd name="T10" fmla="*/ 1066 w 1576"/>
                <a:gd name="T11" fmla="*/ 1034 h 1576"/>
                <a:gd name="T12" fmla="*/ 1214 w 1576"/>
                <a:gd name="T13" fmla="*/ 866 h 1576"/>
                <a:gd name="T14" fmla="*/ 1340 w 1576"/>
                <a:gd name="T15" fmla="*/ 700 h 1576"/>
                <a:gd name="T16" fmla="*/ 1442 w 1576"/>
                <a:gd name="T17" fmla="*/ 540 h 1576"/>
                <a:gd name="T18" fmla="*/ 1516 w 1576"/>
                <a:gd name="T19" fmla="*/ 394 h 1576"/>
                <a:gd name="T20" fmla="*/ 1544 w 1576"/>
                <a:gd name="T21" fmla="*/ 328 h 1576"/>
                <a:gd name="T22" fmla="*/ 1562 w 1576"/>
                <a:gd name="T23" fmla="*/ 264 h 1576"/>
                <a:gd name="T24" fmla="*/ 1574 w 1576"/>
                <a:gd name="T25" fmla="*/ 208 h 1576"/>
                <a:gd name="T26" fmla="*/ 1576 w 1576"/>
                <a:gd name="T27" fmla="*/ 156 h 1576"/>
                <a:gd name="T28" fmla="*/ 1572 w 1576"/>
                <a:gd name="T29" fmla="*/ 110 h 1576"/>
                <a:gd name="T30" fmla="*/ 1558 w 1576"/>
                <a:gd name="T31" fmla="*/ 72 h 1576"/>
                <a:gd name="T32" fmla="*/ 1536 w 1576"/>
                <a:gd name="T33" fmla="*/ 40 h 1576"/>
                <a:gd name="T34" fmla="*/ 1520 w 1576"/>
                <a:gd name="T35" fmla="*/ 28 h 1576"/>
                <a:gd name="T36" fmla="*/ 1486 w 1576"/>
                <a:gd name="T37" fmla="*/ 10 h 1576"/>
                <a:gd name="T38" fmla="*/ 1444 w 1576"/>
                <a:gd name="T39" fmla="*/ 0 h 1576"/>
                <a:gd name="T40" fmla="*/ 1396 w 1576"/>
                <a:gd name="T41" fmla="*/ 0 h 1576"/>
                <a:gd name="T42" fmla="*/ 1340 w 1576"/>
                <a:gd name="T43" fmla="*/ 8 h 1576"/>
                <a:gd name="T44" fmla="*/ 1280 w 1576"/>
                <a:gd name="T45" fmla="*/ 22 h 1576"/>
                <a:gd name="T46" fmla="*/ 1216 w 1576"/>
                <a:gd name="T47" fmla="*/ 46 h 1576"/>
                <a:gd name="T48" fmla="*/ 1110 w 1576"/>
                <a:gd name="T49" fmla="*/ 94 h 1576"/>
                <a:gd name="T50" fmla="*/ 958 w 1576"/>
                <a:gd name="T51" fmla="*/ 182 h 1576"/>
                <a:gd name="T52" fmla="*/ 794 w 1576"/>
                <a:gd name="T53" fmla="*/ 296 h 1576"/>
                <a:gd name="T54" fmla="*/ 626 w 1576"/>
                <a:gd name="T55" fmla="*/ 434 h 1576"/>
                <a:gd name="T56" fmla="*/ 456 w 1576"/>
                <a:gd name="T57" fmla="*/ 592 h 1576"/>
                <a:gd name="T58" fmla="*/ 384 w 1576"/>
                <a:gd name="T59" fmla="*/ 666 h 1576"/>
                <a:gd name="T60" fmla="*/ 254 w 1576"/>
                <a:gd name="T61" fmla="*/ 814 h 1576"/>
                <a:gd name="T62" fmla="*/ 138 w 1576"/>
                <a:gd name="T63" fmla="*/ 960 h 1576"/>
                <a:gd name="T64" fmla="*/ 40 w 1576"/>
                <a:gd name="T65" fmla="*/ 1102 h 1576"/>
                <a:gd name="T66" fmla="*/ 408 w 1576"/>
                <a:gd name="T67" fmla="*/ 157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6" h="1576">
                  <a:moveTo>
                    <a:pt x="408" y="1576"/>
                  </a:moveTo>
                  <a:lnTo>
                    <a:pt x="408" y="1576"/>
                  </a:lnTo>
                  <a:lnTo>
                    <a:pt x="474" y="1536"/>
                  </a:lnTo>
                  <a:lnTo>
                    <a:pt x="544" y="1488"/>
                  </a:lnTo>
                  <a:lnTo>
                    <a:pt x="616" y="1438"/>
                  </a:lnTo>
                  <a:lnTo>
                    <a:pt x="688" y="1382"/>
                  </a:lnTo>
                  <a:lnTo>
                    <a:pt x="762" y="1322"/>
                  </a:lnTo>
                  <a:lnTo>
                    <a:pt x="836" y="1260"/>
                  </a:lnTo>
                  <a:lnTo>
                    <a:pt x="910" y="1192"/>
                  </a:lnTo>
                  <a:lnTo>
                    <a:pt x="984" y="1120"/>
                  </a:lnTo>
                  <a:lnTo>
                    <a:pt x="984" y="1120"/>
                  </a:lnTo>
                  <a:lnTo>
                    <a:pt x="1066" y="1034"/>
                  </a:lnTo>
                  <a:lnTo>
                    <a:pt x="1142" y="950"/>
                  </a:lnTo>
                  <a:lnTo>
                    <a:pt x="1214" y="866"/>
                  </a:lnTo>
                  <a:lnTo>
                    <a:pt x="1280" y="782"/>
                  </a:lnTo>
                  <a:lnTo>
                    <a:pt x="1340" y="700"/>
                  </a:lnTo>
                  <a:lnTo>
                    <a:pt x="1394" y="618"/>
                  </a:lnTo>
                  <a:lnTo>
                    <a:pt x="1442" y="540"/>
                  </a:lnTo>
                  <a:lnTo>
                    <a:pt x="1482" y="466"/>
                  </a:lnTo>
                  <a:lnTo>
                    <a:pt x="1516" y="394"/>
                  </a:lnTo>
                  <a:lnTo>
                    <a:pt x="1530" y="360"/>
                  </a:lnTo>
                  <a:lnTo>
                    <a:pt x="1544" y="328"/>
                  </a:lnTo>
                  <a:lnTo>
                    <a:pt x="1554" y="296"/>
                  </a:lnTo>
                  <a:lnTo>
                    <a:pt x="1562" y="264"/>
                  </a:lnTo>
                  <a:lnTo>
                    <a:pt x="1568" y="236"/>
                  </a:lnTo>
                  <a:lnTo>
                    <a:pt x="1574" y="208"/>
                  </a:lnTo>
                  <a:lnTo>
                    <a:pt x="1576" y="180"/>
                  </a:lnTo>
                  <a:lnTo>
                    <a:pt x="1576" y="156"/>
                  </a:lnTo>
                  <a:lnTo>
                    <a:pt x="1576" y="132"/>
                  </a:lnTo>
                  <a:lnTo>
                    <a:pt x="1572" y="110"/>
                  </a:lnTo>
                  <a:lnTo>
                    <a:pt x="1566" y="90"/>
                  </a:lnTo>
                  <a:lnTo>
                    <a:pt x="1558" y="72"/>
                  </a:lnTo>
                  <a:lnTo>
                    <a:pt x="1548" y="56"/>
                  </a:lnTo>
                  <a:lnTo>
                    <a:pt x="1536" y="40"/>
                  </a:lnTo>
                  <a:lnTo>
                    <a:pt x="1536" y="40"/>
                  </a:lnTo>
                  <a:lnTo>
                    <a:pt x="1520" y="28"/>
                  </a:lnTo>
                  <a:lnTo>
                    <a:pt x="1504" y="18"/>
                  </a:lnTo>
                  <a:lnTo>
                    <a:pt x="1486" y="10"/>
                  </a:lnTo>
                  <a:lnTo>
                    <a:pt x="1466" y="4"/>
                  </a:lnTo>
                  <a:lnTo>
                    <a:pt x="1444" y="0"/>
                  </a:lnTo>
                  <a:lnTo>
                    <a:pt x="1420" y="0"/>
                  </a:lnTo>
                  <a:lnTo>
                    <a:pt x="1396" y="0"/>
                  </a:lnTo>
                  <a:lnTo>
                    <a:pt x="1368" y="2"/>
                  </a:lnTo>
                  <a:lnTo>
                    <a:pt x="1340" y="8"/>
                  </a:lnTo>
                  <a:lnTo>
                    <a:pt x="1312" y="14"/>
                  </a:lnTo>
                  <a:lnTo>
                    <a:pt x="1280" y="22"/>
                  </a:lnTo>
                  <a:lnTo>
                    <a:pt x="1248" y="32"/>
                  </a:lnTo>
                  <a:lnTo>
                    <a:pt x="1216" y="46"/>
                  </a:lnTo>
                  <a:lnTo>
                    <a:pt x="1182" y="60"/>
                  </a:lnTo>
                  <a:lnTo>
                    <a:pt x="1110" y="94"/>
                  </a:lnTo>
                  <a:lnTo>
                    <a:pt x="1036" y="134"/>
                  </a:lnTo>
                  <a:lnTo>
                    <a:pt x="958" y="182"/>
                  </a:lnTo>
                  <a:lnTo>
                    <a:pt x="876" y="236"/>
                  </a:lnTo>
                  <a:lnTo>
                    <a:pt x="794" y="296"/>
                  </a:lnTo>
                  <a:lnTo>
                    <a:pt x="710" y="362"/>
                  </a:lnTo>
                  <a:lnTo>
                    <a:pt x="626" y="434"/>
                  </a:lnTo>
                  <a:lnTo>
                    <a:pt x="542" y="510"/>
                  </a:lnTo>
                  <a:lnTo>
                    <a:pt x="456" y="592"/>
                  </a:lnTo>
                  <a:lnTo>
                    <a:pt x="456" y="592"/>
                  </a:lnTo>
                  <a:lnTo>
                    <a:pt x="384" y="666"/>
                  </a:lnTo>
                  <a:lnTo>
                    <a:pt x="318" y="740"/>
                  </a:lnTo>
                  <a:lnTo>
                    <a:pt x="254" y="814"/>
                  </a:lnTo>
                  <a:lnTo>
                    <a:pt x="194" y="888"/>
                  </a:lnTo>
                  <a:lnTo>
                    <a:pt x="138" y="960"/>
                  </a:lnTo>
                  <a:lnTo>
                    <a:pt x="88" y="1032"/>
                  </a:lnTo>
                  <a:lnTo>
                    <a:pt x="40" y="1102"/>
                  </a:lnTo>
                  <a:lnTo>
                    <a:pt x="0" y="1168"/>
                  </a:lnTo>
                  <a:lnTo>
                    <a:pt x="408" y="15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9"/>
            <p:cNvSpPr>
              <a:spLocks/>
            </p:cNvSpPr>
            <p:nvPr/>
          </p:nvSpPr>
          <p:spPr bwMode="auto">
            <a:xfrm>
              <a:off x="8890789" y="2773734"/>
              <a:ext cx="246688" cy="246680"/>
            </a:xfrm>
            <a:custGeom>
              <a:avLst/>
              <a:gdLst>
                <a:gd name="T0" fmla="*/ 348 w 408"/>
                <a:gd name="T1" fmla="*/ 348 h 408"/>
                <a:gd name="T2" fmla="*/ 316 w 408"/>
                <a:gd name="T3" fmla="*/ 374 h 408"/>
                <a:gd name="T4" fmla="*/ 282 w 408"/>
                <a:gd name="T5" fmla="*/ 394 h 408"/>
                <a:gd name="T6" fmla="*/ 244 w 408"/>
                <a:gd name="T7" fmla="*/ 404 h 408"/>
                <a:gd name="T8" fmla="*/ 204 w 408"/>
                <a:gd name="T9" fmla="*/ 408 h 408"/>
                <a:gd name="T10" fmla="*/ 164 w 408"/>
                <a:gd name="T11" fmla="*/ 404 h 408"/>
                <a:gd name="T12" fmla="*/ 128 w 408"/>
                <a:gd name="T13" fmla="*/ 394 h 408"/>
                <a:gd name="T14" fmla="*/ 92 w 408"/>
                <a:gd name="T15" fmla="*/ 374 h 408"/>
                <a:gd name="T16" fmla="*/ 60 w 408"/>
                <a:gd name="T17" fmla="*/ 348 h 408"/>
                <a:gd name="T18" fmla="*/ 46 w 408"/>
                <a:gd name="T19" fmla="*/ 334 h 408"/>
                <a:gd name="T20" fmla="*/ 22 w 408"/>
                <a:gd name="T21" fmla="*/ 300 h 408"/>
                <a:gd name="T22" fmla="*/ 8 w 408"/>
                <a:gd name="T23" fmla="*/ 262 h 408"/>
                <a:gd name="T24" fmla="*/ 0 w 408"/>
                <a:gd name="T25" fmla="*/ 224 h 408"/>
                <a:gd name="T26" fmla="*/ 0 w 408"/>
                <a:gd name="T27" fmla="*/ 184 h 408"/>
                <a:gd name="T28" fmla="*/ 8 w 408"/>
                <a:gd name="T29" fmla="*/ 146 h 408"/>
                <a:gd name="T30" fmla="*/ 22 w 408"/>
                <a:gd name="T31" fmla="*/ 108 h 408"/>
                <a:gd name="T32" fmla="*/ 46 w 408"/>
                <a:gd name="T33" fmla="*/ 74 h 408"/>
                <a:gd name="T34" fmla="*/ 60 w 408"/>
                <a:gd name="T35" fmla="*/ 60 h 408"/>
                <a:gd name="T36" fmla="*/ 92 w 408"/>
                <a:gd name="T37" fmla="*/ 34 h 408"/>
                <a:gd name="T38" fmla="*/ 128 w 408"/>
                <a:gd name="T39" fmla="*/ 14 h 408"/>
                <a:gd name="T40" fmla="*/ 164 w 408"/>
                <a:gd name="T41" fmla="*/ 4 h 408"/>
                <a:gd name="T42" fmla="*/ 204 w 408"/>
                <a:gd name="T43" fmla="*/ 0 h 408"/>
                <a:gd name="T44" fmla="*/ 244 w 408"/>
                <a:gd name="T45" fmla="*/ 4 h 408"/>
                <a:gd name="T46" fmla="*/ 282 w 408"/>
                <a:gd name="T47" fmla="*/ 14 h 408"/>
                <a:gd name="T48" fmla="*/ 316 w 408"/>
                <a:gd name="T49" fmla="*/ 34 h 408"/>
                <a:gd name="T50" fmla="*/ 348 w 408"/>
                <a:gd name="T51" fmla="*/ 60 h 408"/>
                <a:gd name="T52" fmla="*/ 362 w 408"/>
                <a:gd name="T53" fmla="*/ 74 h 408"/>
                <a:gd name="T54" fmla="*/ 386 w 408"/>
                <a:gd name="T55" fmla="*/ 108 h 408"/>
                <a:gd name="T56" fmla="*/ 400 w 408"/>
                <a:gd name="T57" fmla="*/ 146 h 408"/>
                <a:gd name="T58" fmla="*/ 408 w 408"/>
                <a:gd name="T59" fmla="*/ 184 h 408"/>
                <a:gd name="T60" fmla="*/ 408 w 408"/>
                <a:gd name="T61" fmla="*/ 224 h 408"/>
                <a:gd name="T62" fmla="*/ 400 w 408"/>
                <a:gd name="T63" fmla="*/ 262 h 408"/>
                <a:gd name="T64" fmla="*/ 386 w 408"/>
                <a:gd name="T65" fmla="*/ 300 h 408"/>
                <a:gd name="T66" fmla="*/ 362 w 408"/>
                <a:gd name="T67" fmla="*/ 33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8" h="408">
                  <a:moveTo>
                    <a:pt x="348" y="348"/>
                  </a:moveTo>
                  <a:lnTo>
                    <a:pt x="348" y="348"/>
                  </a:lnTo>
                  <a:lnTo>
                    <a:pt x="334" y="362"/>
                  </a:lnTo>
                  <a:lnTo>
                    <a:pt x="316" y="374"/>
                  </a:lnTo>
                  <a:lnTo>
                    <a:pt x="300" y="386"/>
                  </a:lnTo>
                  <a:lnTo>
                    <a:pt x="282" y="394"/>
                  </a:lnTo>
                  <a:lnTo>
                    <a:pt x="262" y="400"/>
                  </a:lnTo>
                  <a:lnTo>
                    <a:pt x="244" y="404"/>
                  </a:lnTo>
                  <a:lnTo>
                    <a:pt x="224" y="408"/>
                  </a:lnTo>
                  <a:lnTo>
                    <a:pt x="204" y="408"/>
                  </a:lnTo>
                  <a:lnTo>
                    <a:pt x="184" y="408"/>
                  </a:lnTo>
                  <a:lnTo>
                    <a:pt x="164" y="404"/>
                  </a:lnTo>
                  <a:lnTo>
                    <a:pt x="146" y="400"/>
                  </a:lnTo>
                  <a:lnTo>
                    <a:pt x="128" y="394"/>
                  </a:lnTo>
                  <a:lnTo>
                    <a:pt x="108" y="386"/>
                  </a:lnTo>
                  <a:lnTo>
                    <a:pt x="92" y="374"/>
                  </a:lnTo>
                  <a:lnTo>
                    <a:pt x="74" y="362"/>
                  </a:lnTo>
                  <a:lnTo>
                    <a:pt x="60" y="348"/>
                  </a:lnTo>
                  <a:lnTo>
                    <a:pt x="60" y="348"/>
                  </a:lnTo>
                  <a:lnTo>
                    <a:pt x="46" y="334"/>
                  </a:lnTo>
                  <a:lnTo>
                    <a:pt x="34" y="316"/>
                  </a:lnTo>
                  <a:lnTo>
                    <a:pt x="22" y="300"/>
                  </a:lnTo>
                  <a:lnTo>
                    <a:pt x="14" y="282"/>
                  </a:lnTo>
                  <a:lnTo>
                    <a:pt x="8" y="262"/>
                  </a:lnTo>
                  <a:lnTo>
                    <a:pt x="4" y="244"/>
                  </a:lnTo>
                  <a:lnTo>
                    <a:pt x="0" y="224"/>
                  </a:lnTo>
                  <a:lnTo>
                    <a:pt x="0" y="204"/>
                  </a:lnTo>
                  <a:lnTo>
                    <a:pt x="0" y="184"/>
                  </a:lnTo>
                  <a:lnTo>
                    <a:pt x="4" y="164"/>
                  </a:lnTo>
                  <a:lnTo>
                    <a:pt x="8" y="146"/>
                  </a:lnTo>
                  <a:lnTo>
                    <a:pt x="14" y="128"/>
                  </a:lnTo>
                  <a:lnTo>
                    <a:pt x="22" y="108"/>
                  </a:lnTo>
                  <a:lnTo>
                    <a:pt x="34" y="92"/>
                  </a:lnTo>
                  <a:lnTo>
                    <a:pt x="46" y="7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74" y="46"/>
                  </a:lnTo>
                  <a:lnTo>
                    <a:pt x="92" y="34"/>
                  </a:lnTo>
                  <a:lnTo>
                    <a:pt x="108" y="22"/>
                  </a:lnTo>
                  <a:lnTo>
                    <a:pt x="128" y="14"/>
                  </a:lnTo>
                  <a:lnTo>
                    <a:pt x="146" y="8"/>
                  </a:lnTo>
                  <a:lnTo>
                    <a:pt x="164" y="4"/>
                  </a:lnTo>
                  <a:lnTo>
                    <a:pt x="184" y="0"/>
                  </a:lnTo>
                  <a:lnTo>
                    <a:pt x="204" y="0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2" y="8"/>
                  </a:lnTo>
                  <a:lnTo>
                    <a:pt x="282" y="14"/>
                  </a:lnTo>
                  <a:lnTo>
                    <a:pt x="300" y="22"/>
                  </a:lnTo>
                  <a:lnTo>
                    <a:pt x="316" y="34"/>
                  </a:lnTo>
                  <a:lnTo>
                    <a:pt x="334" y="46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62" y="74"/>
                  </a:lnTo>
                  <a:lnTo>
                    <a:pt x="376" y="92"/>
                  </a:lnTo>
                  <a:lnTo>
                    <a:pt x="386" y="108"/>
                  </a:lnTo>
                  <a:lnTo>
                    <a:pt x="394" y="128"/>
                  </a:lnTo>
                  <a:lnTo>
                    <a:pt x="400" y="146"/>
                  </a:lnTo>
                  <a:lnTo>
                    <a:pt x="406" y="164"/>
                  </a:lnTo>
                  <a:lnTo>
                    <a:pt x="408" y="184"/>
                  </a:lnTo>
                  <a:lnTo>
                    <a:pt x="408" y="204"/>
                  </a:lnTo>
                  <a:lnTo>
                    <a:pt x="408" y="224"/>
                  </a:lnTo>
                  <a:lnTo>
                    <a:pt x="406" y="244"/>
                  </a:lnTo>
                  <a:lnTo>
                    <a:pt x="400" y="262"/>
                  </a:lnTo>
                  <a:lnTo>
                    <a:pt x="394" y="282"/>
                  </a:lnTo>
                  <a:lnTo>
                    <a:pt x="386" y="300"/>
                  </a:lnTo>
                  <a:lnTo>
                    <a:pt x="376" y="316"/>
                  </a:lnTo>
                  <a:lnTo>
                    <a:pt x="362" y="334"/>
                  </a:lnTo>
                  <a:lnTo>
                    <a:pt x="348" y="348"/>
                  </a:lnTo>
                  <a:close/>
                </a:path>
              </a:pathLst>
            </a:custGeom>
            <a:solidFill>
              <a:srgbClr val="961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0"/>
            <p:cNvSpPr>
              <a:spLocks/>
            </p:cNvSpPr>
            <p:nvPr/>
          </p:nvSpPr>
          <p:spPr bwMode="auto">
            <a:xfrm>
              <a:off x="8890789" y="2773734"/>
              <a:ext cx="246688" cy="246680"/>
            </a:xfrm>
            <a:custGeom>
              <a:avLst/>
              <a:gdLst>
                <a:gd name="T0" fmla="*/ 348 w 408"/>
                <a:gd name="T1" fmla="*/ 348 h 408"/>
                <a:gd name="T2" fmla="*/ 316 w 408"/>
                <a:gd name="T3" fmla="*/ 374 h 408"/>
                <a:gd name="T4" fmla="*/ 282 w 408"/>
                <a:gd name="T5" fmla="*/ 394 h 408"/>
                <a:gd name="T6" fmla="*/ 244 w 408"/>
                <a:gd name="T7" fmla="*/ 404 h 408"/>
                <a:gd name="T8" fmla="*/ 204 w 408"/>
                <a:gd name="T9" fmla="*/ 408 h 408"/>
                <a:gd name="T10" fmla="*/ 164 w 408"/>
                <a:gd name="T11" fmla="*/ 404 h 408"/>
                <a:gd name="T12" fmla="*/ 128 w 408"/>
                <a:gd name="T13" fmla="*/ 394 h 408"/>
                <a:gd name="T14" fmla="*/ 92 w 408"/>
                <a:gd name="T15" fmla="*/ 374 h 408"/>
                <a:gd name="T16" fmla="*/ 60 w 408"/>
                <a:gd name="T17" fmla="*/ 348 h 408"/>
                <a:gd name="T18" fmla="*/ 46 w 408"/>
                <a:gd name="T19" fmla="*/ 334 h 408"/>
                <a:gd name="T20" fmla="*/ 22 w 408"/>
                <a:gd name="T21" fmla="*/ 300 h 408"/>
                <a:gd name="T22" fmla="*/ 8 w 408"/>
                <a:gd name="T23" fmla="*/ 262 h 408"/>
                <a:gd name="T24" fmla="*/ 0 w 408"/>
                <a:gd name="T25" fmla="*/ 224 h 408"/>
                <a:gd name="T26" fmla="*/ 0 w 408"/>
                <a:gd name="T27" fmla="*/ 184 h 408"/>
                <a:gd name="T28" fmla="*/ 8 w 408"/>
                <a:gd name="T29" fmla="*/ 146 h 408"/>
                <a:gd name="T30" fmla="*/ 22 w 408"/>
                <a:gd name="T31" fmla="*/ 108 h 408"/>
                <a:gd name="T32" fmla="*/ 46 w 408"/>
                <a:gd name="T33" fmla="*/ 74 h 408"/>
                <a:gd name="T34" fmla="*/ 60 w 408"/>
                <a:gd name="T35" fmla="*/ 60 h 408"/>
                <a:gd name="T36" fmla="*/ 92 w 408"/>
                <a:gd name="T37" fmla="*/ 34 h 408"/>
                <a:gd name="T38" fmla="*/ 128 w 408"/>
                <a:gd name="T39" fmla="*/ 14 h 408"/>
                <a:gd name="T40" fmla="*/ 164 w 408"/>
                <a:gd name="T41" fmla="*/ 4 h 408"/>
                <a:gd name="T42" fmla="*/ 204 w 408"/>
                <a:gd name="T43" fmla="*/ 0 h 408"/>
                <a:gd name="T44" fmla="*/ 244 w 408"/>
                <a:gd name="T45" fmla="*/ 4 h 408"/>
                <a:gd name="T46" fmla="*/ 282 w 408"/>
                <a:gd name="T47" fmla="*/ 14 h 408"/>
                <a:gd name="T48" fmla="*/ 316 w 408"/>
                <a:gd name="T49" fmla="*/ 34 h 408"/>
                <a:gd name="T50" fmla="*/ 348 w 408"/>
                <a:gd name="T51" fmla="*/ 60 h 408"/>
                <a:gd name="T52" fmla="*/ 362 w 408"/>
                <a:gd name="T53" fmla="*/ 74 h 408"/>
                <a:gd name="T54" fmla="*/ 386 w 408"/>
                <a:gd name="T55" fmla="*/ 108 h 408"/>
                <a:gd name="T56" fmla="*/ 400 w 408"/>
                <a:gd name="T57" fmla="*/ 146 h 408"/>
                <a:gd name="T58" fmla="*/ 408 w 408"/>
                <a:gd name="T59" fmla="*/ 184 h 408"/>
                <a:gd name="T60" fmla="*/ 408 w 408"/>
                <a:gd name="T61" fmla="*/ 224 h 408"/>
                <a:gd name="T62" fmla="*/ 400 w 408"/>
                <a:gd name="T63" fmla="*/ 262 h 408"/>
                <a:gd name="T64" fmla="*/ 386 w 408"/>
                <a:gd name="T65" fmla="*/ 300 h 408"/>
                <a:gd name="T66" fmla="*/ 362 w 408"/>
                <a:gd name="T67" fmla="*/ 33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8" h="408">
                  <a:moveTo>
                    <a:pt x="348" y="348"/>
                  </a:moveTo>
                  <a:lnTo>
                    <a:pt x="348" y="348"/>
                  </a:lnTo>
                  <a:lnTo>
                    <a:pt x="334" y="362"/>
                  </a:lnTo>
                  <a:lnTo>
                    <a:pt x="316" y="374"/>
                  </a:lnTo>
                  <a:lnTo>
                    <a:pt x="300" y="386"/>
                  </a:lnTo>
                  <a:lnTo>
                    <a:pt x="282" y="394"/>
                  </a:lnTo>
                  <a:lnTo>
                    <a:pt x="262" y="400"/>
                  </a:lnTo>
                  <a:lnTo>
                    <a:pt x="244" y="404"/>
                  </a:lnTo>
                  <a:lnTo>
                    <a:pt x="224" y="408"/>
                  </a:lnTo>
                  <a:lnTo>
                    <a:pt x="204" y="408"/>
                  </a:lnTo>
                  <a:lnTo>
                    <a:pt x="184" y="408"/>
                  </a:lnTo>
                  <a:lnTo>
                    <a:pt x="164" y="404"/>
                  </a:lnTo>
                  <a:lnTo>
                    <a:pt x="146" y="400"/>
                  </a:lnTo>
                  <a:lnTo>
                    <a:pt x="128" y="394"/>
                  </a:lnTo>
                  <a:lnTo>
                    <a:pt x="108" y="386"/>
                  </a:lnTo>
                  <a:lnTo>
                    <a:pt x="92" y="374"/>
                  </a:lnTo>
                  <a:lnTo>
                    <a:pt x="74" y="362"/>
                  </a:lnTo>
                  <a:lnTo>
                    <a:pt x="60" y="348"/>
                  </a:lnTo>
                  <a:lnTo>
                    <a:pt x="60" y="348"/>
                  </a:lnTo>
                  <a:lnTo>
                    <a:pt x="46" y="334"/>
                  </a:lnTo>
                  <a:lnTo>
                    <a:pt x="34" y="316"/>
                  </a:lnTo>
                  <a:lnTo>
                    <a:pt x="22" y="300"/>
                  </a:lnTo>
                  <a:lnTo>
                    <a:pt x="14" y="282"/>
                  </a:lnTo>
                  <a:lnTo>
                    <a:pt x="8" y="262"/>
                  </a:lnTo>
                  <a:lnTo>
                    <a:pt x="4" y="244"/>
                  </a:lnTo>
                  <a:lnTo>
                    <a:pt x="0" y="224"/>
                  </a:lnTo>
                  <a:lnTo>
                    <a:pt x="0" y="204"/>
                  </a:lnTo>
                  <a:lnTo>
                    <a:pt x="0" y="184"/>
                  </a:lnTo>
                  <a:lnTo>
                    <a:pt x="4" y="164"/>
                  </a:lnTo>
                  <a:lnTo>
                    <a:pt x="8" y="146"/>
                  </a:lnTo>
                  <a:lnTo>
                    <a:pt x="14" y="128"/>
                  </a:lnTo>
                  <a:lnTo>
                    <a:pt x="22" y="108"/>
                  </a:lnTo>
                  <a:lnTo>
                    <a:pt x="34" y="92"/>
                  </a:lnTo>
                  <a:lnTo>
                    <a:pt x="46" y="7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74" y="46"/>
                  </a:lnTo>
                  <a:lnTo>
                    <a:pt x="92" y="34"/>
                  </a:lnTo>
                  <a:lnTo>
                    <a:pt x="108" y="22"/>
                  </a:lnTo>
                  <a:lnTo>
                    <a:pt x="128" y="14"/>
                  </a:lnTo>
                  <a:lnTo>
                    <a:pt x="146" y="8"/>
                  </a:lnTo>
                  <a:lnTo>
                    <a:pt x="164" y="4"/>
                  </a:lnTo>
                  <a:lnTo>
                    <a:pt x="184" y="0"/>
                  </a:lnTo>
                  <a:lnTo>
                    <a:pt x="204" y="0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2" y="8"/>
                  </a:lnTo>
                  <a:lnTo>
                    <a:pt x="282" y="14"/>
                  </a:lnTo>
                  <a:lnTo>
                    <a:pt x="300" y="22"/>
                  </a:lnTo>
                  <a:lnTo>
                    <a:pt x="316" y="34"/>
                  </a:lnTo>
                  <a:lnTo>
                    <a:pt x="334" y="46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62" y="74"/>
                  </a:lnTo>
                  <a:lnTo>
                    <a:pt x="376" y="92"/>
                  </a:lnTo>
                  <a:lnTo>
                    <a:pt x="386" y="108"/>
                  </a:lnTo>
                  <a:lnTo>
                    <a:pt x="394" y="128"/>
                  </a:lnTo>
                  <a:lnTo>
                    <a:pt x="400" y="146"/>
                  </a:lnTo>
                  <a:lnTo>
                    <a:pt x="406" y="164"/>
                  </a:lnTo>
                  <a:lnTo>
                    <a:pt x="408" y="184"/>
                  </a:lnTo>
                  <a:lnTo>
                    <a:pt x="408" y="204"/>
                  </a:lnTo>
                  <a:lnTo>
                    <a:pt x="408" y="224"/>
                  </a:lnTo>
                  <a:lnTo>
                    <a:pt x="406" y="244"/>
                  </a:lnTo>
                  <a:lnTo>
                    <a:pt x="400" y="262"/>
                  </a:lnTo>
                  <a:lnTo>
                    <a:pt x="394" y="282"/>
                  </a:lnTo>
                  <a:lnTo>
                    <a:pt x="386" y="300"/>
                  </a:lnTo>
                  <a:lnTo>
                    <a:pt x="376" y="316"/>
                  </a:lnTo>
                  <a:lnTo>
                    <a:pt x="362" y="334"/>
                  </a:lnTo>
                  <a:lnTo>
                    <a:pt x="348" y="3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91"/>
            <p:cNvSpPr>
              <a:spLocks/>
            </p:cNvSpPr>
            <p:nvPr/>
          </p:nvSpPr>
          <p:spPr bwMode="auto">
            <a:xfrm>
              <a:off x="9090316" y="2585097"/>
              <a:ext cx="235805" cy="235797"/>
            </a:xfrm>
            <a:custGeom>
              <a:avLst/>
              <a:gdLst>
                <a:gd name="T0" fmla="*/ 332 w 390"/>
                <a:gd name="T1" fmla="*/ 390 h 390"/>
                <a:gd name="T2" fmla="*/ 332 w 390"/>
                <a:gd name="T3" fmla="*/ 390 h 390"/>
                <a:gd name="T4" fmla="*/ 356 w 390"/>
                <a:gd name="T5" fmla="*/ 332 h 390"/>
                <a:gd name="T6" fmla="*/ 372 w 390"/>
                <a:gd name="T7" fmla="*/ 278 h 390"/>
                <a:gd name="T8" fmla="*/ 380 w 390"/>
                <a:gd name="T9" fmla="*/ 252 h 390"/>
                <a:gd name="T10" fmla="*/ 384 w 390"/>
                <a:gd name="T11" fmla="*/ 226 h 390"/>
                <a:gd name="T12" fmla="*/ 388 w 390"/>
                <a:gd name="T13" fmla="*/ 202 h 390"/>
                <a:gd name="T14" fmla="*/ 390 w 390"/>
                <a:gd name="T15" fmla="*/ 180 h 390"/>
                <a:gd name="T16" fmla="*/ 390 w 390"/>
                <a:gd name="T17" fmla="*/ 158 h 390"/>
                <a:gd name="T18" fmla="*/ 390 w 390"/>
                <a:gd name="T19" fmla="*/ 138 h 390"/>
                <a:gd name="T20" fmla="*/ 388 w 390"/>
                <a:gd name="T21" fmla="*/ 118 h 390"/>
                <a:gd name="T22" fmla="*/ 382 w 390"/>
                <a:gd name="T23" fmla="*/ 100 h 390"/>
                <a:gd name="T24" fmla="*/ 378 w 390"/>
                <a:gd name="T25" fmla="*/ 82 h 390"/>
                <a:gd name="T26" fmla="*/ 370 w 390"/>
                <a:gd name="T27" fmla="*/ 68 h 390"/>
                <a:gd name="T28" fmla="*/ 360 w 390"/>
                <a:gd name="T29" fmla="*/ 54 h 390"/>
                <a:gd name="T30" fmla="*/ 350 w 390"/>
                <a:gd name="T31" fmla="*/ 40 h 390"/>
                <a:gd name="T32" fmla="*/ 350 w 390"/>
                <a:gd name="T33" fmla="*/ 40 h 390"/>
                <a:gd name="T34" fmla="*/ 336 w 390"/>
                <a:gd name="T35" fmla="*/ 30 h 390"/>
                <a:gd name="T36" fmla="*/ 322 w 390"/>
                <a:gd name="T37" fmla="*/ 20 h 390"/>
                <a:gd name="T38" fmla="*/ 308 w 390"/>
                <a:gd name="T39" fmla="*/ 14 h 390"/>
                <a:gd name="T40" fmla="*/ 290 w 390"/>
                <a:gd name="T41" fmla="*/ 8 h 390"/>
                <a:gd name="T42" fmla="*/ 272 w 390"/>
                <a:gd name="T43" fmla="*/ 2 h 390"/>
                <a:gd name="T44" fmla="*/ 252 w 390"/>
                <a:gd name="T45" fmla="*/ 0 h 390"/>
                <a:gd name="T46" fmla="*/ 232 w 390"/>
                <a:gd name="T47" fmla="*/ 0 h 390"/>
                <a:gd name="T48" fmla="*/ 210 w 390"/>
                <a:gd name="T49" fmla="*/ 0 h 390"/>
                <a:gd name="T50" fmla="*/ 188 w 390"/>
                <a:gd name="T51" fmla="*/ 2 h 390"/>
                <a:gd name="T52" fmla="*/ 164 w 390"/>
                <a:gd name="T53" fmla="*/ 6 h 390"/>
                <a:gd name="T54" fmla="*/ 138 w 390"/>
                <a:gd name="T55" fmla="*/ 10 h 390"/>
                <a:gd name="T56" fmla="*/ 112 w 390"/>
                <a:gd name="T57" fmla="*/ 18 h 390"/>
                <a:gd name="T58" fmla="*/ 58 w 390"/>
                <a:gd name="T59" fmla="*/ 34 h 390"/>
                <a:gd name="T60" fmla="*/ 0 w 390"/>
                <a:gd name="T61" fmla="*/ 58 h 390"/>
                <a:gd name="T62" fmla="*/ 0 w 390"/>
                <a:gd name="T63" fmla="*/ 58 h 390"/>
                <a:gd name="T64" fmla="*/ 4 w 390"/>
                <a:gd name="T65" fmla="*/ 68 h 390"/>
                <a:gd name="T66" fmla="*/ 12 w 390"/>
                <a:gd name="T67" fmla="*/ 82 h 390"/>
                <a:gd name="T68" fmla="*/ 24 w 390"/>
                <a:gd name="T69" fmla="*/ 100 h 390"/>
                <a:gd name="T70" fmla="*/ 42 w 390"/>
                <a:gd name="T71" fmla="*/ 126 h 390"/>
                <a:gd name="T72" fmla="*/ 70 w 390"/>
                <a:gd name="T73" fmla="*/ 158 h 390"/>
                <a:gd name="T74" fmla="*/ 104 w 390"/>
                <a:gd name="T75" fmla="*/ 196 h 390"/>
                <a:gd name="T76" fmla="*/ 148 w 390"/>
                <a:gd name="T77" fmla="*/ 242 h 390"/>
                <a:gd name="T78" fmla="*/ 148 w 390"/>
                <a:gd name="T79" fmla="*/ 242 h 390"/>
                <a:gd name="T80" fmla="*/ 194 w 390"/>
                <a:gd name="T81" fmla="*/ 286 h 390"/>
                <a:gd name="T82" fmla="*/ 234 w 390"/>
                <a:gd name="T83" fmla="*/ 320 h 390"/>
                <a:gd name="T84" fmla="*/ 264 w 390"/>
                <a:gd name="T85" fmla="*/ 348 h 390"/>
                <a:gd name="T86" fmla="*/ 290 w 390"/>
                <a:gd name="T87" fmla="*/ 366 h 390"/>
                <a:gd name="T88" fmla="*/ 308 w 390"/>
                <a:gd name="T89" fmla="*/ 378 h 390"/>
                <a:gd name="T90" fmla="*/ 322 w 390"/>
                <a:gd name="T91" fmla="*/ 386 h 390"/>
                <a:gd name="T92" fmla="*/ 332 w 390"/>
                <a:gd name="T93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0" h="390">
                  <a:moveTo>
                    <a:pt x="332" y="390"/>
                  </a:moveTo>
                  <a:lnTo>
                    <a:pt x="332" y="390"/>
                  </a:lnTo>
                  <a:lnTo>
                    <a:pt x="356" y="332"/>
                  </a:lnTo>
                  <a:lnTo>
                    <a:pt x="372" y="278"/>
                  </a:lnTo>
                  <a:lnTo>
                    <a:pt x="380" y="252"/>
                  </a:lnTo>
                  <a:lnTo>
                    <a:pt x="384" y="226"/>
                  </a:lnTo>
                  <a:lnTo>
                    <a:pt x="388" y="202"/>
                  </a:lnTo>
                  <a:lnTo>
                    <a:pt x="390" y="180"/>
                  </a:lnTo>
                  <a:lnTo>
                    <a:pt x="390" y="158"/>
                  </a:lnTo>
                  <a:lnTo>
                    <a:pt x="390" y="138"/>
                  </a:lnTo>
                  <a:lnTo>
                    <a:pt x="388" y="118"/>
                  </a:lnTo>
                  <a:lnTo>
                    <a:pt x="382" y="100"/>
                  </a:lnTo>
                  <a:lnTo>
                    <a:pt x="378" y="82"/>
                  </a:lnTo>
                  <a:lnTo>
                    <a:pt x="370" y="68"/>
                  </a:lnTo>
                  <a:lnTo>
                    <a:pt x="360" y="54"/>
                  </a:lnTo>
                  <a:lnTo>
                    <a:pt x="350" y="40"/>
                  </a:lnTo>
                  <a:lnTo>
                    <a:pt x="350" y="40"/>
                  </a:lnTo>
                  <a:lnTo>
                    <a:pt x="336" y="30"/>
                  </a:lnTo>
                  <a:lnTo>
                    <a:pt x="322" y="20"/>
                  </a:lnTo>
                  <a:lnTo>
                    <a:pt x="308" y="14"/>
                  </a:lnTo>
                  <a:lnTo>
                    <a:pt x="290" y="8"/>
                  </a:lnTo>
                  <a:lnTo>
                    <a:pt x="272" y="2"/>
                  </a:lnTo>
                  <a:lnTo>
                    <a:pt x="252" y="0"/>
                  </a:lnTo>
                  <a:lnTo>
                    <a:pt x="232" y="0"/>
                  </a:lnTo>
                  <a:lnTo>
                    <a:pt x="210" y="0"/>
                  </a:lnTo>
                  <a:lnTo>
                    <a:pt x="188" y="2"/>
                  </a:lnTo>
                  <a:lnTo>
                    <a:pt x="164" y="6"/>
                  </a:lnTo>
                  <a:lnTo>
                    <a:pt x="138" y="10"/>
                  </a:lnTo>
                  <a:lnTo>
                    <a:pt x="112" y="18"/>
                  </a:lnTo>
                  <a:lnTo>
                    <a:pt x="58" y="3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68"/>
                  </a:lnTo>
                  <a:lnTo>
                    <a:pt x="12" y="82"/>
                  </a:lnTo>
                  <a:lnTo>
                    <a:pt x="24" y="100"/>
                  </a:lnTo>
                  <a:lnTo>
                    <a:pt x="42" y="126"/>
                  </a:lnTo>
                  <a:lnTo>
                    <a:pt x="70" y="158"/>
                  </a:lnTo>
                  <a:lnTo>
                    <a:pt x="104" y="196"/>
                  </a:lnTo>
                  <a:lnTo>
                    <a:pt x="148" y="242"/>
                  </a:lnTo>
                  <a:lnTo>
                    <a:pt x="148" y="242"/>
                  </a:lnTo>
                  <a:lnTo>
                    <a:pt x="194" y="286"/>
                  </a:lnTo>
                  <a:lnTo>
                    <a:pt x="234" y="320"/>
                  </a:lnTo>
                  <a:lnTo>
                    <a:pt x="264" y="348"/>
                  </a:lnTo>
                  <a:lnTo>
                    <a:pt x="290" y="366"/>
                  </a:lnTo>
                  <a:lnTo>
                    <a:pt x="308" y="378"/>
                  </a:lnTo>
                  <a:lnTo>
                    <a:pt x="322" y="386"/>
                  </a:lnTo>
                  <a:lnTo>
                    <a:pt x="332" y="39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92"/>
            <p:cNvSpPr>
              <a:spLocks/>
            </p:cNvSpPr>
            <p:nvPr/>
          </p:nvSpPr>
          <p:spPr bwMode="auto">
            <a:xfrm>
              <a:off x="9090316" y="2585097"/>
              <a:ext cx="235805" cy="235797"/>
            </a:xfrm>
            <a:custGeom>
              <a:avLst/>
              <a:gdLst>
                <a:gd name="T0" fmla="*/ 332 w 390"/>
                <a:gd name="T1" fmla="*/ 390 h 390"/>
                <a:gd name="T2" fmla="*/ 332 w 390"/>
                <a:gd name="T3" fmla="*/ 390 h 390"/>
                <a:gd name="T4" fmla="*/ 356 w 390"/>
                <a:gd name="T5" fmla="*/ 332 h 390"/>
                <a:gd name="T6" fmla="*/ 372 w 390"/>
                <a:gd name="T7" fmla="*/ 278 h 390"/>
                <a:gd name="T8" fmla="*/ 380 w 390"/>
                <a:gd name="T9" fmla="*/ 252 h 390"/>
                <a:gd name="T10" fmla="*/ 384 w 390"/>
                <a:gd name="T11" fmla="*/ 226 h 390"/>
                <a:gd name="T12" fmla="*/ 388 w 390"/>
                <a:gd name="T13" fmla="*/ 202 h 390"/>
                <a:gd name="T14" fmla="*/ 390 w 390"/>
                <a:gd name="T15" fmla="*/ 180 h 390"/>
                <a:gd name="T16" fmla="*/ 390 w 390"/>
                <a:gd name="T17" fmla="*/ 158 h 390"/>
                <a:gd name="T18" fmla="*/ 390 w 390"/>
                <a:gd name="T19" fmla="*/ 138 h 390"/>
                <a:gd name="T20" fmla="*/ 388 w 390"/>
                <a:gd name="T21" fmla="*/ 118 h 390"/>
                <a:gd name="T22" fmla="*/ 382 w 390"/>
                <a:gd name="T23" fmla="*/ 100 h 390"/>
                <a:gd name="T24" fmla="*/ 378 w 390"/>
                <a:gd name="T25" fmla="*/ 82 h 390"/>
                <a:gd name="T26" fmla="*/ 370 w 390"/>
                <a:gd name="T27" fmla="*/ 68 h 390"/>
                <a:gd name="T28" fmla="*/ 360 w 390"/>
                <a:gd name="T29" fmla="*/ 54 h 390"/>
                <a:gd name="T30" fmla="*/ 350 w 390"/>
                <a:gd name="T31" fmla="*/ 40 h 390"/>
                <a:gd name="T32" fmla="*/ 350 w 390"/>
                <a:gd name="T33" fmla="*/ 40 h 390"/>
                <a:gd name="T34" fmla="*/ 336 w 390"/>
                <a:gd name="T35" fmla="*/ 30 h 390"/>
                <a:gd name="T36" fmla="*/ 322 w 390"/>
                <a:gd name="T37" fmla="*/ 20 h 390"/>
                <a:gd name="T38" fmla="*/ 308 w 390"/>
                <a:gd name="T39" fmla="*/ 14 h 390"/>
                <a:gd name="T40" fmla="*/ 290 w 390"/>
                <a:gd name="T41" fmla="*/ 8 h 390"/>
                <a:gd name="T42" fmla="*/ 272 w 390"/>
                <a:gd name="T43" fmla="*/ 2 h 390"/>
                <a:gd name="T44" fmla="*/ 252 w 390"/>
                <a:gd name="T45" fmla="*/ 0 h 390"/>
                <a:gd name="T46" fmla="*/ 232 w 390"/>
                <a:gd name="T47" fmla="*/ 0 h 390"/>
                <a:gd name="T48" fmla="*/ 210 w 390"/>
                <a:gd name="T49" fmla="*/ 0 h 390"/>
                <a:gd name="T50" fmla="*/ 188 w 390"/>
                <a:gd name="T51" fmla="*/ 2 h 390"/>
                <a:gd name="T52" fmla="*/ 164 w 390"/>
                <a:gd name="T53" fmla="*/ 6 h 390"/>
                <a:gd name="T54" fmla="*/ 138 w 390"/>
                <a:gd name="T55" fmla="*/ 10 h 390"/>
                <a:gd name="T56" fmla="*/ 112 w 390"/>
                <a:gd name="T57" fmla="*/ 18 h 390"/>
                <a:gd name="T58" fmla="*/ 58 w 390"/>
                <a:gd name="T59" fmla="*/ 34 h 390"/>
                <a:gd name="T60" fmla="*/ 0 w 390"/>
                <a:gd name="T61" fmla="*/ 58 h 390"/>
                <a:gd name="T62" fmla="*/ 0 w 390"/>
                <a:gd name="T63" fmla="*/ 58 h 390"/>
                <a:gd name="T64" fmla="*/ 4 w 390"/>
                <a:gd name="T65" fmla="*/ 68 h 390"/>
                <a:gd name="T66" fmla="*/ 12 w 390"/>
                <a:gd name="T67" fmla="*/ 82 h 390"/>
                <a:gd name="T68" fmla="*/ 24 w 390"/>
                <a:gd name="T69" fmla="*/ 100 h 390"/>
                <a:gd name="T70" fmla="*/ 42 w 390"/>
                <a:gd name="T71" fmla="*/ 126 h 390"/>
                <a:gd name="T72" fmla="*/ 70 w 390"/>
                <a:gd name="T73" fmla="*/ 158 h 390"/>
                <a:gd name="T74" fmla="*/ 104 w 390"/>
                <a:gd name="T75" fmla="*/ 196 h 390"/>
                <a:gd name="T76" fmla="*/ 148 w 390"/>
                <a:gd name="T77" fmla="*/ 242 h 390"/>
                <a:gd name="T78" fmla="*/ 148 w 390"/>
                <a:gd name="T79" fmla="*/ 242 h 390"/>
                <a:gd name="T80" fmla="*/ 194 w 390"/>
                <a:gd name="T81" fmla="*/ 286 h 390"/>
                <a:gd name="T82" fmla="*/ 234 w 390"/>
                <a:gd name="T83" fmla="*/ 320 h 390"/>
                <a:gd name="T84" fmla="*/ 264 w 390"/>
                <a:gd name="T85" fmla="*/ 348 h 390"/>
                <a:gd name="T86" fmla="*/ 290 w 390"/>
                <a:gd name="T87" fmla="*/ 366 h 390"/>
                <a:gd name="T88" fmla="*/ 308 w 390"/>
                <a:gd name="T89" fmla="*/ 378 h 390"/>
                <a:gd name="T90" fmla="*/ 322 w 390"/>
                <a:gd name="T91" fmla="*/ 386 h 390"/>
                <a:gd name="T92" fmla="*/ 332 w 390"/>
                <a:gd name="T93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0" h="390">
                  <a:moveTo>
                    <a:pt x="332" y="390"/>
                  </a:moveTo>
                  <a:lnTo>
                    <a:pt x="332" y="390"/>
                  </a:lnTo>
                  <a:lnTo>
                    <a:pt x="356" y="332"/>
                  </a:lnTo>
                  <a:lnTo>
                    <a:pt x="372" y="278"/>
                  </a:lnTo>
                  <a:lnTo>
                    <a:pt x="380" y="252"/>
                  </a:lnTo>
                  <a:lnTo>
                    <a:pt x="384" y="226"/>
                  </a:lnTo>
                  <a:lnTo>
                    <a:pt x="388" y="202"/>
                  </a:lnTo>
                  <a:lnTo>
                    <a:pt x="390" y="180"/>
                  </a:lnTo>
                  <a:lnTo>
                    <a:pt x="390" y="158"/>
                  </a:lnTo>
                  <a:lnTo>
                    <a:pt x="390" y="138"/>
                  </a:lnTo>
                  <a:lnTo>
                    <a:pt x="388" y="118"/>
                  </a:lnTo>
                  <a:lnTo>
                    <a:pt x="382" y="100"/>
                  </a:lnTo>
                  <a:lnTo>
                    <a:pt x="378" y="82"/>
                  </a:lnTo>
                  <a:lnTo>
                    <a:pt x="370" y="68"/>
                  </a:lnTo>
                  <a:lnTo>
                    <a:pt x="360" y="54"/>
                  </a:lnTo>
                  <a:lnTo>
                    <a:pt x="350" y="40"/>
                  </a:lnTo>
                  <a:lnTo>
                    <a:pt x="350" y="40"/>
                  </a:lnTo>
                  <a:lnTo>
                    <a:pt x="336" y="30"/>
                  </a:lnTo>
                  <a:lnTo>
                    <a:pt x="322" y="20"/>
                  </a:lnTo>
                  <a:lnTo>
                    <a:pt x="308" y="14"/>
                  </a:lnTo>
                  <a:lnTo>
                    <a:pt x="290" y="8"/>
                  </a:lnTo>
                  <a:lnTo>
                    <a:pt x="272" y="2"/>
                  </a:lnTo>
                  <a:lnTo>
                    <a:pt x="252" y="0"/>
                  </a:lnTo>
                  <a:lnTo>
                    <a:pt x="232" y="0"/>
                  </a:lnTo>
                  <a:lnTo>
                    <a:pt x="210" y="0"/>
                  </a:lnTo>
                  <a:lnTo>
                    <a:pt x="188" y="2"/>
                  </a:lnTo>
                  <a:lnTo>
                    <a:pt x="164" y="6"/>
                  </a:lnTo>
                  <a:lnTo>
                    <a:pt x="138" y="10"/>
                  </a:lnTo>
                  <a:lnTo>
                    <a:pt x="112" y="18"/>
                  </a:lnTo>
                  <a:lnTo>
                    <a:pt x="58" y="3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68"/>
                  </a:lnTo>
                  <a:lnTo>
                    <a:pt x="12" y="82"/>
                  </a:lnTo>
                  <a:lnTo>
                    <a:pt x="24" y="100"/>
                  </a:lnTo>
                  <a:lnTo>
                    <a:pt x="42" y="126"/>
                  </a:lnTo>
                  <a:lnTo>
                    <a:pt x="70" y="158"/>
                  </a:lnTo>
                  <a:lnTo>
                    <a:pt x="104" y="196"/>
                  </a:lnTo>
                  <a:lnTo>
                    <a:pt x="148" y="242"/>
                  </a:lnTo>
                  <a:lnTo>
                    <a:pt x="148" y="242"/>
                  </a:lnTo>
                  <a:lnTo>
                    <a:pt x="194" y="286"/>
                  </a:lnTo>
                  <a:lnTo>
                    <a:pt x="234" y="320"/>
                  </a:lnTo>
                  <a:lnTo>
                    <a:pt x="264" y="348"/>
                  </a:lnTo>
                  <a:lnTo>
                    <a:pt x="290" y="366"/>
                  </a:lnTo>
                  <a:lnTo>
                    <a:pt x="308" y="378"/>
                  </a:lnTo>
                  <a:lnTo>
                    <a:pt x="322" y="386"/>
                  </a:lnTo>
                  <a:lnTo>
                    <a:pt x="332" y="3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93"/>
            <p:cNvSpPr>
              <a:spLocks/>
            </p:cNvSpPr>
            <p:nvPr/>
          </p:nvSpPr>
          <p:spPr bwMode="auto">
            <a:xfrm>
              <a:off x="8401041" y="3109896"/>
              <a:ext cx="400263" cy="400250"/>
            </a:xfrm>
            <a:custGeom>
              <a:avLst/>
              <a:gdLst>
                <a:gd name="T0" fmla="*/ 292 w 662"/>
                <a:gd name="T1" fmla="*/ 290 h 662"/>
                <a:gd name="T2" fmla="*/ 292 w 662"/>
                <a:gd name="T3" fmla="*/ 290 h 662"/>
                <a:gd name="T4" fmla="*/ 226 w 662"/>
                <a:gd name="T5" fmla="*/ 358 h 662"/>
                <a:gd name="T6" fmla="*/ 168 w 662"/>
                <a:gd name="T7" fmla="*/ 422 h 662"/>
                <a:gd name="T8" fmla="*/ 116 w 662"/>
                <a:gd name="T9" fmla="*/ 480 h 662"/>
                <a:gd name="T10" fmla="*/ 72 w 662"/>
                <a:gd name="T11" fmla="*/ 534 h 662"/>
                <a:gd name="T12" fmla="*/ 38 w 662"/>
                <a:gd name="T13" fmla="*/ 580 h 662"/>
                <a:gd name="T14" fmla="*/ 14 w 662"/>
                <a:gd name="T15" fmla="*/ 618 h 662"/>
                <a:gd name="T16" fmla="*/ 6 w 662"/>
                <a:gd name="T17" fmla="*/ 632 h 662"/>
                <a:gd name="T18" fmla="*/ 2 w 662"/>
                <a:gd name="T19" fmla="*/ 644 h 662"/>
                <a:gd name="T20" fmla="*/ 0 w 662"/>
                <a:gd name="T21" fmla="*/ 654 h 662"/>
                <a:gd name="T22" fmla="*/ 4 w 662"/>
                <a:gd name="T23" fmla="*/ 658 h 662"/>
                <a:gd name="T24" fmla="*/ 4 w 662"/>
                <a:gd name="T25" fmla="*/ 658 h 662"/>
                <a:gd name="T26" fmla="*/ 10 w 662"/>
                <a:gd name="T27" fmla="*/ 662 h 662"/>
                <a:gd name="T28" fmla="*/ 18 w 662"/>
                <a:gd name="T29" fmla="*/ 660 h 662"/>
                <a:gd name="T30" fmla="*/ 30 w 662"/>
                <a:gd name="T31" fmla="*/ 656 h 662"/>
                <a:gd name="T32" fmla="*/ 44 w 662"/>
                <a:gd name="T33" fmla="*/ 648 h 662"/>
                <a:gd name="T34" fmla="*/ 82 w 662"/>
                <a:gd name="T35" fmla="*/ 624 h 662"/>
                <a:gd name="T36" fmla="*/ 128 w 662"/>
                <a:gd name="T37" fmla="*/ 590 h 662"/>
                <a:gd name="T38" fmla="*/ 182 w 662"/>
                <a:gd name="T39" fmla="*/ 546 h 662"/>
                <a:gd name="T40" fmla="*/ 240 w 662"/>
                <a:gd name="T41" fmla="*/ 494 h 662"/>
                <a:gd name="T42" fmla="*/ 304 w 662"/>
                <a:gd name="T43" fmla="*/ 436 h 662"/>
                <a:gd name="T44" fmla="*/ 372 w 662"/>
                <a:gd name="T45" fmla="*/ 370 h 662"/>
                <a:gd name="T46" fmla="*/ 372 w 662"/>
                <a:gd name="T47" fmla="*/ 370 h 662"/>
                <a:gd name="T48" fmla="*/ 438 w 662"/>
                <a:gd name="T49" fmla="*/ 304 h 662"/>
                <a:gd name="T50" fmla="*/ 496 w 662"/>
                <a:gd name="T51" fmla="*/ 240 h 662"/>
                <a:gd name="T52" fmla="*/ 548 w 662"/>
                <a:gd name="T53" fmla="*/ 180 h 662"/>
                <a:gd name="T54" fmla="*/ 592 w 662"/>
                <a:gd name="T55" fmla="*/ 126 h 662"/>
                <a:gd name="T56" fmla="*/ 626 w 662"/>
                <a:gd name="T57" fmla="*/ 80 h 662"/>
                <a:gd name="T58" fmla="*/ 650 w 662"/>
                <a:gd name="T59" fmla="*/ 44 h 662"/>
                <a:gd name="T60" fmla="*/ 658 w 662"/>
                <a:gd name="T61" fmla="*/ 28 h 662"/>
                <a:gd name="T62" fmla="*/ 662 w 662"/>
                <a:gd name="T63" fmla="*/ 16 h 662"/>
                <a:gd name="T64" fmla="*/ 662 w 662"/>
                <a:gd name="T65" fmla="*/ 8 h 662"/>
                <a:gd name="T66" fmla="*/ 660 w 662"/>
                <a:gd name="T67" fmla="*/ 2 h 662"/>
                <a:gd name="T68" fmla="*/ 660 w 662"/>
                <a:gd name="T69" fmla="*/ 2 h 662"/>
                <a:gd name="T70" fmla="*/ 654 w 662"/>
                <a:gd name="T71" fmla="*/ 0 h 662"/>
                <a:gd name="T72" fmla="*/ 646 w 662"/>
                <a:gd name="T73" fmla="*/ 0 h 662"/>
                <a:gd name="T74" fmla="*/ 634 w 662"/>
                <a:gd name="T75" fmla="*/ 4 h 662"/>
                <a:gd name="T76" fmla="*/ 618 w 662"/>
                <a:gd name="T77" fmla="*/ 12 h 662"/>
                <a:gd name="T78" fmla="*/ 582 w 662"/>
                <a:gd name="T79" fmla="*/ 36 h 662"/>
                <a:gd name="T80" fmla="*/ 536 w 662"/>
                <a:gd name="T81" fmla="*/ 70 h 662"/>
                <a:gd name="T82" fmla="*/ 482 w 662"/>
                <a:gd name="T83" fmla="*/ 114 h 662"/>
                <a:gd name="T84" fmla="*/ 422 w 662"/>
                <a:gd name="T85" fmla="*/ 166 h 662"/>
                <a:gd name="T86" fmla="*/ 358 w 662"/>
                <a:gd name="T87" fmla="*/ 226 h 662"/>
                <a:gd name="T88" fmla="*/ 292 w 662"/>
                <a:gd name="T89" fmla="*/ 290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2" h="662">
                  <a:moveTo>
                    <a:pt x="292" y="290"/>
                  </a:moveTo>
                  <a:lnTo>
                    <a:pt x="292" y="290"/>
                  </a:lnTo>
                  <a:lnTo>
                    <a:pt x="226" y="358"/>
                  </a:lnTo>
                  <a:lnTo>
                    <a:pt x="168" y="422"/>
                  </a:lnTo>
                  <a:lnTo>
                    <a:pt x="116" y="480"/>
                  </a:lnTo>
                  <a:lnTo>
                    <a:pt x="72" y="534"/>
                  </a:lnTo>
                  <a:lnTo>
                    <a:pt x="38" y="580"/>
                  </a:lnTo>
                  <a:lnTo>
                    <a:pt x="14" y="618"/>
                  </a:lnTo>
                  <a:lnTo>
                    <a:pt x="6" y="632"/>
                  </a:lnTo>
                  <a:lnTo>
                    <a:pt x="2" y="644"/>
                  </a:lnTo>
                  <a:lnTo>
                    <a:pt x="0" y="654"/>
                  </a:lnTo>
                  <a:lnTo>
                    <a:pt x="4" y="658"/>
                  </a:lnTo>
                  <a:lnTo>
                    <a:pt x="4" y="658"/>
                  </a:lnTo>
                  <a:lnTo>
                    <a:pt x="10" y="662"/>
                  </a:lnTo>
                  <a:lnTo>
                    <a:pt x="18" y="660"/>
                  </a:lnTo>
                  <a:lnTo>
                    <a:pt x="30" y="656"/>
                  </a:lnTo>
                  <a:lnTo>
                    <a:pt x="44" y="648"/>
                  </a:lnTo>
                  <a:lnTo>
                    <a:pt x="82" y="624"/>
                  </a:lnTo>
                  <a:lnTo>
                    <a:pt x="128" y="590"/>
                  </a:lnTo>
                  <a:lnTo>
                    <a:pt x="182" y="546"/>
                  </a:lnTo>
                  <a:lnTo>
                    <a:pt x="240" y="494"/>
                  </a:lnTo>
                  <a:lnTo>
                    <a:pt x="304" y="436"/>
                  </a:lnTo>
                  <a:lnTo>
                    <a:pt x="372" y="370"/>
                  </a:lnTo>
                  <a:lnTo>
                    <a:pt x="372" y="370"/>
                  </a:lnTo>
                  <a:lnTo>
                    <a:pt x="438" y="304"/>
                  </a:lnTo>
                  <a:lnTo>
                    <a:pt x="496" y="240"/>
                  </a:lnTo>
                  <a:lnTo>
                    <a:pt x="548" y="180"/>
                  </a:lnTo>
                  <a:lnTo>
                    <a:pt x="592" y="126"/>
                  </a:lnTo>
                  <a:lnTo>
                    <a:pt x="626" y="80"/>
                  </a:lnTo>
                  <a:lnTo>
                    <a:pt x="650" y="44"/>
                  </a:lnTo>
                  <a:lnTo>
                    <a:pt x="658" y="28"/>
                  </a:lnTo>
                  <a:lnTo>
                    <a:pt x="662" y="16"/>
                  </a:lnTo>
                  <a:lnTo>
                    <a:pt x="662" y="8"/>
                  </a:lnTo>
                  <a:lnTo>
                    <a:pt x="660" y="2"/>
                  </a:lnTo>
                  <a:lnTo>
                    <a:pt x="660" y="2"/>
                  </a:lnTo>
                  <a:lnTo>
                    <a:pt x="654" y="0"/>
                  </a:lnTo>
                  <a:lnTo>
                    <a:pt x="646" y="0"/>
                  </a:lnTo>
                  <a:lnTo>
                    <a:pt x="634" y="4"/>
                  </a:lnTo>
                  <a:lnTo>
                    <a:pt x="618" y="12"/>
                  </a:lnTo>
                  <a:lnTo>
                    <a:pt x="582" y="36"/>
                  </a:lnTo>
                  <a:lnTo>
                    <a:pt x="536" y="70"/>
                  </a:lnTo>
                  <a:lnTo>
                    <a:pt x="482" y="114"/>
                  </a:lnTo>
                  <a:lnTo>
                    <a:pt x="422" y="166"/>
                  </a:lnTo>
                  <a:lnTo>
                    <a:pt x="358" y="226"/>
                  </a:lnTo>
                  <a:lnTo>
                    <a:pt x="292" y="29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4"/>
            <p:cNvSpPr>
              <a:spLocks/>
            </p:cNvSpPr>
            <p:nvPr/>
          </p:nvSpPr>
          <p:spPr bwMode="auto">
            <a:xfrm>
              <a:off x="8401041" y="3109896"/>
              <a:ext cx="400263" cy="400250"/>
            </a:xfrm>
            <a:custGeom>
              <a:avLst/>
              <a:gdLst>
                <a:gd name="T0" fmla="*/ 292 w 662"/>
                <a:gd name="T1" fmla="*/ 290 h 662"/>
                <a:gd name="T2" fmla="*/ 292 w 662"/>
                <a:gd name="T3" fmla="*/ 290 h 662"/>
                <a:gd name="T4" fmla="*/ 226 w 662"/>
                <a:gd name="T5" fmla="*/ 358 h 662"/>
                <a:gd name="T6" fmla="*/ 168 w 662"/>
                <a:gd name="T7" fmla="*/ 422 h 662"/>
                <a:gd name="T8" fmla="*/ 116 w 662"/>
                <a:gd name="T9" fmla="*/ 480 h 662"/>
                <a:gd name="T10" fmla="*/ 72 w 662"/>
                <a:gd name="T11" fmla="*/ 534 h 662"/>
                <a:gd name="T12" fmla="*/ 38 w 662"/>
                <a:gd name="T13" fmla="*/ 580 h 662"/>
                <a:gd name="T14" fmla="*/ 14 w 662"/>
                <a:gd name="T15" fmla="*/ 618 h 662"/>
                <a:gd name="T16" fmla="*/ 6 w 662"/>
                <a:gd name="T17" fmla="*/ 632 h 662"/>
                <a:gd name="T18" fmla="*/ 2 w 662"/>
                <a:gd name="T19" fmla="*/ 644 h 662"/>
                <a:gd name="T20" fmla="*/ 0 w 662"/>
                <a:gd name="T21" fmla="*/ 654 h 662"/>
                <a:gd name="T22" fmla="*/ 4 w 662"/>
                <a:gd name="T23" fmla="*/ 658 h 662"/>
                <a:gd name="T24" fmla="*/ 4 w 662"/>
                <a:gd name="T25" fmla="*/ 658 h 662"/>
                <a:gd name="T26" fmla="*/ 10 w 662"/>
                <a:gd name="T27" fmla="*/ 662 h 662"/>
                <a:gd name="T28" fmla="*/ 18 w 662"/>
                <a:gd name="T29" fmla="*/ 660 h 662"/>
                <a:gd name="T30" fmla="*/ 30 w 662"/>
                <a:gd name="T31" fmla="*/ 656 h 662"/>
                <a:gd name="T32" fmla="*/ 44 w 662"/>
                <a:gd name="T33" fmla="*/ 648 h 662"/>
                <a:gd name="T34" fmla="*/ 82 w 662"/>
                <a:gd name="T35" fmla="*/ 624 h 662"/>
                <a:gd name="T36" fmla="*/ 128 w 662"/>
                <a:gd name="T37" fmla="*/ 590 h 662"/>
                <a:gd name="T38" fmla="*/ 182 w 662"/>
                <a:gd name="T39" fmla="*/ 546 h 662"/>
                <a:gd name="T40" fmla="*/ 240 w 662"/>
                <a:gd name="T41" fmla="*/ 494 h 662"/>
                <a:gd name="T42" fmla="*/ 304 w 662"/>
                <a:gd name="T43" fmla="*/ 436 h 662"/>
                <a:gd name="T44" fmla="*/ 372 w 662"/>
                <a:gd name="T45" fmla="*/ 370 h 662"/>
                <a:gd name="T46" fmla="*/ 372 w 662"/>
                <a:gd name="T47" fmla="*/ 370 h 662"/>
                <a:gd name="T48" fmla="*/ 438 w 662"/>
                <a:gd name="T49" fmla="*/ 304 h 662"/>
                <a:gd name="T50" fmla="*/ 496 w 662"/>
                <a:gd name="T51" fmla="*/ 240 h 662"/>
                <a:gd name="T52" fmla="*/ 548 w 662"/>
                <a:gd name="T53" fmla="*/ 180 h 662"/>
                <a:gd name="T54" fmla="*/ 592 w 662"/>
                <a:gd name="T55" fmla="*/ 126 h 662"/>
                <a:gd name="T56" fmla="*/ 626 w 662"/>
                <a:gd name="T57" fmla="*/ 80 h 662"/>
                <a:gd name="T58" fmla="*/ 650 w 662"/>
                <a:gd name="T59" fmla="*/ 44 h 662"/>
                <a:gd name="T60" fmla="*/ 658 w 662"/>
                <a:gd name="T61" fmla="*/ 28 h 662"/>
                <a:gd name="T62" fmla="*/ 662 w 662"/>
                <a:gd name="T63" fmla="*/ 16 h 662"/>
                <a:gd name="T64" fmla="*/ 662 w 662"/>
                <a:gd name="T65" fmla="*/ 8 h 662"/>
                <a:gd name="T66" fmla="*/ 660 w 662"/>
                <a:gd name="T67" fmla="*/ 2 h 662"/>
                <a:gd name="T68" fmla="*/ 660 w 662"/>
                <a:gd name="T69" fmla="*/ 2 h 662"/>
                <a:gd name="T70" fmla="*/ 654 w 662"/>
                <a:gd name="T71" fmla="*/ 0 h 662"/>
                <a:gd name="T72" fmla="*/ 646 w 662"/>
                <a:gd name="T73" fmla="*/ 0 h 662"/>
                <a:gd name="T74" fmla="*/ 634 w 662"/>
                <a:gd name="T75" fmla="*/ 4 h 662"/>
                <a:gd name="T76" fmla="*/ 618 w 662"/>
                <a:gd name="T77" fmla="*/ 12 h 662"/>
                <a:gd name="T78" fmla="*/ 582 w 662"/>
                <a:gd name="T79" fmla="*/ 36 h 662"/>
                <a:gd name="T80" fmla="*/ 536 w 662"/>
                <a:gd name="T81" fmla="*/ 70 h 662"/>
                <a:gd name="T82" fmla="*/ 482 w 662"/>
                <a:gd name="T83" fmla="*/ 114 h 662"/>
                <a:gd name="T84" fmla="*/ 422 w 662"/>
                <a:gd name="T85" fmla="*/ 166 h 662"/>
                <a:gd name="T86" fmla="*/ 358 w 662"/>
                <a:gd name="T87" fmla="*/ 226 h 662"/>
                <a:gd name="T88" fmla="*/ 292 w 662"/>
                <a:gd name="T89" fmla="*/ 290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2" h="662">
                  <a:moveTo>
                    <a:pt x="292" y="290"/>
                  </a:moveTo>
                  <a:lnTo>
                    <a:pt x="292" y="290"/>
                  </a:lnTo>
                  <a:lnTo>
                    <a:pt x="226" y="358"/>
                  </a:lnTo>
                  <a:lnTo>
                    <a:pt x="168" y="422"/>
                  </a:lnTo>
                  <a:lnTo>
                    <a:pt x="116" y="480"/>
                  </a:lnTo>
                  <a:lnTo>
                    <a:pt x="72" y="534"/>
                  </a:lnTo>
                  <a:lnTo>
                    <a:pt x="38" y="580"/>
                  </a:lnTo>
                  <a:lnTo>
                    <a:pt x="14" y="618"/>
                  </a:lnTo>
                  <a:lnTo>
                    <a:pt x="6" y="632"/>
                  </a:lnTo>
                  <a:lnTo>
                    <a:pt x="2" y="644"/>
                  </a:lnTo>
                  <a:lnTo>
                    <a:pt x="0" y="654"/>
                  </a:lnTo>
                  <a:lnTo>
                    <a:pt x="4" y="658"/>
                  </a:lnTo>
                  <a:lnTo>
                    <a:pt x="4" y="658"/>
                  </a:lnTo>
                  <a:lnTo>
                    <a:pt x="10" y="662"/>
                  </a:lnTo>
                  <a:lnTo>
                    <a:pt x="18" y="660"/>
                  </a:lnTo>
                  <a:lnTo>
                    <a:pt x="30" y="656"/>
                  </a:lnTo>
                  <a:lnTo>
                    <a:pt x="44" y="648"/>
                  </a:lnTo>
                  <a:lnTo>
                    <a:pt x="82" y="624"/>
                  </a:lnTo>
                  <a:lnTo>
                    <a:pt x="128" y="590"/>
                  </a:lnTo>
                  <a:lnTo>
                    <a:pt x="182" y="546"/>
                  </a:lnTo>
                  <a:lnTo>
                    <a:pt x="240" y="494"/>
                  </a:lnTo>
                  <a:lnTo>
                    <a:pt x="304" y="436"/>
                  </a:lnTo>
                  <a:lnTo>
                    <a:pt x="372" y="370"/>
                  </a:lnTo>
                  <a:lnTo>
                    <a:pt x="372" y="370"/>
                  </a:lnTo>
                  <a:lnTo>
                    <a:pt x="438" y="304"/>
                  </a:lnTo>
                  <a:lnTo>
                    <a:pt x="496" y="240"/>
                  </a:lnTo>
                  <a:lnTo>
                    <a:pt x="548" y="180"/>
                  </a:lnTo>
                  <a:lnTo>
                    <a:pt x="592" y="126"/>
                  </a:lnTo>
                  <a:lnTo>
                    <a:pt x="626" y="80"/>
                  </a:lnTo>
                  <a:lnTo>
                    <a:pt x="650" y="44"/>
                  </a:lnTo>
                  <a:lnTo>
                    <a:pt x="658" y="28"/>
                  </a:lnTo>
                  <a:lnTo>
                    <a:pt x="662" y="16"/>
                  </a:lnTo>
                  <a:lnTo>
                    <a:pt x="662" y="8"/>
                  </a:lnTo>
                  <a:lnTo>
                    <a:pt x="660" y="2"/>
                  </a:lnTo>
                  <a:lnTo>
                    <a:pt x="660" y="2"/>
                  </a:lnTo>
                  <a:lnTo>
                    <a:pt x="654" y="0"/>
                  </a:lnTo>
                  <a:lnTo>
                    <a:pt x="646" y="0"/>
                  </a:lnTo>
                  <a:lnTo>
                    <a:pt x="634" y="4"/>
                  </a:lnTo>
                  <a:lnTo>
                    <a:pt x="618" y="12"/>
                  </a:lnTo>
                  <a:lnTo>
                    <a:pt x="582" y="36"/>
                  </a:lnTo>
                  <a:lnTo>
                    <a:pt x="536" y="70"/>
                  </a:lnTo>
                  <a:lnTo>
                    <a:pt x="482" y="114"/>
                  </a:lnTo>
                  <a:lnTo>
                    <a:pt x="422" y="166"/>
                  </a:lnTo>
                  <a:lnTo>
                    <a:pt x="358" y="226"/>
                  </a:lnTo>
                  <a:lnTo>
                    <a:pt x="292" y="2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5"/>
            <p:cNvSpPr>
              <a:spLocks/>
            </p:cNvSpPr>
            <p:nvPr/>
          </p:nvSpPr>
          <p:spPr bwMode="auto">
            <a:xfrm>
              <a:off x="8896835" y="2767688"/>
              <a:ext cx="246688" cy="246680"/>
            </a:xfrm>
            <a:custGeom>
              <a:avLst/>
              <a:gdLst>
                <a:gd name="T0" fmla="*/ 348 w 408"/>
                <a:gd name="T1" fmla="*/ 348 h 408"/>
                <a:gd name="T2" fmla="*/ 316 w 408"/>
                <a:gd name="T3" fmla="*/ 374 h 408"/>
                <a:gd name="T4" fmla="*/ 282 w 408"/>
                <a:gd name="T5" fmla="*/ 394 h 408"/>
                <a:gd name="T6" fmla="*/ 244 w 408"/>
                <a:gd name="T7" fmla="*/ 404 h 408"/>
                <a:gd name="T8" fmla="*/ 204 w 408"/>
                <a:gd name="T9" fmla="*/ 408 h 408"/>
                <a:gd name="T10" fmla="*/ 166 w 408"/>
                <a:gd name="T11" fmla="*/ 404 h 408"/>
                <a:gd name="T12" fmla="*/ 128 w 408"/>
                <a:gd name="T13" fmla="*/ 394 h 408"/>
                <a:gd name="T14" fmla="*/ 92 w 408"/>
                <a:gd name="T15" fmla="*/ 374 h 408"/>
                <a:gd name="T16" fmla="*/ 60 w 408"/>
                <a:gd name="T17" fmla="*/ 348 h 408"/>
                <a:gd name="T18" fmla="*/ 46 w 408"/>
                <a:gd name="T19" fmla="*/ 334 h 408"/>
                <a:gd name="T20" fmla="*/ 22 w 408"/>
                <a:gd name="T21" fmla="*/ 300 h 408"/>
                <a:gd name="T22" fmla="*/ 8 w 408"/>
                <a:gd name="T23" fmla="*/ 262 h 408"/>
                <a:gd name="T24" fmla="*/ 0 w 408"/>
                <a:gd name="T25" fmla="*/ 224 h 408"/>
                <a:gd name="T26" fmla="*/ 0 w 408"/>
                <a:gd name="T27" fmla="*/ 184 h 408"/>
                <a:gd name="T28" fmla="*/ 8 w 408"/>
                <a:gd name="T29" fmla="*/ 146 h 408"/>
                <a:gd name="T30" fmla="*/ 22 w 408"/>
                <a:gd name="T31" fmla="*/ 108 h 408"/>
                <a:gd name="T32" fmla="*/ 46 w 408"/>
                <a:gd name="T33" fmla="*/ 74 h 408"/>
                <a:gd name="T34" fmla="*/ 60 w 408"/>
                <a:gd name="T35" fmla="*/ 60 h 408"/>
                <a:gd name="T36" fmla="*/ 92 w 408"/>
                <a:gd name="T37" fmla="*/ 32 h 408"/>
                <a:gd name="T38" fmla="*/ 128 w 408"/>
                <a:gd name="T39" fmla="*/ 14 h 408"/>
                <a:gd name="T40" fmla="*/ 166 w 408"/>
                <a:gd name="T41" fmla="*/ 2 h 408"/>
                <a:gd name="T42" fmla="*/ 204 w 408"/>
                <a:gd name="T43" fmla="*/ 0 h 408"/>
                <a:gd name="T44" fmla="*/ 244 w 408"/>
                <a:gd name="T45" fmla="*/ 2 h 408"/>
                <a:gd name="T46" fmla="*/ 282 w 408"/>
                <a:gd name="T47" fmla="*/ 14 h 408"/>
                <a:gd name="T48" fmla="*/ 316 w 408"/>
                <a:gd name="T49" fmla="*/ 32 h 408"/>
                <a:gd name="T50" fmla="*/ 348 w 408"/>
                <a:gd name="T51" fmla="*/ 60 h 408"/>
                <a:gd name="T52" fmla="*/ 362 w 408"/>
                <a:gd name="T53" fmla="*/ 74 h 408"/>
                <a:gd name="T54" fmla="*/ 386 w 408"/>
                <a:gd name="T55" fmla="*/ 108 h 408"/>
                <a:gd name="T56" fmla="*/ 400 w 408"/>
                <a:gd name="T57" fmla="*/ 146 h 408"/>
                <a:gd name="T58" fmla="*/ 408 w 408"/>
                <a:gd name="T59" fmla="*/ 184 h 408"/>
                <a:gd name="T60" fmla="*/ 408 w 408"/>
                <a:gd name="T61" fmla="*/ 224 h 408"/>
                <a:gd name="T62" fmla="*/ 400 w 408"/>
                <a:gd name="T63" fmla="*/ 262 h 408"/>
                <a:gd name="T64" fmla="*/ 386 w 408"/>
                <a:gd name="T65" fmla="*/ 300 h 408"/>
                <a:gd name="T66" fmla="*/ 362 w 408"/>
                <a:gd name="T67" fmla="*/ 33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8" h="408">
                  <a:moveTo>
                    <a:pt x="348" y="348"/>
                  </a:moveTo>
                  <a:lnTo>
                    <a:pt x="348" y="348"/>
                  </a:lnTo>
                  <a:lnTo>
                    <a:pt x="334" y="362"/>
                  </a:lnTo>
                  <a:lnTo>
                    <a:pt x="316" y="374"/>
                  </a:lnTo>
                  <a:lnTo>
                    <a:pt x="300" y="386"/>
                  </a:lnTo>
                  <a:lnTo>
                    <a:pt x="282" y="394"/>
                  </a:lnTo>
                  <a:lnTo>
                    <a:pt x="262" y="400"/>
                  </a:lnTo>
                  <a:lnTo>
                    <a:pt x="244" y="404"/>
                  </a:lnTo>
                  <a:lnTo>
                    <a:pt x="224" y="408"/>
                  </a:lnTo>
                  <a:lnTo>
                    <a:pt x="204" y="408"/>
                  </a:lnTo>
                  <a:lnTo>
                    <a:pt x="184" y="408"/>
                  </a:lnTo>
                  <a:lnTo>
                    <a:pt x="166" y="404"/>
                  </a:lnTo>
                  <a:lnTo>
                    <a:pt x="146" y="400"/>
                  </a:lnTo>
                  <a:lnTo>
                    <a:pt x="128" y="394"/>
                  </a:lnTo>
                  <a:lnTo>
                    <a:pt x="108" y="386"/>
                  </a:lnTo>
                  <a:lnTo>
                    <a:pt x="92" y="374"/>
                  </a:lnTo>
                  <a:lnTo>
                    <a:pt x="74" y="362"/>
                  </a:lnTo>
                  <a:lnTo>
                    <a:pt x="60" y="348"/>
                  </a:lnTo>
                  <a:lnTo>
                    <a:pt x="60" y="348"/>
                  </a:lnTo>
                  <a:lnTo>
                    <a:pt x="46" y="334"/>
                  </a:lnTo>
                  <a:lnTo>
                    <a:pt x="34" y="316"/>
                  </a:lnTo>
                  <a:lnTo>
                    <a:pt x="22" y="300"/>
                  </a:lnTo>
                  <a:lnTo>
                    <a:pt x="14" y="280"/>
                  </a:lnTo>
                  <a:lnTo>
                    <a:pt x="8" y="262"/>
                  </a:lnTo>
                  <a:lnTo>
                    <a:pt x="4" y="242"/>
                  </a:lnTo>
                  <a:lnTo>
                    <a:pt x="0" y="224"/>
                  </a:lnTo>
                  <a:lnTo>
                    <a:pt x="0" y="204"/>
                  </a:lnTo>
                  <a:lnTo>
                    <a:pt x="0" y="184"/>
                  </a:lnTo>
                  <a:lnTo>
                    <a:pt x="4" y="164"/>
                  </a:lnTo>
                  <a:lnTo>
                    <a:pt x="8" y="146"/>
                  </a:lnTo>
                  <a:lnTo>
                    <a:pt x="14" y="126"/>
                  </a:lnTo>
                  <a:lnTo>
                    <a:pt x="22" y="108"/>
                  </a:lnTo>
                  <a:lnTo>
                    <a:pt x="34" y="92"/>
                  </a:lnTo>
                  <a:lnTo>
                    <a:pt x="46" y="7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74" y="46"/>
                  </a:lnTo>
                  <a:lnTo>
                    <a:pt x="92" y="32"/>
                  </a:lnTo>
                  <a:lnTo>
                    <a:pt x="108" y="22"/>
                  </a:lnTo>
                  <a:lnTo>
                    <a:pt x="128" y="14"/>
                  </a:lnTo>
                  <a:lnTo>
                    <a:pt x="146" y="8"/>
                  </a:lnTo>
                  <a:lnTo>
                    <a:pt x="166" y="2"/>
                  </a:lnTo>
                  <a:lnTo>
                    <a:pt x="184" y="0"/>
                  </a:lnTo>
                  <a:lnTo>
                    <a:pt x="204" y="0"/>
                  </a:lnTo>
                  <a:lnTo>
                    <a:pt x="224" y="0"/>
                  </a:lnTo>
                  <a:lnTo>
                    <a:pt x="244" y="2"/>
                  </a:lnTo>
                  <a:lnTo>
                    <a:pt x="262" y="8"/>
                  </a:lnTo>
                  <a:lnTo>
                    <a:pt x="282" y="14"/>
                  </a:lnTo>
                  <a:lnTo>
                    <a:pt x="300" y="22"/>
                  </a:lnTo>
                  <a:lnTo>
                    <a:pt x="316" y="32"/>
                  </a:lnTo>
                  <a:lnTo>
                    <a:pt x="334" y="46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62" y="74"/>
                  </a:lnTo>
                  <a:lnTo>
                    <a:pt x="376" y="92"/>
                  </a:lnTo>
                  <a:lnTo>
                    <a:pt x="386" y="108"/>
                  </a:lnTo>
                  <a:lnTo>
                    <a:pt x="394" y="126"/>
                  </a:lnTo>
                  <a:lnTo>
                    <a:pt x="400" y="146"/>
                  </a:lnTo>
                  <a:lnTo>
                    <a:pt x="406" y="164"/>
                  </a:lnTo>
                  <a:lnTo>
                    <a:pt x="408" y="184"/>
                  </a:lnTo>
                  <a:lnTo>
                    <a:pt x="408" y="204"/>
                  </a:lnTo>
                  <a:lnTo>
                    <a:pt x="408" y="224"/>
                  </a:lnTo>
                  <a:lnTo>
                    <a:pt x="406" y="242"/>
                  </a:lnTo>
                  <a:lnTo>
                    <a:pt x="400" y="262"/>
                  </a:lnTo>
                  <a:lnTo>
                    <a:pt x="394" y="280"/>
                  </a:lnTo>
                  <a:lnTo>
                    <a:pt x="386" y="300"/>
                  </a:lnTo>
                  <a:lnTo>
                    <a:pt x="376" y="316"/>
                  </a:lnTo>
                  <a:lnTo>
                    <a:pt x="362" y="334"/>
                  </a:lnTo>
                  <a:lnTo>
                    <a:pt x="348" y="348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96"/>
            <p:cNvSpPr>
              <a:spLocks/>
            </p:cNvSpPr>
            <p:nvPr/>
          </p:nvSpPr>
          <p:spPr bwMode="auto">
            <a:xfrm>
              <a:off x="8896835" y="2767688"/>
              <a:ext cx="246688" cy="246680"/>
            </a:xfrm>
            <a:custGeom>
              <a:avLst/>
              <a:gdLst>
                <a:gd name="T0" fmla="*/ 348 w 408"/>
                <a:gd name="T1" fmla="*/ 348 h 408"/>
                <a:gd name="T2" fmla="*/ 316 w 408"/>
                <a:gd name="T3" fmla="*/ 374 h 408"/>
                <a:gd name="T4" fmla="*/ 282 w 408"/>
                <a:gd name="T5" fmla="*/ 394 h 408"/>
                <a:gd name="T6" fmla="*/ 244 w 408"/>
                <a:gd name="T7" fmla="*/ 404 h 408"/>
                <a:gd name="T8" fmla="*/ 204 w 408"/>
                <a:gd name="T9" fmla="*/ 408 h 408"/>
                <a:gd name="T10" fmla="*/ 166 w 408"/>
                <a:gd name="T11" fmla="*/ 404 h 408"/>
                <a:gd name="T12" fmla="*/ 128 w 408"/>
                <a:gd name="T13" fmla="*/ 394 h 408"/>
                <a:gd name="T14" fmla="*/ 92 w 408"/>
                <a:gd name="T15" fmla="*/ 374 h 408"/>
                <a:gd name="T16" fmla="*/ 60 w 408"/>
                <a:gd name="T17" fmla="*/ 348 h 408"/>
                <a:gd name="T18" fmla="*/ 46 w 408"/>
                <a:gd name="T19" fmla="*/ 334 h 408"/>
                <a:gd name="T20" fmla="*/ 22 w 408"/>
                <a:gd name="T21" fmla="*/ 300 h 408"/>
                <a:gd name="T22" fmla="*/ 8 w 408"/>
                <a:gd name="T23" fmla="*/ 262 h 408"/>
                <a:gd name="T24" fmla="*/ 0 w 408"/>
                <a:gd name="T25" fmla="*/ 224 h 408"/>
                <a:gd name="T26" fmla="*/ 0 w 408"/>
                <a:gd name="T27" fmla="*/ 184 h 408"/>
                <a:gd name="T28" fmla="*/ 8 w 408"/>
                <a:gd name="T29" fmla="*/ 146 h 408"/>
                <a:gd name="T30" fmla="*/ 22 w 408"/>
                <a:gd name="T31" fmla="*/ 108 h 408"/>
                <a:gd name="T32" fmla="*/ 46 w 408"/>
                <a:gd name="T33" fmla="*/ 74 h 408"/>
                <a:gd name="T34" fmla="*/ 60 w 408"/>
                <a:gd name="T35" fmla="*/ 60 h 408"/>
                <a:gd name="T36" fmla="*/ 92 w 408"/>
                <a:gd name="T37" fmla="*/ 32 h 408"/>
                <a:gd name="T38" fmla="*/ 128 w 408"/>
                <a:gd name="T39" fmla="*/ 14 h 408"/>
                <a:gd name="T40" fmla="*/ 166 w 408"/>
                <a:gd name="T41" fmla="*/ 2 h 408"/>
                <a:gd name="T42" fmla="*/ 204 w 408"/>
                <a:gd name="T43" fmla="*/ 0 h 408"/>
                <a:gd name="T44" fmla="*/ 244 w 408"/>
                <a:gd name="T45" fmla="*/ 2 h 408"/>
                <a:gd name="T46" fmla="*/ 282 w 408"/>
                <a:gd name="T47" fmla="*/ 14 h 408"/>
                <a:gd name="T48" fmla="*/ 316 w 408"/>
                <a:gd name="T49" fmla="*/ 32 h 408"/>
                <a:gd name="T50" fmla="*/ 348 w 408"/>
                <a:gd name="T51" fmla="*/ 60 h 408"/>
                <a:gd name="T52" fmla="*/ 362 w 408"/>
                <a:gd name="T53" fmla="*/ 74 h 408"/>
                <a:gd name="T54" fmla="*/ 386 w 408"/>
                <a:gd name="T55" fmla="*/ 108 h 408"/>
                <a:gd name="T56" fmla="*/ 400 w 408"/>
                <a:gd name="T57" fmla="*/ 146 h 408"/>
                <a:gd name="T58" fmla="*/ 408 w 408"/>
                <a:gd name="T59" fmla="*/ 184 h 408"/>
                <a:gd name="T60" fmla="*/ 408 w 408"/>
                <a:gd name="T61" fmla="*/ 224 h 408"/>
                <a:gd name="T62" fmla="*/ 400 w 408"/>
                <a:gd name="T63" fmla="*/ 262 h 408"/>
                <a:gd name="T64" fmla="*/ 386 w 408"/>
                <a:gd name="T65" fmla="*/ 300 h 408"/>
                <a:gd name="T66" fmla="*/ 362 w 408"/>
                <a:gd name="T67" fmla="*/ 33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8" h="408">
                  <a:moveTo>
                    <a:pt x="348" y="348"/>
                  </a:moveTo>
                  <a:lnTo>
                    <a:pt x="348" y="348"/>
                  </a:lnTo>
                  <a:lnTo>
                    <a:pt x="334" y="362"/>
                  </a:lnTo>
                  <a:lnTo>
                    <a:pt x="316" y="374"/>
                  </a:lnTo>
                  <a:lnTo>
                    <a:pt x="300" y="386"/>
                  </a:lnTo>
                  <a:lnTo>
                    <a:pt x="282" y="394"/>
                  </a:lnTo>
                  <a:lnTo>
                    <a:pt x="262" y="400"/>
                  </a:lnTo>
                  <a:lnTo>
                    <a:pt x="244" y="404"/>
                  </a:lnTo>
                  <a:lnTo>
                    <a:pt x="224" y="408"/>
                  </a:lnTo>
                  <a:lnTo>
                    <a:pt x="204" y="408"/>
                  </a:lnTo>
                  <a:lnTo>
                    <a:pt x="184" y="408"/>
                  </a:lnTo>
                  <a:lnTo>
                    <a:pt x="166" y="404"/>
                  </a:lnTo>
                  <a:lnTo>
                    <a:pt x="146" y="400"/>
                  </a:lnTo>
                  <a:lnTo>
                    <a:pt x="128" y="394"/>
                  </a:lnTo>
                  <a:lnTo>
                    <a:pt x="108" y="386"/>
                  </a:lnTo>
                  <a:lnTo>
                    <a:pt x="92" y="374"/>
                  </a:lnTo>
                  <a:lnTo>
                    <a:pt x="74" y="362"/>
                  </a:lnTo>
                  <a:lnTo>
                    <a:pt x="60" y="348"/>
                  </a:lnTo>
                  <a:lnTo>
                    <a:pt x="60" y="348"/>
                  </a:lnTo>
                  <a:lnTo>
                    <a:pt x="46" y="334"/>
                  </a:lnTo>
                  <a:lnTo>
                    <a:pt x="34" y="316"/>
                  </a:lnTo>
                  <a:lnTo>
                    <a:pt x="22" y="300"/>
                  </a:lnTo>
                  <a:lnTo>
                    <a:pt x="14" y="280"/>
                  </a:lnTo>
                  <a:lnTo>
                    <a:pt x="8" y="262"/>
                  </a:lnTo>
                  <a:lnTo>
                    <a:pt x="4" y="242"/>
                  </a:lnTo>
                  <a:lnTo>
                    <a:pt x="0" y="224"/>
                  </a:lnTo>
                  <a:lnTo>
                    <a:pt x="0" y="204"/>
                  </a:lnTo>
                  <a:lnTo>
                    <a:pt x="0" y="184"/>
                  </a:lnTo>
                  <a:lnTo>
                    <a:pt x="4" y="164"/>
                  </a:lnTo>
                  <a:lnTo>
                    <a:pt x="8" y="146"/>
                  </a:lnTo>
                  <a:lnTo>
                    <a:pt x="14" y="126"/>
                  </a:lnTo>
                  <a:lnTo>
                    <a:pt x="22" y="108"/>
                  </a:lnTo>
                  <a:lnTo>
                    <a:pt x="34" y="92"/>
                  </a:lnTo>
                  <a:lnTo>
                    <a:pt x="46" y="7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74" y="46"/>
                  </a:lnTo>
                  <a:lnTo>
                    <a:pt x="92" y="32"/>
                  </a:lnTo>
                  <a:lnTo>
                    <a:pt x="108" y="22"/>
                  </a:lnTo>
                  <a:lnTo>
                    <a:pt x="128" y="14"/>
                  </a:lnTo>
                  <a:lnTo>
                    <a:pt x="146" y="8"/>
                  </a:lnTo>
                  <a:lnTo>
                    <a:pt x="166" y="2"/>
                  </a:lnTo>
                  <a:lnTo>
                    <a:pt x="184" y="0"/>
                  </a:lnTo>
                  <a:lnTo>
                    <a:pt x="204" y="0"/>
                  </a:lnTo>
                  <a:lnTo>
                    <a:pt x="224" y="0"/>
                  </a:lnTo>
                  <a:lnTo>
                    <a:pt x="244" y="2"/>
                  </a:lnTo>
                  <a:lnTo>
                    <a:pt x="262" y="8"/>
                  </a:lnTo>
                  <a:lnTo>
                    <a:pt x="282" y="14"/>
                  </a:lnTo>
                  <a:lnTo>
                    <a:pt x="300" y="22"/>
                  </a:lnTo>
                  <a:lnTo>
                    <a:pt x="316" y="32"/>
                  </a:lnTo>
                  <a:lnTo>
                    <a:pt x="334" y="46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62" y="74"/>
                  </a:lnTo>
                  <a:lnTo>
                    <a:pt x="376" y="92"/>
                  </a:lnTo>
                  <a:lnTo>
                    <a:pt x="386" y="108"/>
                  </a:lnTo>
                  <a:lnTo>
                    <a:pt x="394" y="126"/>
                  </a:lnTo>
                  <a:lnTo>
                    <a:pt x="400" y="146"/>
                  </a:lnTo>
                  <a:lnTo>
                    <a:pt x="406" y="164"/>
                  </a:lnTo>
                  <a:lnTo>
                    <a:pt x="408" y="184"/>
                  </a:lnTo>
                  <a:lnTo>
                    <a:pt x="408" y="204"/>
                  </a:lnTo>
                  <a:lnTo>
                    <a:pt x="408" y="224"/>
                  </a:lnTo>
                  <a:lnTo>
                    <a:pt x="406" y="242"/>
                  </a:lnTo>
                  <a:lnTo>
                    <a:pt x="400" y="262"/>
                  </a:lnTo>
                  <a:lnTo>
                    <a:pt x="394" y="280"/>
                  </a:lnTo>
                  <a:lnTo>
                    <a:pt x="386" y="300"/>
                  </a:lnTo>
                  <a:lnTo>
                    <a:pt x="376" y="316"/>
                  </a:lnTo>
                  <a:lnTo>
                    <a:pt x="362" y="334"/>
                  </a:lnTo>
                  <a:lnTo>
                    <a:pt x="348" y="3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97"/>
            <p:cNvSpPr>
              <a:spLocks/>
            </p:cNvSpPr>
            <p:nvPr/>
          </p:nvSpPr>
          <p:spPr bwMode="auto">
            <a:xfrm>
              <a:off x="8924648" y="2795500"/>
              <a:ext cx="191062" cy="191056"/>
            </a:xfrm>
            <a:custGeom>
              <a:avLst/>
              <a:gdLst>
                <a:gd name="T0" fmla="*/ 270 w 316"/>
                <a:gd name="T1" fmla="*/ 270 h 316"/>
                <a:gd name="T2" fmla="*/ 246 w 316"/>
                <a:gd name="T3" fmla="*/ 290 h 316"/>
                <a:gd name="T4" fmla="*/ 218 w 316"/>
                <a:gd name="T5" fmla="*/ 304 h 316"/>
                <a:gd name="T6" fmla="*/ 188 w 316"/>
                <a:gd name="T7" fmla="*/ 314 h 316"/>
                <a:gd name="T8" fmla="*/ 158 w 316"/>
                <a:gd name="T9" fmla="*/ 316 h 316"/>
                <a:gd name="T10" fmla="*/ 128 w 316"/>
                <a:gd name="T11" fmla="*/ 314 h 316"/>
                <a:gd name="T12" fmla="*/ 98 w 316"/>
                <a:gd name="T13" fmla="*/ 304 h 316"/>
                <a:gd name="T14" fmla="*/ 72 w 316"/>
                <a:gd name="T15" fmla="*/ 290 h 316"/>
                <a:gd name="T16" fmla="*/ 46 w 316"/>
                <a:gd name="T17" fmla="*/ 270 h 316"/>
                <a:gd name="T18" fmla="*/ 36 w 316"/>
                <a:gd name="T19" fmla="*/ 258 h 316"/>
                <a:gd name="T20" fmla="*/ 18 w 316"/>
                <a:gd name="T21" fmla="*/ 232 h 316"/>
                <a:gd name="T22" fmla="*/ 6 w 316"/>
                <a:gd name="T23" fmla="*/ 202 h 316"/>
                <a:gd name="T24" fmla="*/ 0 w 316"/>
                <a:gd name="T25" fmla="*/ 174 h 316"/>
                <a:gd name="T26" fmla="*/ 0 w 316"/>
                <a:gd name="T27" fmla="*/ 142 h 316"/>
                <a:gd name="T28" fmla="*/ 6 w 316"/>
                <a:gd name="T29" fmla="*/ 112 h 316"/>
                <a:gd name="T30" fmla="*/ 18 w 316"/>
                <a:gd name="T31" fmla="*/ 84 h 316"/>
                <a:gd name="T32" fmla="*/ 36 w 316"/>
                <a:gd name="T33" fmla="*/ 58 h 316"/>
                <a:gd name="T34" fmla="*/ 46 w 316"/>
                <a:gd name="T35" fmla="*/ 46 h 316"/>
                <a:gd name="T36" fmla="*/ 72 w 316"/>
                <a:gd name="T37" fmla="*/ 26 h 316"/>
                <a:gd name="T38" fmla="*/ 98 w 316"/>
                <a:gd name="T39" fmla="*/ 12 h 316"/>
                <a:gd name="T40" fmla="*/ 128 w 316"/>
                <a:gd name="T41" fmla="*/ 2 h 316"/>
                <a:gd name="T42" fmla="*/ 158 w 316"/>
                <a:gd name="T43" fmla="*/ 0 h 316"/>
                <a:gd name="T44" fmla="*/ 188 w 316"/>
                <a:gd name="T45" fmla="*/ 2 h 316"/>
                <a:gd name="T46" fmla="*/ 218 w 316"/>
                <a:gd name="T47" fmla="*/ 12 h 316"/>
                <a:gd name="T48" fmla="*/ 246 w 316"/>
                <a:gd name="T49" fmla="*/ 26 h 316"/>
                <a:gd name="T50" fmla="*/ 270 w 316"/>
                <a:gd name="T51" fmla="*/ 46 h 316"/>
                <a:gd name="T52" fmla="*/ 282 w 316"/>
                <a:gd name="T53" fmla="*/ 58 h 316"/>
                <a:gd name="T54" fmla="*/ 298 w 316"/>
                <a:gd name="T55" fmla="*/ 84 h 316"/>
                <a:gd name="T56" fmla="*/ 310 w 316"/>
                <a:gd name="T57" fmla="*/ 112 h 316"/>
                <a:gd name="T58" fmla="*/ 316 w 316"/>
                <a:gd name="T59" fmla="*/ 142 h 316"/>
                <a:gd name="T60" fmla="*/ 316 w 316"/>
                <a:gd name="T61" fmla="*/ 174 h 316"/>
                <a:gd name="T62" fmla="*/ 310 w 316"/>
                <a:gd name="T63" fmla="*/ 204 h 316"/>
                <a:gd name="T64" fmla="*/ 298 w 316"/>
                <a:gd name="T65" fmla="*/ 232 h 316"/>
                <a:gd name="T66" fmla="*/ 282 w 316"/>
                <a:gd name="T67" fmla="*/ 258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316">
                  <a:moveTo>
                    <a:pt x="270" y="270"/>
                  </a:moveTo>
                  <a:lnTo>
                    <a:pt x="270" y="270"/>
                  </a:lnTo>
                  <a:lnTo>
                    <a:pt x="258" y="280"/>
                  </a:lnTo>
                  <a:lnTo>
                    <a:pt x="246" y="290"/>
                  </a:lnTo>
                  <a:lnTo>
                    <a:pt x="232" y="298"/>
                  </a:lnTo>
                  <a:lnTo>
                    <a:pt x="218" y="304"/>
                  </a:lnTo>
                  <a:lnTo>
                    <a:pt x="204" y="310"/>
                  </a:lnTo>
                  <a:lnTo>
                    <a:pt x="188" y="314"/>
                  </a:lnTo>
                  <a:lnTo>
                    <a:pt x="174" y="316"/>
                  </a:lnTo>
                  <a:lnTo>
                    <a:pt x="158" y="316"/>
                  </a:lnTo>
                  <a:lnTo>
                    <a:pt x="142" y="316"/>
                  </a:lnTo>
                  <a:lnTo>
                    <a:pt x="128" y="314"/>
                  </a:lnTo>
                  <a:lnTo>
                    <a:pt x="114" y="310"/>
                  </a:lnTo>
                  <a:lnTo>
                    <a:pt x="98" y="304"/>
                  </a:lnTo>
                  <a:lnTo>
                    <a:pt x="84" y="298"/>
                  </a:lnTo>
                  <a:lnTo>
                    <a:pt x="72" y="290"/>
                  </a:lnTo>
                  <a:lnTo>
                    <a:pt x="58" y="280"/>
                  </a:lnTo>
                  <a:lnTo>
                    <a:pt x="46" y="270"/>
                  </a:lnTo>
                  <a:lnTo>
                    <a:pt x="46" y="270"/>
                  </a:lnTo>
                  <a:lnTo>
                    <a:pt x="36" y="258"/>
                  </a:lnTo>
                  <a:lnTo>
                    <a:pt x="26" y="246"/>
                  </a:lnTo>
                  <a:lnTo>
                    <a:pt x="18" y="232"/>
                  </a:lnTo>
                  <a:lnTo>
                    <a:pt x="12" y="218"/>
                  </a:lnTo>
                  <a:lnTo>
                    <a:pt x="6" y="202"/>
                  </a:lnTo>
                  <a:lnTo>
                    <a:pt x="2" y="188"/>
                  </a:lnTo>
                  <a:lnTo>
                    <a:pt x="0" y="174"/>
                  </a:lnTo>
                  <a:lnTo>
                    <a:pt x="0" y="158"/>
                  </a:lnTo>
                  <a:lnTo>
                    <a:pt x="0" y="142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2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4" y="6"/>
                  </a:lnTo>
                  <a:lnTo>
                    <a:pt x="128" y="2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74" y="0"/>
                  </a:lnTo>
                  <a:lnTo>
                    <a:pt x="188" y="2"/>
                  </a:lnTo>
                  <a:lnTo>
                    <a:pt x="204" y="6"/>
                  </a:lnTo>
                  <a:lnTo>
                    <a:pt x="218" y="12"/>
                  </a:lnTo>
                  <a:lnTo>
                    <a:pt x="232" y="18"/>
                  </a:lnTo>
                  <a:lnTo>
                    <a:pt x="246" y="26"/>
                  </a:lnTo>
                  <a:lnTo>
                    <a:pt x="258" y="36"/>
                  </a:lnTo>
                  <a:lnTo>
                    <a:pt x="270" y="46"/>
                  </a:lnTo>
                  <a:lnTo>
                    <a:pt x="270" y="46"/>
                  </a:lnTo>
                  <a:lnTo>
                    <a:pt x="282" y="58"/>
                  </a:lnTo>
                  <a:lnTo>
                    <a:pt x="290" y="70"/>
                  </a:lnTo>
                  <a:lnTo>
                    <a:pt x="298" y="84"/>
                  </a:lnTo>
                  <a:lnTo>
                    <a:pt x="304" y="98"/>
                  </a:lnTo>
                  <a:lnTo>
                    <a:pt x="310" y="112"/>
                  </a:lnTo>
                  <a:lnTo>
                    <a:pt x="314" y="128"/>
                  </a:lnTo>
                  <a:lnTo>
                    <a:pt x="316" y="142"/>
                  </a:lnTo>
                  <a:lnTo>
                    <a:pt x="316" y="158"/>
                  </a:lnTo>
                  <a:lnTo>
                    <a:pt x="316" y="174"/>
                  </a:lnTo>
                  <a:lnTo>
                    <a:pt x="314" y="188"/>
                  </a:lnTo>
                  <a:lnTo>
                    <a:pt x="310" y="204"/>
                  </a:lnTo>
                  <a:lnTo>
                    <a:pt x="304" y="218"/>
                  </a:lnTo>
                  <a:lnTo>
                    <a:pt x="298" y="232"/>
                  </a:lnTo>
                  <a:lnTo>
                    <a:pt x="290" y="246"/>
                  </a:lnTo>
                  <a:lnTo>
                    <a:pt x="282" y="258"/>
                  </a:lnTo>
                  <a:lnTo>
                    <a:pt x="270" y="270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98"/>
            <p:cNvSpPr>
              <a:spLocks/>
            </p:cNvSpPr>
            <p:nvPr/>
          </p:nvSpPr>
          <p:spPr bwMode="auto">
            <a:xfrm>
              <a:off x="8924648" y="2795500"/>
              <a:ext cx="191062" cy="191056"/>
            </a:xfrm>
            <a:custGeom>
              <a:avLst/>
              <a:gdLst>
                <a:gd name="T0" fmla="*/ 270 w 316"/>
                <a:gd name="T1" fmla="*/ 270 h 316"/>
                <a:gd name="T2" fmla="*/ 246 w 316"/>
                <a:gd name="T3" fmla="*/ 290 h 316"/>
                <a:gd name="T4" fmla="*/ 218 w 316"/>
                <a:gd name="T5" fmla="*/ 304 h 316"/>
                <a:gd name="T6" fmla="*/ 188 w 316"/>
                <a:gd name="T7" fmla="*/ 314 h 316"/>
                <a:gd name="T8" fmla="*/ 158 w 316"/>
                <a:gd name="T9" fmla="*/ 316 h 316"/>
                <a:gd name="T10" fmla="*/ 128 w 316"/>
                <a:gd name="T11" fmla="*/ 314 h 316"/>
                <a:gd name="T12" fmla="*/ 98 w 316"/>
                <a:gd name="T13" fmla="*/ 304 h 316"/>
                <a:gd name="T14" fmla="*/ 72 w 316"/>
                <a:gd name="T15" fmla="*/ 290 h 316"/>
                <a:gd name="T16" fmla="*/ 46 w 316"/>
                <a:gd name="T17" fmla="*/ 270 h 316"/>
                <a:gd name="T18" fmla="*/ 36 w 316"/>
                <a:gd name="T19" fmla="*/ 258 h 316"/>
                <a:gd name="T20" fmla="*/ 18 w 316"/>
                <a:gd name="T21" fmla="*/ 232 h 316"/>
                <a:gd name="T22" fmla="*/ 6 w 316"/>
                <a:gd name="T23" fmla="*/ 202 h 316"/>
                <a:gd name="T24" fmla="*/ 0 w 316"/>
                <a:gd name="T25" fmla="*/ 174 h 316"/>
                <a:gd name="T26" fmla="*/ 0 w 316"/>
                <a:gd name="T27" fmla="*/ 142 h 316"/>
                <a:gd name="T28" fmla="*/ 6 w 316"/>
                <a:gd name="T29" fmla="*/ 112 h 316"/>
                <a:gd name="T30" fmla="*/ 18 w 316"/>
                <a:gd name="T31" fmla="*/ 84 h 316"/>
                <a:gd name="T32" fmla="*/ 36 w 316"/>
                <a:gd name="T33" fmla="*/ 58 h 316"/>
                <a:gd name="T34" fmla="*/ 46 w 316"/>
                <a:gd name="T35" fmla="*/ 46 h 316"/>
                <a:gd name="T36" fmla="*/ 72 w 316"/>
                <a:gd name="T37" fmla="*/ 26 h 316"/>
                <a:gd name="T38" fmla="*/ 98 w 316"/>
                <a:gd name="T39" fmla="*/ 12 h 316"/>
                <a:gd name="T40" fmla="*/ 128 w 316"/>
                <a:gd name="T41" fmla="*/ 2 h 316"/>
                <a:gd name="T42" fmla="*/ 158 w 316"/>
                <a:gd name="T43" fmla="*/ 0 h 316"/>
                <a:gd name="T44" fmla="*/ 188 w 316"/>
                <a:gd name="T45" fmla="*/ 2 h 316"/>
                <a:gd name="T46" fmla="*/ 218 w 316"/>
                <a:gd name="T47" fmla="*/ 12 h 316"/>
                <a:gd name="T48" fmla="*/ 246 w 316"/>
                <a:gd name="T49" fmla="*/ 26 h 316"/>
                <a:gd name="T50" fmla="*/ 270 w 316"/>
                <a:gd name="T51" fmla="*/ 46 h 316"/>
                <a:gd name="T52" fmla="*/ 282 w 316"/>
                <a:gd name="T53" fmla="*/ 58 h 316"/>
                <a:gd name="T54" fmla="*/ 298 w 316"/>
                <a:gd name="T55" fmla="*/ 84 h 316"/>
                <a:gd name="T56" fmla="*/ 310 w 316"/>
                <a:gd name="T57" fmla="*/ 112 h 316"/>
                <a:gd name="T58" fmla="*/ 316 w 316"/>
                <a:gd name="T59" fmla="*/ 142 h 316"/>
                <a:gd name="T60" fmla="*/ 316 w 316"/>
                <a:gd name="T61" fmla="*/ 174 h 316"/>
                <a:gd name="T62" fmla="*/ 310 w 316"/>
                <a:gd name="T63" fmla="*/ 204 h 316"/>
                <a:gd name="T64" fmla="*/ 298 w 316"/>
                <a:gd name="T65" fmla="*/ 232 h 316"/>
                <a:gd name="T66" fmla="*/ 282 w 316"/>
                <a:gd name="T67" fmla="*/ 258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316">
                  <a:moveTo>
                    <a:pt x="270" y="270"/>
                  </a:moveTo>
                  <a:lnTo>
                    <a:pt x="270" y="270"/>
                  </a:lnTo>
                  <a:lnTo>
                    <a:pt x="258" y="280"/>
                  </a:lnTo>
                  <a:lnTo>
                    <a:pt x="246" y="290"/>
                  </a:lnTo>
                  <a:lnTo>
                    <a:pt x="232" y="298"/>
                  </a:lnTo>
                  <a:lnTo>
                    <a:pt x="218" y="304"/>
                  </a:lnTo>
                  <a:lnTo>
                    <a:pt x="204" y="310"/>
                  </a:lnTo>
                  <a:lnTo>
                    <a:pt x="188" y="314"/>
                  </a:lnTo>
                  <a:lnTo>
                    <a:pt x="174" y="316"/>
                  </a:lnTo>
                  <a:lnTo>
                    <a:pt x="158" y="316"/>
                  </a:lnTo>
                  <a:lnTo>
                    <a:pt x="142" y="316"/>
                  </a:lnTo>
                  <a:lnTo>
                    <a:pt x="128" y="314"/>
                  </a:lnTo>
                  <a:lnTo>
                    <a:pt x="114" y="310"/>
                  </a:lnTo>
                  <a:lnTo>
                    <a:pt x="98" y="304"/>
                  </a:lnTo>
                  <a:lnTo>
                    <a:pt x="84" y="298"/>
                  </a:lnTo>
                  <a:lnTo>
                    <a:pt x="72" y="290"/>
                  </a:lnTo>
                  <a:lnTo>
                    <a:pt x="58" y="280"/>
                  </a:lnTo>
                  <a:lnTo>
                    <a:pt x="46" y="270"/>
                  </a:lnTo>
                  <a:lnTo>
                    <a:pt x="46" y="270"/>
                  </a:lnTo>
                  <a:lnTo>
                    <a:pt x="36" y="258"/>
                  </a:lnTo>
                  <a:lnTo>
                    <a:pt x="26" y="246"/>
                  </a:lnTo>
                  <a:lnTo>
                    <a:pt x="18" y="232"/>
                  </a:lnTo>
                  <a:lnTo>
                    <a:pt x="12" y="218"/>
                  </a:lnTo>
                  <a:lnTo>
                    <a:pt x="6" y="202"/>
                  </a:lnTo>
                  <a:lnTo>
                    <a:pt x="2" y="188"/>
                  </a:lnTo>
                  <a:lnTo>
                    <a:pt x="0" y="174"/>
                  </a:lnTo>
                  <a:lnTo>
                    <a:pt x="0" y="158"/>
                  </a:lnTo>
                  <a:lnTo>
                    <a:pt x="0" y="142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2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4" y="6"/>
                  </a:lnTo>
                  <a:lnTo>
                    <a:pt x="128" y="2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74" y="0"/>
                  </a:lnTo>
                  <a:lnTo>
                    <a:pt x="188" y="2"/>
                  </a:lnTo>
                  <a:lnTo>
                    <a:pt x="204" y="6"/>
                  </a:lnTo>
                  <a:lnTo>
                    <a:pt x="218" y="12"/>
                  </a:lnTo>
                  <a:lnTo>
                    <a:pt x="232" y="18"/>
                  </a:lnTo>
                  <a:lnTo>
                    <a:pt x="246" y="26"/>
                  </a:lnTo>
                  <a:lnTo>
                    <a:pt x="258" y="36"/>
                  </a:lnTo>
                  <a:lnTo>
                    <a:pt x="270" y="46"/>
                  </a:lnTo>
                  <a:lnTo>
                    <a:pt x="270" y="46"/>
                  </a:lnTo>
                  <a:lnTo>
                    <a:pt x="282" y="58"/>
                  </a:lnTo>
                  <a:lnTo>
                    <a:pt x="290" y="70"/>
                  </a:lnTo>
                  <a:lnTo>
                    <a:pt x="298" y="84"/>
                  </a:lnTo>
                  <a:lnTo>
                    <a:pt x="304" y="98"/>
                  </a:lnTo>
                  <a:lnTo>
                    <a:pt x="310" y="112"/>
                  </a:lnTo>
                  <a:lnTo>
                    <a:pt x="314" y="128"/>
                  </a:lnTo>
                  <a:lnTo>
                    <a:pt x="316" y="142"/>
                  </a:lnTo>
                  <a:lnTo>
                    <a:pt x="316" y="158"/>
                  </a:lnTo>
                  <a:lnTo>
                    <a:pt x="316" y="174"/>
                  </a:lnTo>
                  <a:lnTo>
                    <a:pt x="314" y="188"/>
                  </a:lnTo>
                  <a:lnTo>
                    <a:pt x="310" y="204"/>
                  </a:lnTo>
                  <a:lnTo>
                    <a:pt x="304" y="218"/>
                  </a:lnTo>
                  <a:lnTo>
                    <a:pt x="298" y="232"/>
                  </a:lnTo>
                  <a:lnTo>
                    <a:pt x="290" y="246"/>
                  </a:lnTo>
                  <a:lnTo>
                    <a:pt x="282" y="258"/>
                  </a:lnTo>
                  <a:lnTo>
                    <a:pt x="270" y="2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99"/>
            <p:cNvSpPr>
              <a:spLocks/>
            </p:cNvSpPr>
            <p:nvPr/>
          </p:nvSpPr>
          <p:spPr bwMode="auto">
            <a:xfrm>
              <a:off x="8924648" y="2795500"/>
              <a:ext cx="191062" cy="191056"/>
            </a:xfrm>
            <a:custGeom>
              <a:avLst/>
              <a:gdLst>
                <a:gd name="T0" fmla="*/ 158 w 316"/>
                <a:gd name="T1" fmla="*/ 316 h 316"/>
                <a:gd name="T2" fmla="*/ 126 w 316"/>
                <a:gd name="T3" fmla="*/ 314 h 316"/>
                <a:gd name="T4" fmla="*/ 96 w 316"/>
                <a:gd name="T5" fmla="*/ 304 h 316"/>
                <a:gd name="T6" fmla="*/ 70 w 316"/>
                <a:gd name="T7" fmla="*/ 290 h 316"/>
                <a:gd name="T8" fmla="*/ 46 w 316"/>
                <a:gd name="T9" fmla="*/ 270 h 316"/>
                <a:gd name="T10" fmla="*/ 26 w 316"/>
                <a:gd name="T11" fmla="*/ 246 h 316"/>
                <a:gd name="T12" fmla="*/ 12 w 316"/>
                <a:gd name="T13" fmla="*/ 220 h 316"/>
                <a:gd name="T14" fmla="*/ 2 w 316"/>
                <a:gd name="T15" fmla="*/ 190 h 316"/>
                <a:gd name="T16" fmla="*/ 0 w 316"/>
                <a:gd name="T17" fmla="*/ 158 h 316"/>
                <a:gd name="T18" fmla="*/ 0 w 316"/>
                <a:gd name="T19" fmla="*/ 142 h 316"/>
                <a:gd name="T20" fmla="*/ 6 w 316"/>
                <a:gd name="T21" fmla="*/ 110 h 316"/>
                <a:gd name="T22" fmla="*/ 18 w 316"/>
                <a:gd name="T23" fmla="*/ 82 h 316"/>
                <a:gd name="T24" fmla="*/ 36 w 316"/>
                <a:gd name="T25" fmla="*/ 58 h 316"/>
                <a:gd name="T26" fmla="*/ 58 w 316"/>
                <a:gd name="T27" fmla="*/ 36 h 316"/>
                <a:gd name="T28" fmla="*/ 82 w 316"/>
                <a:gd name="T29" fmla="*/ 18 h 316"/>
                <a:gd name="T30" fmla="*/ 112 w 316"/>
                <a:gd name="T31" fmla="*/ 6 h 316"/>
                <a:gd name="T32" fmla="*/ 142 w 316"/>
                <a:gd name="T33" fmla="*/ 0 h 316"/>
                <a:gd name="T34" fmla="*/ 158 w 316"/>
                <a:gd name="T35" fmla="*/ 0 h 316"/>
                <a:gd name="T36" fmla="*/ 190 w 316"/>
                <a:gd name="T37" fmla="*/ 2 h 316"/>
                <a:gd name="T38" fmla="*/ 220 w 316"/>
                <a:gd name="T39" fmla="*/ 12 h 316"/>
                <a:gd name="T40" fmla="*/ 246 w 316"/>
                <a:gd name="T41" fmla="*/ 26 h 316"/>
                <a:gd name="T42" fmla="*/ 270 w 316"/>
                <a:gd name="T43" fmla="*/ 46 h 316"/>
                <a:gd name="T44" fmla="*/ 290 w 316"/>
                <a:gd name="T45" fmla="*/ 70 h 316"/>
                <a:gd name="T46" fmla="*/ 304 w 316"/>
                <a:gd name="T47" fmla="*/ 96 h 316"/>
                <a:gd name="T48" fmla="*/ 314 w 316"/>
                <a:gd name="T49" fmla="*/ 126 h 316"/>
                <a:gd name="T50" fmla="*/ 316 w 316"/>
                <a:gd name="T51" fmla="*/ 158 h 316"/>
                <a:gd name="T52" fmla="*/ 316 w 316"/>
                <a:gd name="T53" fmla="*/ 174 h 316"/>
                <a:gd name="T54" fmla="*/ 310 w 316"/>
                <a:gd name="T55" fmla="*/ 204 h 316"/>
                <a:gd name="T56" fmla="*/ 298 w 316"/>
                <a:gd name="T57" fmla="*/ 234 h 316"/>
                <a:gd name="T58" fmla="*/ 280 w 316"/>
                <a:gd name="T59" fmla="*/ 258 h 316"/>
                <a:gd name="T60" fmla="*/ 258 w 316"/>
                <a:gd name="T61" fmla="*/ 280 h 316"/>
                <a:gd name="T62" fmla="*/ 234 w 316"/>
                <a:gd name="T63" fmla="*/ 298 h 316"/>
                <a:gd name="T64" fmla="*/ 206 w 316"/>
                <a:gd name="T65" fmla="*/ 310 h 316"/>
                <a:gd name="T66" fmla="*/ 174 w 316"/>
                <a:gd name="T6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316">
                  <a:moveTo>
                    <a:pt x="158" y="316"/>
                  </a:moveTo>
                  <a:lnTo>
                    <a:pt x="158" y="316"/>
                  </a:lnTo>
                  <a:lnTo>
                    <a:pt x="142" y="316"/>
                  </a:lnTo>
                  <a:lnTo>
                    <a:pt x="126" y="314"/>
                  </a:lnTo>
                  <a:lnTo>
                    <a:pt x="112" y="310"/>
                  </a:lnTo>
                  <a:lnTo>
                    <a:pt x="96" y="304"/>
                  </a:lnTo>
                  <a:lnTo>
                    <a:pt x="82" y="298"/>
                  </a:lnTo>
                  <a:lnTo>
                    <a:pt x="70" y="290"/>
                  </a:lnTo>
                  <a:lnTo>
                    <a:pt x="58" y="280"/>
                  </a:lnTo>
                  <a:lnTo>
                    <a:pt x="46" y="270"/>
                  </a:lnTo>
                  <a:lnTo>
                    <a:pt x="36" y="258"/>
                  </a:lnTo>
                  <a:lnTo>
                    <a:pt x="26" y="246"/>
                  </a:lnTo>
                  <a:lnTo>
                    <a:pt x="18" y="234"/>
                  </a:lnTo>
                  <a:lnTo>
                    <a:pt x="12" y="220"/>
                  </a:lnTo>
                  <a:lnTo>
                    <a:pt x="6" y="204"/>
                  </a:lnTo>
                  <a:lnTo>
                    <a:pt x="2" y="190"/>
                  </a:lnTo>
                  <a:lnTo>
                    <a:pt x="0" y="174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42"/>
                  </a:lnTo>
                  <a:lnTo>
                    <a:pt x="4" y="126"/>
                  </a:lnTo>
                  <a:lnTo>
                    <a:pt x="6" y="110"/>
                  </a:lnTo>
                  <a:lnTo>
                    <a:pt x="12" y="96"/>
                  </a:lnTo>
                  <a:lnTo>
                    <a:pt x="18" y="82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2" y="18"/>
                  </a:lnTo>
                  <a:lnTo>
                    <a:pt x="96" y="12"/>
                  </a:lnTo>
                  <a:lnTo>
                    <a:pt x="112" y="6"/>
                  </a:lnTo>
                  <a:lnTo>
                    <a:pt x="126" y="2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74" y="0"/>
                  </a:lnTo>
                  <a:lnTo>
                    <a:pt x="190" y="2"/>
                  </a:lnTo>
                  <a:lnTo>
                    <a:pt x="206" y="6"/>
                  </a:lnTo>
                  <a:lnTo>
                    <a:pt x="220" y="12"/>
                  </a:lnTo>
                  <a:lnTo>
                    <a:pt x="234" y="18"/>
                  </a:lnTo>
                  <a:lnTo>
                    <a:pt x="246" y="26"/>
                  </a:lnTo>
                  <a:lnTo>
                    <a:pt x="258" y="36"/>
                  </a:lnTo>
                  <a:lnTo>
                    <a:pt x="270" y="46"/>
                  </a:lnTo>
                  <a:lnTo>
                    <a:pt x="280" y="58"/>
                  </a:lnTo>
                  <a:lnTo>
                    <a:pt x="290" y="70"/>
                  </a:lnTo>
                  <a:lnTo>
                    <a:pt x="298" y="82"/>
                  </a:lnTo>
                  <a:lnTo>
                    <a:pt x="304" y="96"/>
                  </a:lnTo>
                  <a:lnTo>
                    <a:pt x="310" y="110"/>
                  </a:lnTo>
                  <a:lnTo>
                    <a:pt x="314" y="126"/>
                  </a:lnTo>
                  <a:lnTo>
                    <a:pt x="316" y="142"/>
                  </a:lnTo>
                  <a:lnTo>
                    <a:pt x="316" y="158"/>
                  </a:lnTo>
                  <a:lnTo>
                    <a:pt x="316" y="158"/>
                  </a:lnTo>
                  <a:lnTo>
                    <a:pt x="316" y="174"/>
                  </a:lnTo>
                  <a:lnTo>
                    <a:pt x="314" y="190"/>
                  </a:lnTo>
                  <a:lnTo>
                    <a:pt x="310" y="204"/>
                  </a:lnTo>
                  <a:lnTo>
                    <a:pt x="304" y="220"/>
                  </a:lnTo>
                  <a:lnTo>
                    <a:pt x="298" y="234"/>
                  </a:lnTo>
                  <a:lnTo>
                    <a:pt x="290" y="246"/>
                  </a:lnTo>
                  <a:lnTo>
                    <a:pt x="280" y="258"/>
                  </a:lnTo>
                  <a:lnTo>
                    <a:pt x="270" y="270"/>
                  </a:lnTo>
                  <a:lnTo>
                    <a:pt x="258" y="280"/>
                  </a:lnTo>
                  <a:lnTo>
                    <a:pt x="246" y="290"/>
                  </a:lnTo>
                  <a:lnTo>
                    <a:pt x="234" y="298"/>
                  </a:lnTo>
                  <a:lnTo>
                    <a:pt x="220" y="304"/>
                  </a:lnTo>
                  <a:lnTo>
                    <a:pt x="206" y="310"/>
                  </a:lnTo>
                  <a:lnTo>
                    <a:pt x="190" y="314"/>
                  </a:lnTo>
                  <a:lnTo>
                    <a:pt x="174" y="316"/>
                  </a:lnTo>
                  <a:lnTo>
                    <a:pt x="158" y="316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00"/>
            <p:cNvSpPr>
              <a:spLocks/>
            </p:cNvSpPr>
            <p:nvPr/>
          </p:nvSpPr>
          <p:spPr bwMode="auto">
            <a:xfrm>
              <a:off x="8924648" y="2795500"/>
              <a:ext cx="191062" cy="191056"/>
            </a:xfrm>
            <a:custGeom>
              <a:avLst/>
              <a:gdLst>
                <a:gd name="T0" fmla="*/ 158 w 316"/>
                <a:gd name="T1" fmla="*/ 316 h 316"/>
                <a:gd name="T2" fmla="*/ 126 w 316"/>
                <a:gd name="T3" fmla="*/ 314 h 316"/>
                <a:gd name="T4" fmla="*/ 96 w 316"/>
                <a:gd name="T5" fmla="*/ 304 h 316"/>
                <a:gd name="T6" fmla="*/ 70 w 316"/>
                <a:gd name="T7" fmla="*/ 290 h 316"/>
                <a:gd name="T8" fmla="*/ 46 w 316"/>
                <a:gd name="T9" fmla="*/ 270 h 316"/>
                <a:gd name="T10" fmla="*/ 26 w 316"/>
                <a:gd name="T11" fmla="*/ 246 h 316"/>
                <a:gd name="T12" fmla="*/ 12 w 316"/>
                <a:gd name="T13" fmla="*/ 220 h 316"/>
                <a:gd name="T14" fmla="*/ 2 w 316"/>
                <a:gd name="T15" fmla="*/ 190 h 316"/>
                <a:gd name="T16" fmla="*/ 0 w 316"/>
                <a:gd name="T17" fmla="*/ 158 h 316"/>
                <a:gd name="T18" fmla="*/ 0 w 316"/>
                <a:gd name="T19" fmla="*/ 142 h 316"/>
                <a:gd name="T20" fmla="*/ 6 w 316"/>
                <a:gd name="T21" fmla="*/ 110 h 316"/>
                <a:gd name="T22" fmla="*/ 18 w 316"/>
                <a:gd name="T23" fmla="*/ 82 h 316"/>
                <a:gd name="T24" fmla="*/ 36 w 316"/>
                <a:gd name="T25" fmla="*/ 58 h 316"/>
                <a:gd name="T26" fmla="*/ 58 w 316"/>
                <a:gd name="T27" fmla="*/ 36 h 316"/>
                <a:gd name="T28" fmla="*/ 82 w 316"/>
                <a:gd name="T29" fmla="*/ 18 h 316"/>
                <a:gd name="T30" fmla="*/ 112 w 316"/>
                <a:gd name="T31" fmla="*/ 6 h 316"/>
                <a:gd name="T32" fmla="*/ 142 w 316"/>
                <a:gd name="T33" fmla="*/ 0 h 316"/>
                <a:gd name="T34" fmla="*/ 158 w 316"/>
                <a:gd name="T35" fmla="*/ 0 h 316"/>
                <a:gd name="T36" fmla="*/ 190 w 316"/>
                <a:gd name="T37" fmla="*/ 2 h 316"/>
                <a:gd name="T38" fmla="*/ 220 w 316"/>
                <a:gd name="T39" fmla="*/ 12 h 316"/>
                <a:gd name="T40" fmla="*/ 246 w 316"/>
                <a:gd name="T41" fmla="*/ 26 h 316"/>
                <a:gd name="T42" fmla="*/ 270 w 316"/>
                <a:gd name="T43" fmla="*/ 46 h 316"/>
                <a:gd name="T44" fmla="*/ 290 w 316"/>
                <a:gd name="T45" fmla="*/ 70 h 316"/>
                <a:gd name="T46" fmla="*/ 304 w 316"/>
                <a:gd name="T47" fmla="*/ 96 h 316"/>
                <a:gd name="T48" fmla="*/ 314 w 316"/>
                <a:gd name="T49" fmla="*/ 126 h 316"/>
                <a:gd name="T50" fmla="*/ 316 w 316"/>
                <a:gd name="T51" fmla="*/ 158 h 316"/>
                <a:gd name="T52" fmla="*/ 316 w 316"/>
                <a:gd name="T53" fmla="*/ 174 h 316"/>
                <a:gd name="T54" fmla="*/ 310 w 316"/>
                <a:gd name="T55" fmla="*/ 204 h 316"/>
                <a:gd name="T56" fmla="*/ 298 w 316"/>
                <a:gd name="T57" fmla="*/ 234 h 316"/>
                <a:gd name="T58" fmla="*/ 280 w 316"/>
                <a:gd name="T59" fmla="*/ 258 h 316"/>
                <a:gd name="T60" fmla="*/ 258 w 316"/>
                <a:gd name="T61" fmla="*/ 280 h 316"/>
                <a:gd name="T62" fmla="*/ 234 w 316"/>
                <a:gd name="T63" fmla="*/ 298 h 316"/>
                <a:gd name="T64" fmla="*/ 206 w 316"/>
                <a:gd name="T65" fmla="*/ 310 h 316"/>
                <a:gd name="T66" fmla="*/ 174 w 316"/>
                <a:gd name="T6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316">
                  <a:moveTo>
                    <a:pt x="158" y="316"/>
                  </a:moveTo>
                  <a:lnTo>
                    <a:pt x="158" y="316"/>
                  </a:lnTo>
                  <a:lnTo>
                    <a:pt x="142" y="316"/>
                  </a:lnTo>
                  <a:lnTo>
                    <a:pt x="126" y="314"/>
                  </a:lnTo>
                  <a:lnTo>
                    <a:pt x="112" y="310"/>
                  </a:lnTo>
                  <a:lnTo>
                    <a:pt x="96" y="304"/>
                  </a:lnTo>
                  <a:lnTo>
                    <a:pt x="82" y="298"/>
                  </a:lnTo>
                  <a:lnTo>
                    <a:pt x="70" y="290"/>
                  </a:lnTo>
                  <a:lnTo>
                    <a:pt x="58" y="280"/>
                  </a:lnTo>
                  <a:lnTo>
                    <a:pt x="46" y="270"/>
                  </a:lnTo>
                  <a:lnTo>
                    <a:pt x="36" y="258"/>
                  </a:lnTo>
                  <a:lnTo>
                    <a:pt x="26" y="246"/>
                  </a:lnTo>
                  <a:lnTo>
                    <a:pt x="18" y="234"/>
                  </a:lnTo>
                  <a:lnTo>
                    <a:pt x="12" y="220"/>
                  </a:lnTo>
                  <a:lnTo>
                    <a:pt x="6" y="204"/>
                  </a:lnTo>
                  <a:lnTo>
                    <a:pt x="2" y="190"/>
                  </a:lnTo>
                  <a:lnTo>
                    <a:pt x="0" y="174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42"/>
                  </a:lnTo>
                  <a:lnTo>
                    <a:pt x="4" y="126"/>
                  </a:lnTo>
                  <a:lnTo>
                    <a:pt x="6" y="110"/>
                  </a:lnTo>
                  <a:lnTo>
                    <a:pt x="12" y="96"/>
                  </a:lnTo>
                  <a:lnTo>
                    <a:pt x="18" y="82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2" y="18"/>
                  </a:lnTo>
                  <a:lnTo>
                    <a:pt x="96" y="12"/>
                  </a:lnTo>
                  <a:lnTo>
                    <a:pt x="112" y="6"/>
                  </a:lnTo>
                  <a:lnTo>
                    <a:pt x="126" y="2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74" y="0"/>
                  </a:lnTo>
                  <a:lnTo>
                    <a:pt x="190" y="2"/>
                  </a:lnTo>
                  <a:lnTo>
                    <a:pt x="206" y="6"/>
                  </a:lnTo>
                  <a:lnTo>
                    <a:pt x="220" y="12"/>
                  </a:lnTo>
                  <a:lnTo>
                    <a:pt x="234" y="18"/>
                  </a:lnTo>
                  <a:lnTo>
                    <a:pt x="246" y="26"/>
                  </a:lnTo>
                  <a:lnTo>
                    <a:pt x="258" y="36"/>
                  </a:lnTo>
                  <a:lnTo>
                    <a:pt x="270" y="46"/>
                  </a:lnTo>
                  <a:lnTo>
                    <a:pt x="280" y="58"/>
                  </a:lnTo>
                  <a:lnTo>
                    <a:pt x="290" y="70"/>
                  </a:lnTo>
                  <a:lnTo>
                    <a:pt x="298" y="82"/>
                  </a:lnTo>
                  <a:lnTo>
                    <a:pt x="304" y="96"/>
                  </a:lnTo>
                  <a:lnTo>
                    <a:pt x="310" y="110"/>
                  </a:lnTo>
                  <a:lnTo>
                    <a:pt x="314" y="126"/>
                  </a:lnTo>
                  <a:lnTo>
                    <a:pt x="316" y="142"/>
                  </a:lnTo>
                  <a:lnTo>
                    <a:pt x="316" y="158"/>
                  </a:lnTo>
                  <a:lnTo>
                    <a:pt x="316" y="158"/>
                  </a:lnTo>
                  <a:lnTo>
                    <a:pt x="316" y="174"/>
                  </a:lnTo>
                  <a:lnTo>
                    <a:pt x="314" y="190"/>
                  </a:lnTo>
                  <a:lnTo>
                    <a:pt x="310" y="204"/>
                  </a:lnTo>
                  <a:lnTo>
                    <a:pt x="304" y="220"/>
                  </a:lnTo>
                  <a:lnTo>
                    <a:pt x="298" y="234"/>
                  </a:lnTo>
                  <a:lnTo>
                    <a:pt x="290" y="246"/>
                  </a:lnTo>
                  <a:lnTo>
                    <a:pt x="280" y="258"/>
                  </a:lnTo>
                  <a:lnTo>
                    <a:pt x="270" y="270"/>
                  </a:lnTo>
                  <a:lnTo>
                    <a:pt x="258" y="280"/>
                  </a:lnTo>
                  <a:lnTo>
                    <a:pt x="246" y="290"/>
                  </a:lnTo>
                  <a:lnTo>
                    <a:pt x="234" y="298"/>
                  </a:lnTo>
                  <a:lnTo>
                    <a:pt x="220" y="304"/>
                  </a:lnTo>
                  <a:lnTo>
                    <a:pt x="206" y="310"/>
                  </a:lnTo>
                  <a:lnTo>
                    <a:pt x="190" y="314"/>
                  </a:lnTo>
                  <a:lnTo>
                    <a:pt x="174" y="316"/>
                  </a:lnTo>
                  <a:lnTo>
                    <a:pt x="158" y="3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4" name="Picture 1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8602" y="2883773"/>
              <a:ext cx="10883" cy="1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1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8602" y="2862007"/>
              <a:ext cx="130599" cy="3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10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1020" y="2905539"/>
              <a:ext cx="83439" cy="47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Freeform 104"/>
            <p:cNvSpPr>
              <a:spLocks/>
            </p:cNvSpPr>
            <p:nvPr/>
          </p:nvSpPr>
          <p:spPr bwMode="auto">
            <a:xfrm>
              <a:off x="9091525" y="2807592"/>
              <a:ext cx="12093" cy="12092"/>
            </a:xfrm>
            <a:custGeom>
              <a:avLst/>
              <a:gdLst>
                <a:gd name="T0" fmla="*/ 18 w 20"/>
                <a:gd name="T1" fmla="*/ 18 h 20"/>
                <a:gd name="T2" fmla="*/ 18 w 20"/>
                <a:gd name="T3" fmla="*/ 18 h 20"/>
                <a:gd name="T4" fmla="*/ 14 w 20"/>
                <a:gd name="T5" fmla="*/ 20 h 20"/>
                <a:gd name="T6" fmla="*/ 10 w 20"/>
                <a:gd name="T7" fmla="*/ 20 h 20"/>
                <a:gd name="T8" fmla="*/ 6 w 20"/>
                <a:gd name="T9" fmla="*/ 20 h 20"/>
                <a:gd name="T10" fmla="*/ 2 w 20"/>
                <a:gd name="T11" fmla="*/ 18 h 20"/>
                <a:gd name="T12" fmla="*/ 2 w 20"/>
                <a:gd name="T13" fmla="*/ 18 h 20"/>
                <a:gd name="T14" fmla="*/ 0 w 20"/>
                <a:gd name="T15" fmla="*/ 14 h 20"/>
                <a:gd name="T16" fmla="*/ 0 w 20"/>
                <a:gd name="T17" fmla="*/ 10 h 20"/>
                <a:gd name="T18" fmla="*/ 0 w 20"/>
                <a:gd name="T19" fmla="*/ 6 h 20"/>
                <a:gd name="T20" fmla="*/ 2 w 20"/>
                <a:gd name="T21" fmla="*/ 2 h 20"/>
                <a:gd name="T22" fmla="*/ 2 w 20"/>
                <a:gd name="T23" fmla="*/ 2 h 20"/>
                <a:gd name="T24" fmla="*/ 6 w 20"/>
                <a:gd name="T25" fmla="*/ 0 h 20"/>
                <a:gd name="T26" fmla="*/ 10 w 20"/>
                <a:gd name="T27" fmla="*/ 0 h 20"/>
                <a:gd name="T28" fmla="*/ 14 w 20"/>
                <a:gd name="T29" fmla="*/ 0 h 20"/>
                <a:gd name="T30" fmla="*/ 18 w 20"/>
                <a:gd name="T31" fmla="*/ 2 h 20"/>
                <a:gd name="T32" fmla="*/ 18 w 20"/>
                <a:gd name="T33" fmla="*/ 2 h 20"/>
                <a:gd name="T34" fmla="*/ 20 w 20"/>
                <a:gd name="T35" fmla="*/ 6 h 20"/>
                <a:gd name="T36" fmla="*/ 20 w 20"/>
                <a:gd name="T37" fmla="*/ 10 h 20"/>
                <a:gd name="T38" fmla="*/ 20 w 20"/>
                <a:gd name="T39" fmla="*/ 14 h 20"/>
                <a:gd name="T40" fmla="*/ 18 w 20"/>
                <a:gd name="T4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18" y="18"/>
                  </a:move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5"/>
            <p:cNvSpPr>
              <a:spLocks/>
            </p:cNvSpPr>
            <p:nvPr/>
          </p:nvSpPr>
          <p:spPr bwMode="auto">
            <a:xfrm>
              <a:off x="9091525" y="2807592"/>
              <a:ext cx="12093" cy="12092"/>
            </a:xfrm>
            <a:custGeom>
              <a:avLst/>
              <a:gdLst>
                <a:gd name="T0" fmla="*/ 18 w 20"/>
                <a:gd name="T1" fmla="*/ 18 h 20"/>
                <a:gd name="T2" fmla="*/ 18 w 20"/>
                <a:gd name="T3" fmla="*/ 18 h 20"/>
                <a:gd name="T4" fmla="*/ 14 w 20"/>
                <a:gd name="T5" fmla="*/ 20 h 20"/>
                <a:gd name="T6" fmla="*/ 10 w 20"/>
                <a:gd name="T7" fmla="*/ 20 h 20"/>
                <a:gd name="T8" fmla="*/ 6 w 20"/>
                <a:gd name="T9" fmla="*/ 20 h 20"/>
                <a:gd name="T10" fmla="*/ 2 w 20"/>
                <a:gd name="T11" fmla="*/ 18 h 20"/>
                <a:gd name="T12" fmla="*/ 2 w 20"/>
                <a:gd name="T13" fmla="*/ 18 h 20"/>
                <a:gd name="T14" fmla="*/ 0 w 20"/>
                <a:gd name="T15" fmla="*/ 14 h 20"/>
                <a:gd name="T16" fmla="*/ 0 w 20"/>
                <a:gd name="T17" fmla="*/ 10 h 20"/>
                <a:gd name="T18" fmla="*/ 0 w 20"/>
                <a:gd name="T19" fmla="*/ 6 h 20"/>
                <a:gd name="T20" fmla="*/ 2 w 20"/>
                <a:gd name="T21" fmla="*/ 2 h 20"/>
                <a:gd name="T22" fmla="*/ 2 w 20"/>
                <a:gd name="T23" fmla="*/ 2 h 20"/>
                <a:gd name="T24" fmla="*/ 6 w 20"/>
                <a:gd name="T25" fmla="*/ 0 h 20"/>
                <a:gd name="T26" fmla="*/ 10 w 20"/>
                <a:gd name="T27" fmla="*/ 0 h 20"/>
                <a:gd name="T28" fmla="*/ 14 w 20"/>
                <a:gd name="T29" fmla="*/ 0 h 20"/>
                <a:gd name="T30" fmla="*/ 18 w 20"/>
                <a:gd name="T31" fmla="*/ 2 h 20"/>
                <a:gd name="T32" fmla="*/ 18 w 20"/>
                <a:gd name="T33" fmla="*/ 2 h 20"/>
                <a:gd name="T34" fmla="*/ 20 w 20"/>
                <a:gd name="T35" fmla="*/ 6 h 20"/>
                <a:gd name="T36" fmla="*/ 20 w 20"/>
                <a:gd name="T37" fmla="*/ 10 h 20"/>
                <a:gd name="T38" fmla="*/ 20 w 20"/>
                <a:gd name="T39" fmla="*/ 14 h 20"/>
                <a:gd name="T40" fmla="*/ 18 w 20"/>
                <a:gd name="T4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18" y="18"/>
                  </a:move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18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06"/>
            <p:cNvSpPr>
              <a:spLocks/>
            </p:cNvSpPr>
            <p:nvPr/>
          </p:nvSpPr>
          <p:spPr bwMode="auto">
            <a:xfrm>
              <a:off x="9068549" y="2790663"/>
              <a:ext cx="12093" cy="12092"/>
            </a:xfrm>
            <a:custGeom>
              <a:avLst/>
              <a:gdLst>
                <a:gd name="T0" fmla="*/ 20 w 20"/>
                <a:gd name="T1" fmla="*/ 14 h 20"/>
                <a:gd name="T2" fmla="*/ 20 w 20"/>
                <a:gd name="T3" fmla="*/ 14 h 20"/>
                <a:gd name="T4" fmla="*/ 16 w 20"/>
                <a:gd name="T5" fmla="*/ 18 h 20"/>
                <a:gd name="T6" fmla="*/ 14 w 20"/>
                <a:gd name="T7" fmla="*/ 20 h 20"/>
                <a:gd name="T8" fmla="*/ 10 w 20"/>
                <a:gd name="T9" fmla="*/ 20 h 20"/>
                <a:gd name="T10" fmla="*/ 6 w 20"/>
                <a:gd name="T11" fmla="*/ 18 h 20"/>
                <a:gd name="T12" fmla="*/ 6 w 20"/>
                <a:gd name="T13" fmla="*/ 18 h 20"/>
                <a:gd name="T14" fmla="*/ 2 w 20"/>
                <a:gd name="T15" fmla="*/ 16 h 20"/>
                <a:gd name="T16" fmla="*/ 0 w 20"/>
                <a:gd name="T17" fmla="*/ 12 h 20"/>
                <a:gd name="T18" fmla="*/ 0 w 20"/>
                <a:gd name="T19" fmla="*/ 8 h 20"/>
                <a:gd name="T20" fmla="*/ 2 w 20"/>
                <a:gd name="T21" fmla="*/ 4 h 20"/>
                <a:gd name="T22" fmla="*/ 2 w 20"/>
                <a:gd name="T23" fmla="*/ 4 h 20"/>
                <a:gd name="T24" fmla="*/ 4 w 20"/>
                <a:gd name="T25" fmla="*/ 2 h 20"/>
                <a:gd name="T26" fmla="*/ 8 w 20"/>
                <a:gd name="T27" fmla="*/ 0 h 20"/>
                <a:gd name="T28" fmla="*/ 12 w 20"/>
                <a:gd name="T29" fmla="*/ 0 h 20"/>
                <a:gd name="T30" fmla="*/ 16 w 20"/>
                <a:gd name="T31" fmla="*/ 0 h 20"/>
                <a:gd name="T32" fmla="*/ 16 w 20"/>
                <a:gd name="T33" fmla="*/ 0 h 20"/>
                <a:gd name="T34" fmla="*/ 18 w 20"/>
                <a:gd name="T35" fmla="*/ 4 h 20"/>
                <a:gd name="T36" fmla="*/ 20 w 20"/>
                <a:gd name="T37" fmla="*/ 6 h 20"/>
                <a:gd name="T38" fmla="*/ 20 w 20"/>
                <a:gd name="T39" fmla="*/ 10 h 20"/>
                <a:gd name="T40" fmla="*/ 20 w 20"/>
                <a:gd name="T41" fmla="*/ 14 h 20"/>
                <a:gd name="T42" fmla="*/ 20 w 20"/>
                <a:gd name="T4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20" y="14"/>
                  </a:moveTo>
                  <a:lnTo>
                    <a:pt x="20" y="14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07"/>
            <p:cNvSpPr>
              <a:spLocks/>
            </p:cNvSpPr>
            <p:nvPr/>
          </p:nvSpPr>
          <p:spPr bwMode="auto">
            <a:xfrm>
              <a:off x="9041946" y="2779780"/>
              <a:ext cx="13302" cy="12092"/>
            </a:xfrm>
            <a:custGeom>
              <a:avLst/>
              <a:gdLst>
                <a:gd name="T0" fmla="*/ 22 w 22"/>
                <a:gd name="T1" fmla="*/ 12 h 20"/>
                <a:gd name="T2" fmla="*/ 22 w 22"/>
                <a:gd name="T3" fmla="*/ 12 h 20"/>
                <a:gd name="T4" fmla="*/ 20 w 22"/>
                <a:gd name="T5" fmla="*/ 16 h 20"/>
                <a:gd name="T6" fmla="*/ 16 w 22"/>
                <a:gd name="T7" fmla="*/ 18 h 20"/>
                <a:gd name="T8" fmla="*/ 12 w 22"/>
                <a:gd name="T9" fmla="*/ 20 h 20"/>
                <a:gd name="T10" fmla="*/ 8 w 22"/>
                <a:gd name="T11" fmla="*/ 20 h 20"/>
                <a:gd name="T12" fmla="*/ 8 w 22"/>
                <a:gd name="T13" fmla="*/ 20 h 20"/>
                <a:gd name="T14" fmla="*/ 4 w 22"/>
                <a:gd name="T15" fmla="*/ 18 h 20"/>
                <a:gd name="T16" fmla="*/ 2 w 22"/>
                <a:gd name="T17" fmla="*/ 14 h 20"/>
                <a:gd name="T18" fmla="*/ 0 w 22"/>
                <a:gd name="T19" fmla="*/ 12 h 20"/>
                <a:gd name="T20" fmla="*/ 0 w 22"/>
                <a:gd name="T21" fmla="*/ 6 h 20"/>
                <a:gd name="T22" fmla="*/ 0 w 22"/>
                <a:gd name="T23" fmla="*/ 6 h 20"/>
                <a:gd name="T24" fmla="*/ 2 w 22"/>
                <a:gd name="T25" fmla="*/ 4 h 20"/>
                <a:gd name="T26" fmla="*/ 6 w 22"/>
                <a:gd name="T27" fmla="*/ 0 h 20"/>
                <a:gd name="T28" fmla="*/ 10 w 22"/>
                <a:gd name="T29" fmla="*/ 0 h 20"/>
                <a:gd name="T30" fmla="*/ 14 w 22"/>
                <a:gd name="T31" fmla="*/ 0 h 20"/>
                <a:gd name="T32" fmla="*/ 14 w 22"/>
                <a:gd name="T33" fmla="*/ 0 h 20"/>
                <a:gd name="T34" fmla="*/ 18 w 22"/>
                <a:gd name="T35" fmla="*/ 2 h 20"/>
                <a:gd name="T36" fmla="*/ 20 w 22"/>
                <a:gd name="T37" fmla="*/ 4 h 20"/>
                <a:gd name="T38" fmla="*/ 22 w 22"/>
                <a:gd name="T39" fmla="*/ 8 h 20"/>
                <a:gd name="T40" fmla="*/ 22 w 22"/>
                <a:gd name="T41" fmla="*/ 12 h 20"/>
                <a:gd name="T42" fmla="*/ 22 w 22"/>
                <a:gd name="T4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0">
                  <a:moveTo>
                    <a:pt x="22" y="12"/>
                  </a:moveTo>
                  <a:lnTo>
                    <a:pt x="22" y="12"/>
                  </a:lnTo>
                  <a:lnTo>
                    <a:pt x="20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08"/>
            <p:cNvSpPr>
              <a:spLocks/>
            </p:cNvSpPr>
            <p:nvPr/>
          </p:nvSpPr>
          <p:spPr bwMode="auto">
            <a:xfrm>
              <a:off x="9014133" y="2774944"/>
              <a:ext cx="12093" cy="13301"/>
            </a:xfrm>
            <a:custGeom>
              <a:avLst/>
              <a:gdLst>
                <a:gd name="T0" fmla="*/ 20 w 20"/>
                <a:gd name="T1" fmla="*/ 12 h 22"/>
                <a:gd name="T2" fmla="*/ 20 w 20"/>
                <a:gd name="T3" fmla="*/ 12 h 22"/>
                <a:gd name="T4" fmla="*/ 20 w 20"/>
                <a:gd name="T5" fmla="*/ 16 h 22"/>
                <a:gd name="T6" fmla="*/ 18 w 20"/>
                <a:gd name="T7" fmla="*/ 18 h 22"/>
                <a:gd name="T8" fmla="*/ 14 w 20"/>
                <a:gd name="T9" fmla="*/ 22 h 22"/>
                <a:gd name="T10" fmla="*/ 10 w 20"/>
                <a:gd name="T11" fmla="*/ 22 h 22"/>
                <a:gd name="T12" fmla="*/ 10 w 20"/>
                <a:gd name="T13" fmla="*/ 22 h 22"/>
                <a:gd name="T14" fmla="*/ 6 w 20"/>
                <a:gd name="T15" fmla="*/ 22 h 22"/>
                <a:gd name="T16" fmla="*/ 2 w 20"/>
                <a:gd name="T17" fmla="*/ 18 h 22"/>
                <a:gd name="T18" fmla="*/ 0 w 20"/>
                <a:gd name="T19" fmla="*/ 16 h 22"/>
                <a:gd name="T20" fmla="*/ 0 w 20"/>
                <a:gd name="T21" fmla="*/ 12 h 22"/>
                <a:gd name="T22" fmla="*/ 0 w 20"/>
                <a:gd name="T23" fmla="*/ 12 h 22"/>
                <a:gd name="T24" fmla="*/ 0 w 20"/>
                <a:gd name="T25" fmla="*/ 8 h 22"/>
                <a:gd name="T26" fmla="*/ 2 w 20"/>
                <a:gd name="T27" fmla="*/ 4 h 22"/>
                <a:gd name="T28" fmla="*/ 6 w 20"/>
                <a:gd name="T29" fmla="*/ 2 h 22"/>
                <a:gd name="T30" fmla="*/ 10 w 20"/>
                <a:gd name="T31" fmla="*/ 0 h 22"/>
                <a:gd name="T32" fmla="*/ 10 w 20"/>
                <a:gd name="T33" fmla="*/ 0 h 22"/>
                <a:gd name="T34" fmla="*/ 14 w 20"/>
                <a:gd name="T35" fmla="*/ 2 h 22"/>
                <a:gd name="T36" fmla="*/ 18 w 20"/>
                <a:gd name="T37" fmla="*/ 4 h 22"/>
                <a:gd name="T38" fmla="*/ 20 w 20"/>
                <a:gd name="T39" fmla="*/ 8 h 22"/>
                <a:gd name="T40" fmla="*/ 20 w 20"/>
                <a:gd name="T41" fmla="*/ 12 h 22"/>
                <a:gd name="T42" fmla="*/ 20 w 20"/>
                <a:gd name="T43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2">
                  <a:moveTo>
                    <a:pt x="20" y="12"/>
                  </a:moveTo>
                  <a:lnTo>
                    <a:pt x="20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9"/>
            <p:cNvSpPr>
              <a:spLocks/>
            </p:cNvSpPr>
            <p:nvPr/>
          </p:nvSpPr>
          <p:spPr bwMode="auto">
            <a:xfrm>
              <a:off x="8986320" y="2779780"/>
              <a:ext cx="12093" cy="12092"/>
            </a:xfrm>
            <a:custGeom>
              <a:avLst/>
              <a:gdLst>
                <a:gd name="T0" fmla="*/ 20 w 20"/>
                <a:gd name="T1" fmla="*/ 6 h 20"/>
                <a:gd name="T2" fmla="*/ 20 w 20"/>
                <a:gd name="T3" fmla="*/ 6 h 20"/>
                <a:gd name="T4" fmla="*/ 20 w 20"/>
                <a:gd name="T5" fmla="*/ 10 h 20"/>
                <a:gd name="T6" fmla="*/ 18 w 20"/>
                <a:gd name="T7" fmla="*/ 14 h 20"/>
                <a:gd name="T8" fmla="*/ 16 w 20"/>
                <a:gd name="T9" fmla="*/ 18 h 20"/>
                <a:gd name="T10" fmla="*/ 12 w 20"/>
                <a:gd name="T11" fmla="*/ 20 h 20"/>
                <a:gd name="T12" fmla="*/ 12 w 20"/>
                <a:gd name="T13" fmla="*/ 20 h 20"/>
                <a:gd name="T14" fmla="*/ 8 w 20"/>
                <a:gd name="T15" fmla="*/ 20 h 20"/>
                <a:gd name="T16" fmla="*/ 4 w 20"/>
                <a:gd name="T17" fmla="*/ 18 h 20"/>
                <a:gd name="T18" fmla="*/ 2 w 20"/>
                <a:gd name="T19" fmla="*/ 16 h 20"/>
                <a:gd name="T20" fmla="*/ 0 w 20"/>
                <a:gd name="T21" fmla="*/ 12 h 20"/>
                <a:gd name="T22" fmla="*/ 0 w 20"/>
                <a:gd name="T23" fmla="*/ 12 h 20"/>
                <a:gd name="T24" fmla="*/ 0 w 20"/>
                <a:gd name="T25" fmla="*/ 8 h 20"/>
                <a:gd name="T26" fmla="*/ 0 w 20"/>
                <a:gd name="T27" fmla="*/ 4 h 20"/>
                <a:gd name="T28" fmla="*/ 2 w 20"/>
                <a:gd name="T29" fmla="*/ 2 h 20"/>
                <a:gd name="T30" fmla="*/ 6 w 20"/>
                <a:gd name="T31" fmla="*/ 0 h 20"/>
                <a:gd name="T32" fmla="*/ 6 w 20"/>
                <a:gd name="T33" fmla="*/ 0 h 20"/>
                <a:gd name="T34" fmla="*/ 10 w 20"/>
                <a:gd name="T35" fmla="*/ 0 h 20"/>
                <a:gd name="T36" fmla="*/ 14 w 20"/>
                <a:gd name="T37" fmla="*/ 0 h 20"/>
                <a:gd name="T38" fmla="*/ 18 w 20"/>
                <a:gd name="T39" fmla="*/ 4 h 20"/>
                <a:gd name="T40" fmla="*/ 20 w 20"/>
                <a:gd name="T41" fmla="*/ 6 h 20"/>
                <a:gd name="T42" fmla="*/ 20 w 20"/>
                <a:gd name="T43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20" y="6"/>
                  </a:moveTo>
                  <a:lnTo>
                    <a:pt x="20" y="6"/>
                  </a:lnTo>
                  <a:lnTo>
                    <a:pt x="20" y="10"/>
                  </a:lnTo>
                  <a:lnTo>
                    <a:pt x="18" y="14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10"/>
            <p:cNvSpPr>
              <a:spLocks/>
            </p:cNvSpPr>
            <p:nvPr/>
          </p:nvSpPr>
          <p:spPr bwMode="auto">
            <a:xfrm>
              <a:off x="8959717" y="2790663"/>
              <a:ext cx="12093" cy="12092"/>
            </a:xfrm>
            <a:custGeom>
              <a:avLst/>
              <a:gdLst>
                <a:gd name="T0" fmla="*/ 20 w 20"/>
                <a:gd name="T1" fmla="*/ 4 h 20"/>
                <a:gd name="T2" fmla="*/ 20 w 20"/>
                <a:gd name="T3" fmla="*/ 4 h 20"/>
                <a:gd name="T4" fmla="*/ 20 w 20"/>
                <a:gd name="T5" fmla="*/ 8 h 20"/>
                <a:gd name="T6" fmla="*/ 20 w 20"/>
                <a:gd name="T7" fmla="*/ 12 h 20"/>
                <a:gd name="T8" fmla="*/ 18 w 20"/>
                <a:gd name="T9" fmla="*/ 16 h 20"/>
                <a:gd name="T10" fmla="*/ 16 w 20"/>
                <a:gd name="T11" fmla="*/ 18 h 20"/>
                <a:gd name="T12" fmla="*/ 16 w 20"/>
                <a:gd name="T13" fmla="*/ 18 h 20"/>
                <a:gd name="T14" fmla="*/ 12 w 20"/>
                <a:gd name="T15" fmla="*/ 20 h 20"/>
                <a:gd name="T16" fmla="*/ 8 w 20"/>
                <a:gd name="T17" fmla="*/ 20 h 20"/>
                <a:gd name="T18" fmla="*/ 4 w 20"/>
                <a:gd name="T19" fmla="*/ 18 h 20"/>
                <a:gd name="T20" fmla="*/ 0 w 20"/>
                <a:gd name="T21" fmla="*/ 14 h 20"/>
                <a:gd name="T22" fmla="*/ 0 w 20"/>
                <a:gd name="T23" fmla="*/ 14 h 20"/>
                <a:gd name="T24" fmla="*/ 0 w 20"/>
                <a:gd name="T25" fmla="*/ 10 h 20"/>
                <a:gd name="T26" fmla="*/ 0 w 20"/>
                <a:gd name="T27" fmla="*/ 6 h 20"/>
                <a:gd name="T28" fmla="*/ 2 w 20"/>
                <a:gd name="T29" fmla="*/ 4 h 20"/>
                <a:gd name="T30" fmla="*/ 4 w 20"/>
                <a:gd name="T31" fmla="*/ 0 h 20"/>
                <a:gd name="T32" fmla="*/ 4 w 20"/>
                <a:gd name="T33" fmla="*/ 0 h 20"/>
                <a:gd name="T34" fmla="*/ 8 w 20"/>
                <a:gd name="T35" fmla="*/ 0 h 20"/>
                <a:gd name="T36" fmla="*/ 12 w 20"/>
                <a:gd name="T37" fmla="*/ 0 h 20"/>
                <a:gd name="T38" fmla="*/ 16 w 20"/>
                <a:gd name="T39" fmla="*/ 2 h 20"/>
                <a:gd name="T40" fmla="*/ 20 w 20"/>
                <a:gd name="T41" fmla="*/ 4 h 20"/>
                <a:gd name="T42" fmla="*/ 20 w 20"/>
                <a:gd name="T4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20" y="4"/>
                  </a:moveTo>
                  <a:lnTo>
                    <a:pt x="20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1"/>
            <p:cNvSpPr>
              <a:spLocks/>
            </p:cNvSpPr>
            <p:nvPr/>
          </p:nvSpPr>
          <p:spPr bwMode="auto">
            <a:xfrm>
              <a:off x="8936741" y="2807592"/>
              <a:ext cx="13302" cy="12092"/>
            </a:xfrm>
            <a:custGeom>
              <a:avLst/>
              <a:gdLst>
                <a:gd name="T0" fmla="*/ 18 w 22"/>
                <a:gd name="T1" fmla="*/ 2 h 20"/>
                <a:gd name="T2" fmla="*/ 18 w 22"/>
                <a:gd name="T3" fmla="*/ 2 h 20"/>
                <a:gd name="T4" fmla="*/ 20 w 22"/>
                <a:gd name="T5" fmla="*/ 6 h 20"/>
                <a:gd name="T6" fmla="*/ 22 w 22"/>
                <a:gd name="T7" fmla="*/ 10 h 20"/>
                <a:gd name="T8" fmla="*/ 20 w 22"/>
                <a:gd name="T9" fmla="*/ 14 h 20"/>
                <a:gd name="T10" fmla="*/ 18 w 22"/>
                <a:gd name="T11" fmla="*/ 18 h 20"/>
                <a:gd name="T12" fmla="*/ 18 w 22"/>
                <a:gd name="T13" fmla="*/ 18 h 20"/>
                <a:gd name="T14" fmla="*/ 14 w 22"/>
                <a:gd name="T15" fmla="*/ 20 h 20"/>
                <a:gd name="T16" fmla="*/ 10 w 22"/>
                <a:gd name="T17" fmla="*/ 20 h 20"/>
                <a:gd name="T18" fmla="*/ 6 w 22"/>
                <a:gd name="T19" fmla="*/ 20 h 20"/>
                <a:gd name="T20" fmla="*/ 4 w 22"/>
                <a:gd name="T21" fmla="*/ 18 h 20"/>
                <a:gd name="T22" fmla="*/ 4 w 22"/>
                <a:gd name="T23" fmla="*/ 18 h 20"/>
                <a:gd name="T24" fmla="*/ 0 w 22"/>
                <a:gd name="T25" fmla="*/ 14 h 20"/>
                <a:gd name="T26" fmla="*/ 0 w 22"/>
                <a:gd name="T27" fmla="*/ 10 h 20"/>
                <a:gd name="T28" fmla="*/ 0 w 22"/>
                <a:gd name="T29" fmla="*/ 6 h 20"/>
                <a:gd name="T30" fmla="*/ 4 w 22"/>
                <a:gd name="T31" fmla="*/ 2 h 20"/>
                <a:gd name="T32" fmla="*/ 4 w 22"/>
                <a:gd name="T33" fmla="*/ 2 h 20"/>
                <a:gd name="T34" fmla="*/ 6 w 22"/>
                <a:gd name="T35" fmla="*/ 0 h 20"/>
                <a:gd name="T36" fmla="*/ 10 w 22"/>
                <a:gd name="T37" fmla="*/ 0 h 20"/>
                <a:gd name="T38" fmla="*/ 14 w 22"/>
                <a:gd name="T39" fmla="*/ 0 h 20"/>
                <a:gd name="T40" fmla="*/ 18 w 22"/>
                <a:gd name="T41" fmla="*/ 2 h 20"/>
                <a:gd name="T42" fmla="*/ 18 w 22"/>
                <a:gd name="T4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0">
                  <a:moveTo>
                    <a:pt x="18" y="2"/>
                  </a:moveTo>
                  <a:lnTo>
                    <a:pt x="18" y="2"/>
                  </a:lnTo>
                  <a:lnTo>
                    <a:pt x="20" y="6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2"/>
            <p:cNvSpPr>
              <a:spLocks/>
            </p:cNvSpPr>
            <p:nvPr/>
          </p:nvSpPr>
          <p:spPr bwMode="auto">
            <a:xfrm>
              <a:off x="8919811" y="2830567"/>
              <a:ext cx="12093" cy="12092"/>
            </a:xfrm>
            <a:custGeom>
              <a:avLst/>
              <a:gdLst>
                <a:gd name="T0" fmla="*/ 16 w 20"/>
                <a:gd name="T1" fmla="*/ 0 h 20"/>
                <a:gd name="T2" fmla="*/ 16 w 20"/>
                <a:gd name="T3" fmla="*/ 0 h 20"/>
                <a:gd name="T4" fmla="*/ 18 w 20"/>
                <a:gd name="T5" fmla="*/ 4 h 20"/>
                <a:gd name="T6" fmla="*/ 20 w 20"/>
                <a:gd name="T7" fmla="*/ 6 h 20"/>
                <a:gd name="T8" fmla="*/ 20 w 20"/>
                <a:gd name="T9" fmla="*/ 10 h 20"/>
                <a:gd name="T10" fmla="*/ 20 w 20"/>
                <a:gd name="T11" fmla="*/ 14 h 20"/>
                <a:gd name="T12" fmla="*/ 20 w 20"/>
                <a:gd name="T13" fmla="*/ 14 h 20"/>
                <a:gd name="T14" fmla="*/ 16 w 20"/>
                <a:gd name="T15" fmla="*/ 18 h 20"/>
                <a:gd name="T16" fmla="*/ 12 w 20"/>
                <a:gd name="T17" fmla="*/ 20 h 20"/>
                <a:gd name="T18" fmla="*/ 8 w 20"/>
                <a:gd name="T19" fmla="*/ 20 h 20"/>
                <a:gd name="T20" fmla="*/ 4 w 20"/>
                <a:gd name="T21" fmla="*/ 18 h 20"/>
                <a:gd name="T22" fmla="*/ 4 w 20"/>
                <a:gd name="T23" fmla="*/ 18 h 20"/>
                <a:gd name="T24" fmla="*/ 2 w 20"/>
                <a:gd name="T25" fmla="*/ 16 h 20"/>
                <a:gd name="T26" fmla="*/ 0 w 20"/>
                <a:gd name="T27" fmla="*/ 12 h 20"/>
                <a:gd name="T28" fmla="*/ 0 w 20"/>
                <a:gd name="T29" fmla="*/ 8 h 20"/>
                <a:gd name="T30" fmla="*/ 0 w 20"/>
                <a:gd name="T31" fmla="*/ 4 h 20"/>
                <a:gd name="T32" fmla="*/ 0 w 20"/>
                <a:gd name="T33" fmla="*/ 4 h 20"/>
                <a:gd name="T34" fmla="*/ 4 w 20"/>
                <a:gd name="T35" fmla="*/ 2 h 20"/>
                <a:gd name="T36" fmla="*/ 8 w 20"/>
                <a:gd name="T37" fmla="*/ 0 h 20"/>
                <a:gd name="T38" fmla="*/ 12 w 20"/>
                <a:gd name="T39" fmla="*/ 0 h 20"/>
                <a:gd name="T40" fmla="*/ 16 w 20"/>
                <a:gd name="T41" fmla="*/ 0 h 20"/>
                <a:gd name="T42" fmla="*/ 16 w 20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lnTo>
                    <a:pt x="16" y="0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13"/>
            <p:cNvSpPr>
              <a:spLocks/>
            </p:cNvSpPr>
            <p:nvPr/>
          </p:nvSpPr>
          <p:spPr bwMode="auto">
            <a:xfrm>
              <a:off x="8908928" y="2855961"/>
              <a:ext cx="12093" cy="13301"/>
            </a:xfrm>
            <a:custGeom>
              <a:avLst/>
              <a:gdLst>
                <a:gd name="T0" fmla="*/ 12 w 20"/>
                <a:gd name="T1" fmla="*/ 0 h 22"/>
                <a:gd name="T2" fmla="*/ 12 w 20"/>
                <a:gd name="T3" fmla="*/ 0 h 22"/>
                <a:gd name="T4" fmla="*/ 16 w 20"/>
                <a:gd name="T5" fmla="*/ 2 h 22"/>
                <a:gd name="T6" fmla="*/ 18 w 20"/>
                <a:gd name="T7" fmla="*/ 6 h 22"/>
                <a:gd name="T8" fmla="*/ 20 w 20"/>
                <a:gd name="T9" fmla="*/ 10 h 22"/>
                <a:gd name="T10" fmla="*/ 20 w 20"/>
                <a:gd name="T11" fmla="*/ 14 h 22"/>
                <a:gd name="T12" fmla="*/ 20 w 20"/>
                <a:gd name="T13" fmla="*/ 14 h 22"/>
                <a:gd name="T14" fmla="*/ 18 w 20"/>
                <a:gd name="T15" fmla="*/ 18 h 22"/>
                <a:gd name="T16" fmla="*/ 16 w 20"/>
                <a:gd name="T17" fmla="*/ 20 h 22"/>
                <a:gd name="T18" fmla="*/ 12 w 20"/>
                <a:gd name="T19" fmla="*/ 22 h 22"/>
                <a:gd name="T20" fmla="*/ 8 w 20"/>
                <a:gd name="T21" fmla="*/ 22 h 22"/>
                <a:gd name="T22" fmla="*/ 8 w 20"/>
                <a:gd name="T23" fmla="*/ 22 h 22"/>
                <a:gd name="T24" fmla="*/ 4 w 20"/>
                <a:gd name="T25" fmla="*/ 20 h 22"/>
                <a:gd name="T26" fmla="*/ 0 w 20"/>
                <a:gd name="T27" fmla="*/ 16 h 22"/>
                <a:gd name="T28" fmla="*/ 0 w 20"/>
                <a:gd name="T29" fmla="*/ 12 h 22"/>
                <a:gd name="T30" fmla="*/ 0 w 20"/>
                <a:gd name="T31" fmla="*/ 8 h 22"/>
                <a:gd name="T32" fmla="*/ 0 w 20"/>
                <a:gd name="T33" fmla="*/ 8 h 22"/>
                <a:gd name="T34" fmla="*/ 2 w 20"/>
                <a:gd name="T35" fmla="*/ 4 h 22"/>
                <a:gd name="T36" fmla="*/ 4 w 20"/>
                <a:gd name="T37" fmla="*/ 2 h 22"/>
                <a:gd name="T38" fmla="*/ 8 w 20"/>
                <a:gd name="T39" fmla="*/ 0 h 22"/>
                <a:gd name="T40" fmla="*/ 12 w 20"/>
                <a:gd name="T41" fmla="*/ 0 h 22"/>
                <a:gd name="T42" fmla="*/ 12 w 20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2">
                  <a:moveTo>
                    <a:pt x="12" y="0"/>
                  </a:moveTo>
                  <a:lnTo>
                    <a:pt x="12" y="0"/>
                  </a:lnTo>
                  <a:lnTo>
                    <a:pt x="16" y="2"/>
                  </a:lnTo>
                  <a:lnTo>
                    <a:pt x="18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4"/>
            <p:cNvSpPr>
              <a:spLocks/>
            </p:cNvSpPr>
            <p:nvPr/>
          </p:nvSpPr>
          <p:spPr bwMode="auto">
            <a:xfrm>
              <a:off x="8905300" y="2884982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4 w 20"/>
                <a:gd name="T5" fmla="*/ 0 h 20"/>
                <a:gd name="T6" fmla="*/ 18 w 20"/>
                <a:gd name="T7" fmla="*/ 2 h 20"/>
                <a:gd name="T8" fmla="*/ 20 w 20"/>
                <a:gd name="T9" fmla="*/ 6 h 20"/>
                <a:gd name="T10" fmla="*/ 20 w 20"/>
                <a:gd name="T11" fmla="*/ 10 h 20"/>
                <a:gd name="T12" fmla="*/ 20 w 20"/>
                <a:gd name="T13" fmla="*/ 10 h 20"/>
                <a:gd name="T14" fmla="*/ 20 w 20"/>
                <a:gd name="T15" fmla="*/ 14 h 20"/>
                <a:gd name="T16" fmla="*/ 18 w 20"/>
                <a:gd name="T17" fmla="*/ 18 h 20"/>
                <a:gd name="T18" fmla="*/ 14 w 20"/>
                <a:gd name="T19" fmla="*/ 20 h 20"/>
                <a:gd name="T20" fmla="*/ 10 w 20"/>
                <a:gd name="T21" fmla="*/ 20 h 20"/>
                <a:gd name="T22" fmla="*/ 10 w 20"/>
                <a:gd name="T23" fmla="*/ 20 h 20"/>
                <a:gd name="T24" fmla="*/ 6 w 20"/>
                <a:gd name="T25" fmla="*/ 20 h 20"/>
                <a:gd name="T26" fmla="*/ 2 w 20"/>
                <a:gd name="T27" fmla="*/ 18 h 20"/>
                <a:gd name="T28" fmla="*/ 0 w 20"/>
                <a:gd name="T29" fmla="*/ 14 h 20"/>
                <a:gd name="T30" fmla="*/ 0 w 20"/>
                <a:gd name="T31" fmla="*/ 10 h 20"/>
                <a:gd name="T32" fmla="*/ 0 w 20"/>
                <a:gd name="T33" fmla="*/ 10 h 20"/>
                <a:gd name="T34" fmla="*/ 0 w 20"/>
                <a:gd name="T35" fmla="*/ 6 h 20"/>
                <a:gd name="T36" fmla="*/ 2 w 20"/>
                <a:gd name="T37" fmla="*/ 2 h 20"/>
                <a:gd name="T38" fmla="*/ 6 w 20"/>
                <a:gd name="T39" fmla="*/ 0 h 20"/>
                <a:gd name="T40" fmla="*/ 10 w 20"/>
                <a:gd name="T41" fmla="*/ 0 h 20"/>
                <a:gd name="T42" fmla="*/ 10 w 20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5"/>
            <p:cNvSpPr>
              <a:spLocks/>
            </p:cNvSpPr>
            <p:nvPr/>
          </p:nvSpPr>
          <p:spPr bwMode="auto">
            <a:xfrm>
              <a:off x="8908928" y="2912794"/>
              <a:ext cx="12093" cy="12092"/>
            </a:xfrm>
            <a:custGeom>
              <a:avLst/>
              <a:gdLst>
                <a:gd name="T0" fmla="*/ 8 w 20"/>
                <a:gd name="T1" fmla="*/ 0 h 20"/>
                <a:gd name="T2" fmla="*/ 8 w 20"/>
                <a:gd name="T3" fmla="*/ 0 h 20"/>
                <a:gd name="T4" fmla="*/ 12 w 20"/>
                <a:gd name="T5" fmla="*/ 0 h 20"/>
                <a:gd name="T6" fmla="*/ 16 w 20"/>
                <a:gd name="T7" fmla="*/ 2 h 20"/>
                <a:gd name="T8" fmla="*/ 18 w 20"/>
                <a:gd name="T9" fmla="*/ 4 h 20"/>
                <a:gd name="T10" fmla="*/ 20 w 20"/>
                <a:gd name="T11" fmla="*/ 8 h 20"/>
                <a:gd name="T12" fmla="*/ 20 w 20"/>
                <a:gd name="T13" fmla="*/ 8 h 20"/>
                <a:gd name="T14" fmla="*/ 20 w 20"/>
                <a:gd name="T15" fmla="*/ 12 h 20"/>
                <a:gd name="T16" fmla="*/ 18 w 20"/>
                <a:gd name="T17" fmla="*/ 16 h 20"/>
                <a:gd name="T18" fmla="*/ 16 w 20"/>
                <a:gd name="T19" fmla="*/ 18 h 20"/>
                <a:gd name="T20" fmla="*/ 12 w 20"/>
                <a:gd name="T21" fmla="*/ 20 h 20"/>
                <a:gd name="T22" fmla="*/ 12 w 20"/>
                <a:gd name="T23" fmla="*/ 20 h 20"/>
                <a:gd name="T24" fmla="*/ 8 w 20"/>
                <a:gd name="T25" fmla="*/ 20 h 20"/>
                <a:gd name="T26" fmla="*/ 4 w 20"/>
                <a:gd name="T27" fmla="*/ 20 h 20"/>
                <a:gd name="T28" fmla="*/ 2 w 20"/>
                <a:gd name="T29" fmla="*/ 18 h 20"/>
                <a:gd name="T30" fmla="*/ 0 w 20"/>
                <a:gd name="T31" fmla="*/ 14 h 20"/>
                <a:gd name="T32" fmla="*/ 0 w 20"/>
                <a:gd name="T33" fmla="*/ 14 h 20"/>
                <a:gd name="T34" fmla="*/ 0 w 20"/>
                <a:gd name="T35" fmla="*/ 10 h 20"/>
                <a:gd name="T36" fmla="*/ 0 w 20"/>
                <a:gd name="T37" fmla="*/ 6 h 20"/>
                <a:gd name="T38" fmla="*/ 4 w 20"/>
                <a:gd name="T39" fmla="*/ 2 h 20"/>
                <a:gd name="T40" fmla="*/ 8 w 20"/>
                <a:gd name="T41" fmla="*/ 0 h 20"/>
                <a:gd name="T42" fmla="*/ 8 w 20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8" y="0"/>
                  </a:move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6"/>
            <p:cNvSpPr>
              <a:spLocks/>
            </p:cNvSpPr>
            <p:nvPr/>
          </p:nvSpPr>
          <p:spPr bwMode="auto">
            <a:xfrm>
              <a:off x="8919811" y="2939397"/>
              <a:ext cx="12093" cy="12092"/>
            </a:xfrm>
            <a:custGeom>
              <a:avLst/>
              <a:gdLst>
                <a:gd name="T0" fmla="*/ 4 w 20"/>
                <a:gd name="T1" fmla="*/ 0 h 20"/>
                <a:gd name="T2" fmla="*/ 4 w 20"/>
                <a:gd name="T3" fmla="*/ 0 h 20"/>
                <a:gd name="T4" fmla="*/ 8 w 20"/>
                <a:gd name="T5" fmla="*/ 0 h 20"/>
                <a:gd name="T6" fmla="*/ 12 w 20"/>
                <a:gd name="T7" fmla="*/ 0 h 20"/>
                <a:gd name="T8" fmla="*/ 16 w 20"/>
                <a:gd name="T9" fmla="*/ 2 h 20"/>
                <a:gd name="T10" fmla="*/ 18 w 20"/>
                <a:gd name="T11" fmla="*/ 4 h 20"/>
                <a:gd name="T12" fmla="*/ 18 w 20"/>
                <a:gd name="T13" fmla="*/ 4 h 20"/>
                <a:gd name="T14" fmla="*/ 20 w 20"/>
                <a:gd name="T15" fmla="*/ 8 h 20"/>
                <a:gd name="T16" fmla="*/ 20 w 20"/>
                <a:gd name="T17" fmla="*/ 12 h 20"/>
                <a:gd name="T18" fmla="*/ 18 w 20"/>
                <a:gd name="T19" fmla="*/ 16 h 20"/>
                <a:gd name="T20" fmla="*/ 16 w 20"/>
                <a:gd name="T21" fmla="*/ 20 h 20"/>
                <a:gd name="T22" fmla="*/ 16 w 20"/>
                <a:gd name="T23" fmla="*/ 20 h 20"/>
                <a:gd name="T24" fmla="*/ 12 w 20"/>
                <a:gd name="T25" fmla="*/ 20 h 20"/>
                <a:gd name="T26" fmla="*/ 8 w 20"/>
                <a:gd name="T27" fmla="*/ 20 h 20"/>
                <a:gd name="T28" fmla="*/ 4 w 20"/>
                <a:gd name="T29" fmla="*/ 18 h 20"/>
                <a:gd name="T30" fmla="*/ 0 w 20"/>
                <a:gd name="T31" fmla="*/ 16 h 20"/>
                <a:gd name="T32" fmla="*/ 0 w 20"/>
                <a:gd name="T33" fmla="*/ 16 h 20"/>
                <a:gd name="T34" fmla="*/ 0 w 20"/>
                <a:gd name="T35" fmla="*/ 12 h 20"/>
                <a:gd name="T36" fmla="*/ 0 w 20"/>
                <a:gd name="T37" fmla="*/ 8 h 20"/>
                <a:gd name="T38" fmla="*/ 2 w 20"/>
                <a:gd name="T39" fmla="*/ 4 h 20"/>
                <a:gd name="T40" fmla="*/ 4 w 20"/>
                <a:gd name="T41" fmla="*/ 0 h 20"/>
                <a:gd name="T42" fmla="*/ 4 w 20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4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7"/>
            <p:cNvSpPr>
              <a:spLocks/>
            </p:cNvSpPr>
            <p:nvPr/>
          </p:nvSpPr>
          <p:spPr bwMode="auto">
            <a:xfrm>
              <a:off x="8936741" y="2961163"/>
              <a:ext cx="13302" cy="13301"/>
            </a:xfrm>
            <a:custGeom>
              <a:avLst/>
              <a:gdLst>
                <a:gd name="T0" fmla="*/ 4 w 22"/>
                <a:gd name="T1" fmla="*/ 4 h 22"/>
                <a:gd name="T2" fmla="*/ 4 w 22"/>
                <a:gd name="T3" fmla="*/ 4 h 22"/>
                <a:gd name="T4" fmla="*/ 6 w 22"/>
                <a:gd name="T5" fmla="*/ 2 h 22"/>
                <a:gd name="T6" fmla="*/ 10 w 22"/>
                <a:gd name="T7" fmla="*/ 0 h 22"/>
                <a:gd name="T8" fmla="*/ 14 w 22"/>
                <a:gd name="T9" fmla="*/ 2 h 22"/>
                <a:gd name="T10" fmla="*/ 18 w 22"/>
                <a:gd name="T11" fmla="*/ 4 h 22"/>
                <a:gd name="T12" fmla="*/ 18 w 22"/>
                <a:gd name="T13" fmla="*/ 4 h 22"/>
                <a:gd name="T14" fmla="*/ 20 w 22"/>
                <a:gd name="T15" fmla="*/ 8 h 22"/>
                <a:gd name="T16" fmla="*/ 22 w 22"/>
                <a:gd name="T17" fmla="*/ 12 h 22"/>
                <a:gd name="T18" fmla="*/ 20 w 22"/>
                <a:gd name="T19" fmla="*/ 16 h 22"/>
                <a:gd name="T20" fmla="*/ 18 w 22"/>
                <a:gd name="T21" fmla="*/ 18 h 22"/>
                <a:gd name="T22" fmla="*/ 18 w 22"/>
                <a:gd name="T23" fmla="*/ 18 h 22"/>
                <a:gd name="T24" fmla="*/ 14 w 22"/>
                <a:gd name="T25" fmla="*/ 22 h 22"/>
                <a:gd name="T26" fmla="*/ 10 w 22"/>
                <a:gd name="T27" fmla="*/ 22 h 22"/>
                <a:gd name="T28" fmla="*/ 6 w 22"/>
                <a:gd name="T29" fmla="*/ 22 h 22"/>
                <a:gd name="T30" fmla="*/ 4 w 22"/>
                <a:gd name="T31" fmla="*/ 18 h 22"/>
                <a:gd name="T32" fmla="*/ 4 w 22"/>
                <a:gd name="T33" fmla="*/ 18 h 22"/>
                <a:gd name="T34" fmla="*/ 0 w 22"/>
                <a:gd name="T35" fmla="*/ 16 h 22"/>
                <a:gd name="T36" fmla="*/ 0 w 22"/>
                <a:gd name="T37" fmla="*/ 12 h 22"/>
                <a:gd name="T38" fmla="*/ 0 w 22"/>
                <a:gd name="T39" fmla="*/ 8 h 22"/>
                <a:gd name="T40" fmla="*/ 4 w 22"/>
                <a:gd name="T41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2">
                  <a:moveTo>
                    <a:pt x="4" y="4"/>
                  </a:move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8"/>
            <p:cNvSpPr>
              <a:spLocks/>
            </p:cNvSpPr>
            <p:nvPr/>
          </p:nvSpPr>
          <p:spPr bwMode="auto">
            <a:xfrm>
              <a:off x="8936741" y="2961163"/>
              <a:ext cx="13302" cy="13301"/>
            </a:xfrm>
            <a:custGeom>
              <a:avLst/>
              <a:gdLst>
                <a:gd name="T0" fmla="*/ 4 w 22"/>
                <a:gd name="T1" fmla="*/ 4 h 22"/>
                <a:gd name="T2" fmla="*/ 4 w 22"/>
                <a:gd name="T3" fmla="*/ 4 h 22"/>
                <a:gd name="T4" fmla="*/ 6 w 22"/>
                <a:gd name="T5" fmla="*/ 2 h 22"/>
                <a:gd name="T6" fmla="*/ 10 w 22"/>
                <a:gd name="T7" fmla="*/ 0 h 22"/>
                <a:gd name="T8" fmla="*/ 14 w 22"/>
                <a:gd name="T9" fmla="*/ 2 h 22"/>
                <a:gd name="T10" fmla="*/ 18 w 22"/>
                <a:gd name="T11" fmla="*/ 4 h 22"/>
                <a:gd name="T12" fmla="*/ 18 w 22"/>
                <a:gd name="T13" fmla="*/ 4 h 22"/>
                <a:gd name="T14" fmla="*/ 20 w 22"/>
                <a:gd name="T15" fmla="*/ 8 h 22"/>
                <a:gd name="T16" fmla="*/ 22 w 22"/>
                <a:gd name="T17" fmla="*/ 12 h 22"/>
                <a:gd name="T18" fmla="*/ 20 w 22"/>
                <a:gd name="T19" fmla="*/ 16 h 22"/>
                <a:gd name="T20" fmla="*/ 18 w 22"/>
                <a:gd name="T21" fmla="*/ 18 h 22"/>
                <a:gd name="T22" fmla="*/ 18 w 22"/>
                <a:gd name="T23" fmla="*/ 18 h 22"/>
                <a:gd name="T24" fmla="*/ 14 w 22"/>
                <a:gd name="T25" fmla="*/ 22 h 22"/>
                <a:gd name="T26" fmla="*/ 10 w 22"/>
                <a:gd name="T27" fmla="*/ 22 h 22"/>
                <a:gd name="T28" fmla="*/ 6 w 22"/>
                <a:gd name="T29" fmla="*/ 22 h 22"/>
                <a:gd name="T30" fmla="*/ 4 w 22"/>
                <a:gd name="T31" fmla="*/ 18 h 22"/>
                <a:gd name="T32" fmla="*/ 4 w 22"/>
                <a:gd name="T33" fmla="*/ 18 h 22"/>
                <a:gd name="T34" fmla="*/ 0 w 22"/>
                <a:gd name="T35" fmla="*/ 16 h 22"/>
                <a:gd name="T36" fmla="*/ 0 w 22"/>
                <a:gd name="T37" fmla="*/ 12 h 22"/>
                <a:gd name="T38" fmla="*/ 0 w 22"/>
                <a:gd name="T39" fmla="*/ 8 h 22"/>
                <a:gd name="T40" fmla="*/ 4 w 22"/>
                <a:gd name="T41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2">
                  <a:moveTo>
                    <a:pt x="4" y="4"/>
                  </a:move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9"/>
            <p:cNvSpPr>
              <a:spLocks/>
            </p:cNvSpPr>
            <p:nvPr/>
          </p:nvSpPr>
          <p:spPr bwMode="auto">
            <a:xfrm>
              <a:off x="8959717" y="2979301"/>
              <a:ext cx="12093" cy="12092"/>
            </a:xfrm>
            <a:custGeom>
              <a:avLst/>
              <a:gdLst>
                <a:gd name="T0" fmla="*/ 0 w 20"/>
                <a:gd name="T1" fmla="*/ 4 h 20"/>
                <a:gd name="T2" fmla="*/ 0 w 20"/>
                <a:gd name="T3" fmla="*/ 4 h 20"/>
                <a:gd name="T4" fmla="*/ 4 w 20"/>
                <a:gd name="T5" fmla="*/ 2 h 20"/>
                <a:gd name="T6" fmla="*/ 8 w 20"/>
                <a:gd name="T7" fmla="*/ 0 h 20"/>
                <a:gd name="T8" fmla="*/ 12 w 20"/>
                <a:gd name="T9" fmla="*/ 0 h 20"/>
                <a:gd name="T10" fmla="*/ 16 w 20"/>
                <a:gd name="T11" fmla="*/ 2 h 20"/>
                <a:gd name="T12" fmla="*/ 16 w 20"/>
                <a:gd name="T13" fmla="*/ 2 h 20"/>
                <a:gd name="T14" fmla="*/ 18 w 20"/>
                <a:gd name="T15" fmla="*/ 4 h 20"/>
                <a:gd name="T16" fmla="*/ 20 w 20"/>
                <a:gd name="T17" fmla="*/ 8 h 20"/>
                <a:gd name="T18" fmla="*/ 20 w 20"/>
                <a:gd name="T19" fmla="*/ 12 h 20"/>
                <a:gd name="T20" fmla="*/ 18 w 20"/>
                <a:gd name="T21" fmla="*/ 16 h 20"/>
                <a:gd name="T22" fmla="*/ 18 w 20"/>
                <a:gd name="T23" fmla="*/ 16 h 20"/>
                <a:gd name="T24" fmla="*/ 16 w 20"/>
                <a:gd name="T25" fmla="*/ 18 h 20"/>
                <a:gd name="T26" fmla="*/ 12 w 20"/>
                <a:gd name="T27" fmla="*/ 20 h 20"/>
                <a:gd name="T28" fmla="*/ 8 w 20"/>
                <a:gd name="T29" fmla="*/ 20 h 20"/>
                <a:gd name="T30" fmla="*/ 4 w 20"/>
                <a:gd name="T31" fmla="*/ 20 h 20"/>
                <a:gd name="T32" fmla="*/ 4 w 20"/>
                <a:gd name="T33" fmla="*/ 20 h 20"/>
                <a:gd name="T34" fmla="*/ 2 w 20"/>
                <a:gd name="T35" fmla="*/ 16 h 20"/>
                <a:gd name="T36" fmla="*/ 0 w 20"/>
                <a:gd name="T37" fmla="*/ 12 h 20"/>
                <a:gd name="T38" fmla="*/ 0 w 20"/>
                <a:gd name="T39" fmla="*/ 8 h 20"/>
                <a:gd name="T40" fmla="*/ 0 w 20"/>
                <a:gd name="T4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0" y="4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20"/>
            <p:cNvSpPr>
              <a:spLocks/>
            </p:cNvSpPr>
            <p:nvPr/>
          </p:nvSpPr>
          <p:spPr bwMode="auto">
            <a:xfrm>
              <a:off x="8959717" y="2979301"/>
              <a:ext cx="12093" cy="12092"/>
            </a:xfrm>
            <a:custGeom>
              <a:avLst/>
              <a:gdLst>
                <a:gd name="T0" fmla="*/ 0 w 20"/>
                <a:gd name="T1" fmla="*/ 4 h 20"/>
                <a:gd name="T2" fmla="*/ 0 w 20"/>
                <a:gd name="T3" fmla="*/ 4 h 20"/>
                <a:gd name="T4" fmla="*/ 4 w 20"/>
                <a:gd name="T5" fmla="*/ 2 h 20"/>
                <a:gd name="T6" fmla="*/ 8 w 20"/>
                <a:gd name="T7" fmla="*/ 0 h 20"/>
                <a:gd name="T8" fmla="*/ 12 w 20"/>
                <a:gd name="T9" fmla="*/ 0 h 20"/>
                <a:gd name="T10" fmla="*/ 16 w 20"/>
                <a:gd name="T11" fmla="*/ 2 h 20"/>
                <a:gd name="T12" fmla="*/ 16 w 20"/>
                <a:gd name="T13" fmla="*/ 2 h 20"/>
                <a:gd name="T14" fmla="*/ 18 w 20"/>
                <a:gd name="T15" fmla="*/ 4 h 20"/>
                <a:gd name="T16" fmla="*/ 20 w 20"/>
                <a:gd name="T17" fmla="*/ 8 h 20"/>
                <a:gd name="T18" fmla="*/ 20 w 20"/>
                <a:gd name="T19" fmla="*/ 12 h 20"/>
                <a:gd name="T20" fmla="*/ 18 w 20"/>
                <a:gd name="T21" fmla="*/ 16 h 20"/>
                <a:gd name="T22" fmla="*/ 18 w 20"/>
                <a:gd name="T23" fmla="*/ 16 h 20"/>
                <a:gd name="T24" fmla="*/ 16 w 20"/>
                <a:gd name="T25" fmla="*/ 18 h 20"/>
                <a:gd name="T26" fmla="*/ 12 w 20"/>
                <a:gd name="T27" fmla="*/ 20 h 20"/>
                <a:gd name="T28" fmla="*/ 8 w 20"/>
                <a:gd name="T29" fmla="*/ 20 h 20"/>
                <a:gd name="T30" fmla="*/ 4 w 20"/>
                <a:gd name="T31" fmla="*/ 20 h 20"/>
                <a:gd name="T32" fmla="*/ 4 w 20"/>
                <a:gd name="T33" fmla="*/ 20 h 20"/>
                <a:gd name="T34" fmla="*/ 2 w 20"/>
                <a:gd name="T35" fmla="*/ 16 h 20"/>
                <a:gd name="T36" fmla="*/ 0 w 20"/>
                <a:gd name="T37" fmla="*/ 12 h 20"/>
                <a:gd name="T38" fmla="*/ 0 w 20"/>
                <a:gd name="T39" fmla="*/ 8 h 20"/>
                <a:gd name="T40" fmla="*/ 0 w 20"/>
                <a:gd name="T4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0" y="4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1"/>
            <p:cNvSpPr>
              <a:spLocks/>
            </p:cNvSpPr>
            <p:nvPr/>
          </p:nvSpPr>
          <p:spPr bwMode="auto">
            <a:xfrm>
              <a:off x="8985111" y="2990184"/>
              <a:ext cx="13302" cy="12092"/>
            </a:xfrm>
            <a:custGeom>
              <a:avLst/>
              <a:gdLst>
                <a:gd name="T0" fmla="*/ 2 w 22"/>
                <a:gd name="T1" fmla="*/ 8 h 20"/>
                <a:gd name="T2" fmla="*/ 2 w 22"/>
                <a:gd name="T3" fmla="*/ 8 h 20"/>
                <a:gd name="T4" fmla="*/ 4 w 22"/>
                <a:gd name="T5" fmla="*/ 4 h 20"/>
                <a:gd name="T6" fmla="*/ 6 w 22"/>
                <a:gd name="T7" fmla="*/ 2 h 20"/>
                <a:gd name="T8" fmla="*/ 10 w 22"/>
                <a:gd name="T9" fmla="*/ 0 h 20"/>
                <a:gd name="T10" fmla="*/ 14 w 22"/>
                <a:gd name="T11" fmla="*/ 0 h 20"/>
                <a:gd name="T12" fmla="*/ 14 w 22"/>
                <a:gd name="T13" fmla="*/ 0 h 20"/>
                <a:gd name="T14" fmla="*/ 18 w 22"/>
                <a:gd name="T15" fmla="*/ 2 h 20"/>
                <a:gd name="T16" fmla="*/ 20 w 22"/>
                <a:gd name="T17" fmla="*/ 4 h 20"/>
                <a:gd name="T18" fmla="*/ 22 w 22"/>
                <a:gd name="T19" fmla="*/ 8 h 20"/>
                <a:gd name="T20" fmla="*/ 22 w 22"/>
                <a:gd name="T21" fmla="*/ 12 h 20"/>
                <a:gd name="T22" fmla="*/ 22 w 22"/>
                <a:gd name="T23" fmla="*/ 12 h 20"/>
                <a:gd name="T24" fmla="*/ 20 w 22"/>
                <a:gd name="T25" fmla="*/ 16 h 20"/>
                <a:gd name="T26" fmla="*/ 16 w 22"/>
                <a:gd name="T27" fmla="*/ 20 h 20"/>
                <a:gd name="T28" fmla="*/ 12 w 22"/>
                <a:gd name="T29" fmla="*/ 20 h 20"/>
                <a:gd name="T30" fmla="*/ 8 w 22"/>
                <a:gd name="T31" fmla="*/ 20 h 20"/>
                <a:gd name="T32" fmla="*/ 8 w 22"/>
                <a:gd name="T33" fmla="*/ 20 h 20"/>
                <a:gd name="T34" fmla="*/ 4 w 22"/>
                <a:gd name="T35" fmla="*/ 18 h 20"/>
                <a:gd name="T36" fmla="*/ 2 w 22"/>
                <a:gd name="T37" fmla="*/ 16 h 20"/>
                <a:gd name="T38" fmla="*/ 0 w 22"/>
                <a:gd name="T39" fmla="*/ 12 h 20"/>
                <a:gd name="T40" fmla="*/ 2 w 22"/>
                <a:gd name="T4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0">
                  <a:moveTo>
                    <a:pt x="2" y="8"/>
                  </a:moveTo>
                  <a:lnTo>
                    <a:pt x="2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22"/>
            <p:cNvSpPr>
              <a:spLocks/>
            </p:cNvSpPr>
            <p:nvPr/>
          </p:nvSpPr>
          <p:spPr bwMode="auto">
            <a:xfrm>
              <a:off x="8985111" y="2990184"/>
              <a:ext cx="13302" cy="12092"/>
            </a:xfrm>
            <a:custGeom>
              <a:avLst/>
              <a:gdLst>
                <a:gd name="T0" fmla="*/ 2 w 22"/>
                <a:gd name="T1" fmla="*/ 8 h 20"/>
                <a:gd name="T2" fmla="*/ 2 w 22"/>
                <a:gd name="T3" fmla="*/ 8 h 20"/>
                <a:gd name="T4" fmla="*/ 4 w 22"/>
                <a:gd name="T5" fmla="*/ 4 h 20"/>
                <a:gd name="T6" fmla="*/ 6 w 22"/>
                <a:gd name="T7" fmla="*/ 2 h 20"/>
                <a:gd name="T8" fmla="*/ 10 w 22"/>
                <a:gd name="T9" fmla="*/ 0 h 20"/>
                <a:gd name="T10" fmla="*/ 14 w 22"/>
                <a:gd name="T11" fmla="*/ 0 h 20"/>
                <a:gd name="T12" fmla="*/ 14 w 22"/>
                <a:gd name="T13" fmla="*/ 0 h 20"/>
                <a:gd name="T14" fmla="*/ 18 w 22"/>
                <a:gd name="T15" fmla="*/ 2 h 20"/>
                <a:gd name="T16" fmla="*/ 20 w 22"/>
                <a:gd name="T17" fmla="*/ 4 h 20"/>
                <a:gd name="T18" fmla="*/ 22 w 22"/>
                <a:gd name="T19" fmla="*/ 8 h 20"/>
                <a:gd name="T20" fmla="*/ 22 w 22"/>
                <a:gd name="T21" fmla="*/ 12 h 20"/>
                <a:gd name="T22" fmla="*/ 22 w 22"/>
                <a:gd name="T23" fmla="*/ 12 h 20"/>
                <a:gd name="T24" fmla="*/ 20 w 22"/>
                <a:gd name="T25" fmla="*/ 16 h 20"/>
                <a:gd name="T26" fmla="*/ 16 w 22"/>
                <a:gd name="T27" fmla="*/ 20 h 20"/>
                <a:gd name="T28" fmla="*/ 12 w 22"/>
                <a:gd name="T29" fmla="*/ 20 h 20"/>
                <a:gd name="T30" fmla="*/ 8 w 22"/>
                <a:gd name="T31" fmla="*/ 20 h 20"/>
                <a:gd name="T32" fmla="*/ 8 w 22"/>
                <a:gd name="T33" fmla="*/ 20 h 20"/>
                <a:gd name="T34" fmla="*/ 4 w 22"/>
                <a:gd name="T35" fmla="*/ 18 h 20"/>
                <a:gd name="T36" fmla="*/ 2 w 22"/>
                <a:gd name="T37" fmla="*/ 16 h 20"/>
                <a:gd name="T38" fmla="*/ 0 w 22"/>
                <a:gd name="T39" fmla="*/ 12 h 20"/>
                <a:gd name="T40" fmla="*/ 2 w 22"/>
                <a:gd name="T4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0">
                  <a:moveTo>
                    <a:pt x="2" y="8"/>
                  </a:moveTo>
                  <a:lnTo>
                    <a:pt x="2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2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23"/>
            <p:cNvSpPr>
              <a:spLocks/>
            </p:cNvSpPr>
            <p:nvPr/>
          </p:nvSpPr>
          <p:spPr bwMode="auto">
            <a:xfrm>
              <a:off x="9014133" y="2993811"/>
              <a:ext cx="12093" cy="12092"/>
            </a:xfrm>
            <a:custGeom>
              <a:avLst/>
              <a:gdLst>
                <a:gd name="T0" fmla="*/ 0 w 20"/>
                <a:gd name="T1" fmla="*/ 10 h 20"/>
                <a:gd name="T2" fmla="*/ 0 w 20"/>
                <a:gd name="T3" fmla="*/ 10 h 20"/>
                <a:gd name="T4" fmla="*/ 0 w 20"/>
                <a:gd name="T5" fmla="*/ 6 h 20"/>
                <a:gd name="T6" fmla="*/ 2 w 20"/>
                <a:gd name="T7" fmla="*/ 2 h 20"/>
                <a:gd name="T8" fmla="*/ 6 w 20"/>
                <a:gd name="T9" fmla="*/ 0 h 20"/>
                <a:gd name="T10" fmla="*/ 10 w 20"/>
                <a:gd name="T11" fmla="*/ 0 h 20"/>
                <a:gd name="T12" fmla="*/ 10 w 20"/>
                <a:gd name="T13" fmla="*/ 0 h 20"/>
                <a:gd name="T14" fmla="*/ 14 w 20"/>
                <a:gd name="T15" fmla="*/ 0 h 20"/>
                <a:gd name="T16" fmla="*/ 18 w 20"/>
                <a:gd name="T17" fmla="*/ 2 h 20"/>
                <a:gd name="T18" fmla="*/ 20 w 20"/>
                <a:gd name="T19" fmla="*/ 6 h 20"/>
                <a:gd name="T20" fmla="*/ 20 w 20"/>
                <a:gd name="T21" fmla="*/ 10 h 20"/>
                <a:gd name="T22" fmla="*/ 20 w 20"/>
                <a:gd name="T23" fmla="*/ 10 h 20"/>
                <a:gd name="T24" fmla="*/ 20 w 20"/>
                <a:gd name="T25" fmla="*/ 14 h 20"/>
                <a:gd name="T26" fmla="*/ 18 w 20"/>
                <a:gd name="T27" fmla="*/ 18 h 20"/>
                <a:gd name="T28" fmla="*/ 14 w 20"/>
                <a:gd name="T29" fmla="*/ 20 h 20"/>
                <a:gd name="T30" fmla="*/ 10 w 20"/>
                <a:gd name="T31" fmla="*/ 20 h 20"/>
                <a:gd name="T32" fmla="*/ 10 w 20"/>
                <a:gd name="T33" fmla="*/ 20 h 20"/>
                <a:gd name="T34" fmla="*/ 6 w 20"/>
                <a:gd name="T35" fmla="*/ 20 h 20"/>
                <a:gd name="T36" fmla="*/ 2 w 20"/>
                <a:gd name="T37" fmla="*/ 18 h 20"/>
                <a:gd name="T38" fmla="*/ 0 w 20"/>
                <a:gd name="T39" fmla="*/ 14 h 20"/>
                <a:gd name="T40" fmla="*/ 0 w 20"/>
                <a:gd name="T4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24"/>
            <p:cNvSpPr>
              <a:spLocks/>
            </p:cNvSpPr>
            <p:nvPr/>
          </p:nvSpPr>
          <p:spPr bwMode="auto">
            <a:xfrm>
              <a:off x="9014133" y="2993811"/>
              <a:ext cx="12093" cy="12092"/>
            </a:xfrm>
            <a:custGeom>
              <a:avLst/>
              <a:gdLst>
                <a:gd name="T0" fmla="*/ 0 w 20"/>
                <a:gd name="T1" fmla="*/ 10 h 20"/>
                <a:gd name="T2" fmla="*/ 0 w 20"/>
                <a:gd name="T3" fmla="*/ 10 h 20"/>
                <a:gd name="T4" fmla="*/ 0 w 20"/>
                <a:gd name="T5" fmla="*/ 6 h 20"/>
                <a:gd name="T6" fmla="*/ 2 w 20"/>
                <a:gd name="T7" fmla="*/ 2 h 20"/>
                <a:gd name="T8" fmla="*/ 6 w 20"/>
                <a:gd name="T9" fmla="*/ 0 h 20"/>
                <a:gd name="T10" fmla="*/ 10 w 20"/>
                <a:gd name="T11" fmla="*/ 0 h 20"/>
                <a:gd name="T12" fmla="*/ 10 w 20"/>
                <a:gd name="T13" fmla="*/ 0 h 20"/>
                <a:gd name="T14" fmla="*/ 14 w 20"/>
                <a:gd name="T15" fmla="*/ 0 h 20"/>
                <a:gd name="T16" fmla="*/ 18 w 20"/>
                <a:gd name="T17" fmla="*/ 2 h 20"/>
                <a:gd name="T18" fmla="*/ 20 w 20"/>
                <a:gd name="T19" fmla="*/ 6 h 20"/>
                <a:gd name="T20" fmla="*/ 20 w 20"/>
                <a:gd name="T21" fmla="*/ 10 h 20"/>
                <a:gd name="T22" fmla="*/ 20 w 20"/>
                <a:gd name="T23" fmla="*/ 10 h 20"/>
                <a:gd name="T24" fmla="*/ 20 w 20"/>
                <a:gd name="T25" fmla="*/ 14 h 20"/>
                <a:gd name="T26" fmla="*/ 18 w 20"/>
                <a:gd name="T27" fmla="*/ 18 h 20"/>
                <a:gd name="T28" fmla="*/ 14 w 20"/>
                <a:gd name="T29" fmla="*/ 20 h 20"/>
                <a:gd name="T30" fmla="*/ 10 w 20"/>
                <a:gd name="T31" fmla="*/ 20 h 20"/>
                <a:gd name="T32" fmla="*/ 10 w 20"/>
                <a:gd name="T33" fmla="*/ 20 h 20"/>
                <a:gd name="T34" fmla="*/ 6 w 20"/>
                <a:gd name="T35" fmla="*/ 20 h 20"/>
                <a:gd name="T36" fmla="*/ 2 w 20"/>
                <a:gd name="T37" fmla="*/ 18 h 20"/>
                <a:gd name="T38" fmla="*/ 0 w 20"/>
                <a:gd name="T39" fmla="*/ 14 h 20"/>
                <a:gd name="T40" fmla="*/ 0 w 20"/>
                <a:gd name="T4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5"/>
            <p:cNvSpPr>
              <a:spLocks/>
            </p:cNvSpPr>
            <p:nvPr/>
          </p:nvSpPr>
          <p:spPr bwMode="auto">
            <a:xfrm>
              <a:off x="9041946" y="2990184"/>
              <a:ext cx="13302" cy="12092"/>
            </a:xfrm>
            <a:custGeom>
              <a:avLst/>
              <a:gdLst>
                <a:gd name="T0" fmla="*/ 0 w 22"/>
                <a:gd name="T1" fmla="*/ 12 h 20"/>
                <a:gd name="T2" fmla="*/ 0 w 22"/>
                <a:gd name="T3" fmla="*/ 12 h 20"/>
                <a:gd name="T4" fmla="*/ 0 w 22"/>
                <a:gd name="T5" fmla="*/ 8 h 20"/>
                <a:gd name="T6" fmla="*/ 2 w 22"/>
                <a:gd name="T7" fmla="*/ 4 h 20"/>
                <a:gd name="T8" fmla="*/ 4 w 22"/>
                <a:gd name="T9" fmla="*/ 2 h 20"/>
                <a:gd name="T10" fmla="*/ 8 w 22"/>
                <a:gd name="T11" fmla="*/ 0 h 20"/>
                <a:gd name="T12" fmla="*/ 8 w 22"/>
                <a:gd name="T13" fmla="*/ 0 h 20"/>
                <a:gd name="T14" fmla="*/ 12 w 22"/>
                <a:gd name="T15" fmla="*/ 0 h 20"/>
                <a:gd name="T16" fmla="*/ 16 w 22"/>
                <a:gd name="T17" fmla="*/ 2 h 20"/>
                <a:gd name="T18" fmla="*/ 20 w 22"/>
                <a:gd name="T19" fmla="*/ 4 h 20"/>
                <a:gd name="T20" fmla="*/ 20 w 22"/>
                <a:gd name="T21" fmla="*/ 8 h 20"/>
                <a:gd name="T22" fmla="*/ 20 w 22"/>
                <a:gd name="T23" fmla="*/ 8 h 20"/>
                <a:gd name="T24" fmla="*/ 22 w 22"/>
                <a:gd name="T25" fmla="*/ 12 h 20"/>
                <a:gd name="T26" fmla="*/ 20 w 22"/>
                <a:gd name="T27" fmla="*/ 16 h 20"/>
                <a:gd name="T28" fmla="*/ 18 w 22"/>
                <a:gd name="T29" fmla="*/ 18 h 20"/>
                <a:gd name="T30" fmla="*/ 14 w 22"/>
                <a:gd name="T31" fmla="*/ 20 h 20"/>
                <a:gd name="T32" fmla="*/ 14 w 22"/>
                <a:gd name="T33" fmla="*/ 20 h 20"/>
                <a:gd name="T34" fmla="*/ 10 w 22"/>
                <a:gd name="T35" fmla="*/ 20 h 20"/>
                <a:gd name="T36" fmla="*/ 6 w 22"/>
                <a:gd name="T37" fmla="*/ 20 h 20"/>
                <a:gd name="T38" fmla="*/ 2 w 22"/>
                <a:gd name="T39" fmla="*/ 16 h 20"/>
                <a:gd name="T40" fmla="*/ 0 w 22"/>
                <a:gd name="T41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0">
                  <a:moveTo>
                    <a:pt x="0" y="12"/>
                  </a:move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6"/>
            <p:cNvSpPr>
              <a:spLocks/>
            </p:cNvSpPr>
            <p:nvPr/>
          </p:nvSpPr>
          <p:spPr bwMode="auto">
            <a:xfrm>
              <a:off x="9041946" y="2990184"/>
              <a:ext cx="13302" cy="12092"/>
            </a:xfrm>
            <a:custGeom>
              <a:avLst/>
              <a:gdLst>
                <a:gd name="T0" fmla="*/ 0 w 22"/>
                <a:gd name="T1" fmla="*/ 12 h 20"/>
                <a:gd name="T2" fmla="*/ 0 w 22"/>
                <a:gd name="T3" fmla="*/ 12 h 20"/>
                <a:gd name="T4" fmla="*/ 0 w 22"/>
                <a:gd name="T5" fmla="*/ 8 h 20"/>
                <a:gd name="T6" fmla="*/ 2 w 22"/>
                <a:gd name="T7" fmla="*/ 4 h 20"/>
                <a:gd name="T8" fmla="*/ 4 w 22"/>
                <a:gd name="T9" fmla="*/ 2 h 20"/>
                <a:gd name="T10" fmla="*/ 8 w 22"/>
                <a:gd name="T11" fmla="*/ 0 h 20"/>
                <a:gd name="T12" fmla="*/ 8 w 22"/>
                <a:gd name="T13" fmla="*/ 0 h 20"/>
                <a:gd name="T14" fmla="*/ 12 w 22"/>
                <a:gd name="T15" fmla="*/ 0 h 20"/>
                <a:gd name="T16" fmla="*/ 16 w 22"/>
                <a:gd name="T17" fmla="*/ 2 h 20"/>
                <a:gd name="T18" fmla="*/ 20 w 22"/>
                <a:gd name="T19" fmla="*/ 4 h 20"/>
                <a:gd name="T20" fmla="*/ 20 w 22"/>
                <a:gd name="T21" fmla="*/ 8 h 20"/>
                <a:gd name="T22" fmla="*/ 20 w 22"/>
                <a:gd name="T23" fmla="*/ 8 h 20"/>
                <a:gd name="T24" fmla="*/ 22 w 22"/>
                <a:gd name="T25" fmla="*/ 12 h 20"/>
                <a:gd name="T26" fmla="*/ 20 w 22"/>
                <a:gd name="T27" fmla="*/ 16 h 20"/>
                <a:gd name="T28" fmla="*/ 18 w 22"/>
                <a:gd name="T29" fmla="*/ 18 h 20"/>
                <a:gd name="T30" fmla="*/ 14 w 22"/>
                <a:gd name="T31" fmla="*/ 20 h 20"/>
                <a:gd name="T32" fmla="*/ 14 w 22"/>
                <a:gd name="T33" fmla="*/ 20 h 20"/>
                <a:gd name="T34" fmla="*/ 10 w 22"/>
                <a:gd name="T35" fmla="*/ 20 h 20"/>
                <a:gd name="T36" fmla="*/ 6 w 22"/>
                <a:gd name="T37" fmla="*/ 20 h 20"/>
                <a:gd name="T38" fmla="*/ 2 w 22"/>
                <a:gd name="T39" fmla="*/ 16 h 20"/>
                <a:gd name="T40" fmla="*/ 0 w 22"/>
                <a:gd name="T41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0">
                  <a:moveTo>
                    <a:pt x="0" y="12"/>
                  </a:move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0" y="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7"/>
            <p:cNvSpPr>
              <a:spLocks/>
            </p:cNvSpPr>
            <p:nvPr/>
          </p:nvSpPr>
          <p:spPr bwMode="auto">
            <a:xfrm>
              <a:off x="9068549" y="2979301"/>
              <a:ext cx="12093" cy="12092"/>
            </a:xfrm>
            <a:custGeom>
              <a:avLst/>
              <a:gdLst>
                <a:gd name="T0" fmla="*/ 2 w 20"/>
                <a:gd name="T1" fmla="*/ 16 h 20"/>
                <a:gd name="T2" fmla="*/ 2 w 20"/>
                <a:gd name="T3" fmla="*/ 16 h 20"/>
                <a:gd name="T4" fmla="*/ 0 w 20"/>
                <a:gd name="T5" fmla="*/ 12 h 20"/>
                <a:gd name="T6" fmla="*/ 0 w 20"/>
                <a:gd name="T7" fmla="*/ 8 h 20"/>
                <a:gd name="T8" fmla="*/ 2 w 20"/>
                <a:gd name="T9" fmla="*/ 4 h 20"/>
                <a:gd name="T10" fmla="*/ 6 w 20"/>
                <a:gd name="T11" fmla="*/ 2 h 20"/>
                <a:gd name="T12" fmla="*/ 6 w 20"/>
                <a:gd name="T13" fmla="*/ 2 h 20"/>
                <a:gd name="T14" fmla="*/ 10 w 20"/>
                <a:gd name="T15" fmla="*/ 0 h 20"/>
                <a:gd name="T16" fmla="*/ 14 w 20"/>
                <a:gd name="T17" fmla="*/ 0 h 20"/>
                <a:gd name="T18" fmla="*/ 16 w 20"/>
                <a:gd name="T19" fmla="*/ 2 h 20"/>
                <a:gd name="T20" fmla="*/ 20 w 20"/>
                <a:gd name="T21" fmla="*/ 4 h 20"/>
                <a:gd name="T22" fmla="*/ 20 w 20"/>
                <a:gd name="T23" fmla="*/ 4 h 20"/>
                <a:gd name="T24" fmla="*/ 20 w 20"/>
                <a:gd name="T25" fmla="*/ 8 h 20"/>
                <a:gd name="T26" fmla="*/ 20 w 20"/>
                <a:gd name="T27" fmla="*/ 12 h 20"/>
                <a:gd name="T28" fmla="*/ 18 w 20"/>
                <a:gd name="T29" fmla="*/ 16 h 20"/>
                <a:gd name="T30" fmla="*/ 16 w 20"/>
                <a:gd name="T31" fmla="*/ 20 h 20"/>
                <a:gd name="T32" fmla="*/ 16 w 20"/>
                <a:gd name="T33" fmla="*/ 20 h 20"/>
                <a:gd name="T34" fmla="*/ 12 w 20"/>
                <a:gd name="T35" fmla="*/ 20 h 20"/>
                <a:gd name="T36" fmla="*/ 8 w 20"/>
                <a:gd name="T37" fmla="*/ 20 h 20"/>
                <a:gd name="T38" fmla="*/ 4 w 20"/>
                <a:gd name="T39" fmla="*/ 18 h 20"/>
                <a:gd name="T40" fmla="*/ 2 w 20"/>
                <a:gd name="T4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2" y="16"/>
                  </a:move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8"/>
            <p:cNvSpPr>
              <a:spLocks/>
            </p:cNvSpPr>
            <p:nvPr/>
          </p:nvSpPr>
          <p:spPr bwMode="auto">
            <a:xfrm>
              <a:off x="9068549" y="2979301"/>
              <a:ext cx="12093" cy="12092"/>
            </a:xfrm>
            <a:custGeom>
              <a:avLst/>
              <a:gdLst>
                <a:gd name="T0" fmla="*/ 2 w 20"/>
                <a:gd name="T1" fmla="*/ 16 h 20"/>
                <a:gd name="T2" fmla="*/ 2 w 20"/>
                <a:gd name="T3" fmla="*/ 16 h 20"/>
                <a:gd name="T4" fmla="*/ 0 w 20"/>
                <a:gd name="T5" fmla="*/ 12 h 20"/>
                <a:gd name="T6" fmla="*/ 0 w 20"/>
                <a:gd name="T7" fmla="*/ 8 h 20"/>
                <a:gd name="T8" fmla="*/ 2 w 20"/>
                <a:gd name="T9" fmla="*/ 4 h 20"/>
                <a:gd name="T10" fmla="*/ 6 w 20"/>
                <a:gd name="T11" fmla="*/ 2 h 20"/>
                <a:gd name="T12" fmla="*/ 6 w 20"/>
                <a:gd name="T13" fmla="*/ 2 h 20"/>
                <a:gd name="T14" fmla="*/ 10 w 20"/>
                <a:gd name="T15" fmla="*/ 0 h 20"/>
                <a:gd name="T16" fmla="*/ 14 w 20"/>
                <a:gd name="T17" fmla="*/ 0 h 20"/>
                <a:gd name="T18" fmla="*/ 16 w 20"/>
                <a:gd name="T19" fmla="*/ 2 h 20"/>
                <a:gd name="T20" fmla="*/ 20 w 20"/>
                <a:gd name="T21" fmla="*/ 4 h 20"/>
                <a:gd name="T22" fmla="*/ 20 w 20"/>
                <a:gd name="T23" fmla="*/ 4 h 20"/>
                <a:gd name="T24" fmla="*/ 20 w 20"/>
                <a:gd name="T25" fmla="*/ 8 h 20"/>
                <a:gd name="T26" fmla="*/ 20 w 20"/>
                <a:gd name="T27" fmla="*/ 12 h 20"/>
                <a:gd name="T28" fmla="*/ 18 w 20"/>
                <a:gd name="T29" fmla="*/ 16 h 20"/>
                <a:gd name="T30" fmla="*/ 16 w 20"/>
                <a:gd name="T31" fmla="*/ 20 h 20"/>
                <a:gd name="T32" fmla="*/ 16 w 20"/>
                <a:gd name="T33" fmla="*/ 20 h 20"/>
                <a:gd name="T34" fmla="*/ 12 w 20"/>
                <a:gd name="T35" fmla="*/ 20 h 20"/>
                <a:gd name="T36" fmla="*/ 8 w 20"/>
                <a:gd name="T37" fmla="*/ 20 h 20"/>
                <a:gd name="T38" fmla="*/ 4 w 20"/>
                <a:gd name="T39" fmla="*/ 18 h 20"/>
                <a:gd name="T40" fmla="*/ 2 w 20"/>
                <a:gd name="T4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2" y="16"/>
                  </a:move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9"/>
            <p:cNvSpPr>
              <a:spLocks/>
            </p:cNvSpPr>
            <p:nvPr/>
          </p:nvSpPr>
          <p:spPr bwMode="auto">
            <a:xfrm>
              <a:off x="9091525" y="2961163"/>
              <a:ext cx="12093" cy="13301"/>
            </a:xfrm>
            <a:custGeom>
              <a:avLst/>
              <a:gdLst>
                <a:gd name="T0" fmla="*/ 2 w 20"/>
                <a:gd name="T1" fmla="*/ 18 h 22"/>
                <a:gd name="T2" fmla="*/ 2 w 20"/>
                <a:gd name="T3" fmla="*/ 18 h 22"/>
                <a:gd name="T4" fmla="*/ 0 w 20"/>
                <a:gd name="T5" fmla="*/ 16 h 22"/>
                <a:gd name="T6" fmla="*/ 0 w 20"/>
                <a:gd name="T7" fmla="*/ 12 h 22"/>
                <a:gd name="T8" fmla="*/ 0 w 20"/>
                <a:gd name="T9" fmla="*/ 8 h 22"/>
                <a:gd name="T10" fmla="*/ 2 w 20"/>
                <a:gd name="T11" fmla="*/ 4 h 22"/>
                <a:gd name="T12" fmla="*/ 2 w 20"/>
                <a:gd name="T13" fmla="*/ 4 h 22"/>
                <a:gd name="T14" fmla="*/ 6 w 20"/>
                <a:gd name="T15" fmla="*/ 2 h 22"/>
                <a:gd name="T16" fmla="*/ 10 w 20"/>
                <a:gd name="T17" fmla="*/ 0 h 22"/>
                <a:gd name="T18" fmla="*/ 14 w 20"/>
                <a:gd name="T19" fmla="*/ 2 h 22"/>
                <a:gd name="T20" fmla="*/ 18 w 20"/>
                <a:gd name="T21" fmla="*/ 4 h 22"/>
                <a:gd name="T22" fmla="*/ 18 w 20"/>
                <a:gd name="T23" fmla="*/ 4 h 22"/>
                <a:gd name="T24" fmla="*/ 20 w 20"/>
                <a:gd name="T25" fmla="*/ 8 h 22"/>
                <a:gd name="T26" fmla="*/ 20 w 20"/>
                <a:gd name="T27" fmla="*/ 12 h 22"/>
                <a:gd name="T28" fmla="*/ 20 w 20"/>
                <a:gd name="T29" fmla="*/ 16 h 22"/>
                <a:gd name="T30" fmla="*/ 18 w 20"/>
                <a:gd name="T31" fmla="*/ 18 h 22"/>
                <a:gd name="T32" fmla="*/ 18 w 20"/>
                <a:gd name="T33" fmla="*/ 18 h 22"/>
                <a:gd name="T34" fmla="*/ 14 w 20"/>
                <a:gd name="T35" fmla="*/ 22 h 22"/>
                <a:gd name="T36" fmla="*/ 10 w 20"/>
                <a:gd name="T37" fmla="*/ 22 h 22"/>
                <a:gd name="T38" fmla="*/ 6 w 20"/>
                <a:gd name="T39" fmla="*/ 22 h 22"/>
                <a:gd name="T40" fmla="*/ 2 w 20"/>
                <a:gd name="T41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2" y="18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30"/>
            <p:cNvSpPr>
              <a:spLocks/>
            </p:cNvSpPr>
            <p:nvPr/>
          </p:nvSpPr>
          <p:spPr bwMode="auto">
            <a:xfrm>
              <a:off x="9091525" y="2961163"/>
              <a:ext cx="12093" cy="13301"/>
            </a:xfrm>
            <a:custGeom>
              <a:avLst/>
              <a:gdLst>
                <a:gd name="T0" fmla="*/ 2 w 20"/>
                <a:gd name="T1" fmla="*/ 18 h 22"/>
                <a:gd name="T2" fmla="*/ 2 w 20"/>
                <a:gd name="T3" fmla="*/ 18 h 22"/>
                <a:gd name="T4" fmla="*/ 0 w 20"/>
                <a:gd name="T5" fmla="*/ 16 h 22"/>
                <a:gd name="T6" fmla="*/ 0 w 20"/>
                <a:gd name="T7" fmla="*/ 12 h 22"/>
                <a:gd name="T8" fmla="*/ 0 w 20"/>
                <a:gd name="T9" fmla="*/ 8 h 22"/>
                <a:gd name="T10" fmla="*/ 2 w 20"/>
                <a:gd name="T11" fmla="*/ 4 h 22"/>
                <a:gd name="T12" fmla="*/ 2 w 20"/>
                <a:gd name="T13" fmla="*/ 4 h 22"/>
                <a:gd name="T14" fmla="*/ 6 w 20"/>
                <a:gd name="T15" fmla="*/ 2 h 22"/>
                <a:gd name="T16" fmla="*/ 10 w 20"/>
                <a:gd name="T17" fmla="*/ 0 h 22"/>
                <a:gd name="T18" fmla="*/ 14 w 20"/>
                <a:gd name="T19" fmla="*/ 2 h 22"/>
                <a:gd name="T20" fmla="*/ 18 w 20"/>
                <a:gd name="T21" fmla="*/ 4 h 22"/>
                <a:gd name="T22" fmla="*/ 18 w 20"/>
                <a:gd name="T23" fmla="*/ 4 h 22"/>
                <a:gd name="T24" fmla="*/ 20 w 20"/>
                <a:gd name="T25" fmla="*/ 8 h 22"/>
                <a:gd name="T26" fmla="*/ 20 w 20"/>
                <a:gd name="T27" fmla="*/ 12 h 22"/>
                <a:gd name="T28" fmla="*/ 20 w 20"/>
                <a:gd name="T29" fmla="*/ 16 h 22"/>
                <a:gd name="T30" fmla="*/ 18 w 20"/>
                <a:gd name="T31" fmla="*/ 18 h 22"/>
                <a:gd name="T32" fmla="*/ 18 w 20"/>
                <a:gd name="T33" fmla="*/ 18 h 22"/>
                <a:gd name="T34" fmla="*/ 14 w 20"/>
                <a:gd name="T35" fmla="*/ 22 h 22"/>
                <a:gd name="T36" fmla="*/ 10 w 20"/>
                <a:gd name="T37" fmla="*/ 22 h 22"/>
                <a:gd name="T38" fmla="*/ 6 w 20"/>
                <a:gd name="T39" fmla="*/ 22 h 22"/>
                <a:gd name="T40" fmla="*/ 2 w 20"/>
                <a:gd name="T41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2" y="18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31"/>
            <p:cNvSpPr>
              <a:spLocks/>
            </p:cNvSpPr>
            <p:nvPr/>
          </p:nvSpPr>
          <p:spPr bwMode="auto">
            <a:xfrm>
              <a:off x="9108455" y="2939397"/>
              <a:ext cx="12093" cy="12092"/>
            </a:xfrm>
            <a:custGeom>
              <a:avLst/>
              <a:gdLst>
                <a:gd name="T0" fmla="*/ 6 w 20"/>
                <a:gd name="T1" fmla="*/ 20 h 20"/>
                <a:gd name="T2" fmla="*/ 6 w 20"/>
                <a:gd name="T3" fmla="*/ 20 h 20"/>
                <a:gd name="T4" fmla="*/ 2 w 20"/>
                <a:gd name="T5" fmla="*/ 16 h 20"/>
                <a:gd name="T6" fmla="*/ 0 w 20"/>
                <a:gd name="T7" fmla="*/ 12 h 20"/>
                <a:gd name="T8" fmla="*/ 0 w 20"/>
                <a:gd name="T9" fmla="*/ 8 h 20"/>
                <a:gd name="T10" fmla="*/ 2 w 20"/>
                <a:gd name="T11" fmla="*/ 4 h 20"/>
                <a:gd name="T12" fmla="*/ 2 w 20"/>
                <a:gd name="T13" fmla="*/ 4 h 20"/>
                <a:gd name="T14" fmla="*/ 4 w 20"/>
                <a:gd name="T15" fmla="*/ 2 h 20"/>
                <a:gd name="T16" fmla="*/ 8 w 20"/>
                <a:gd name="T17" fmla="*/ 0 h 20"/>
                <a:gd name="T18" fmla="*/ 12 w 20"/>
                <a:gd name="T19" fmla="*/ 0 h 20"/>
                <a:gd name="T20" fmla="*/ 16 w 20"/>
                <a:gd name="T21" fmla="*/ 2 h 20"/>
                <a:gd name="T22" fmla="*/ 16 w 20"/>
                <a:gd name="T23" fmla="*/ 2 h 20"/>
                <a:gd name="T24" fmla="*/ 18 w 20"/>
                <a:gd name="T25" fmla="*/ 4 h 20"/>
                <a:gd name="T26" fmla="*/ 20 w 20"/>
                <a:gd name="T27" fmla="*/ 8 h 20"/>
                <a:gd name="T28" fmla="*/ 20 w 20"/>
                <a:gd name="T29" fmla="*/ 12 h 20"/>
                <a:gd name="T30" fmla="*/ 20 w 20"/>
                <a:gd name="T31" fmla="*/ 16 h 20"/>
                <a:gd name="T32" fmla="*/ 20 w 20"/>
                <a:gd name="T33" fmla="*/ 16 h 20"/>
                <a:gd name="T34" fmla="*/ 16 w 20"/>
                <a:gd name="T35" fmla="*/ 18 h 20"/>
                <a:gd name="T36" fmla="*/ 14 w 20"/>
                <a:gd name="T37" fmla="*/ 20 h 20"/>
                <a:gd name="T38" fmla="*/ 10 w 20"/>
                <a:gd name="T39" fmla="*/ 20 h 20"/>
                <a:gd name="T40" fmla="*/ 6 w 20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6" y="20"/>
                  </a:moveTo>
                  <a:lnTo>
                    <a:pt x="6" y="20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2"/>
            <p:cNvSpPr>
              <a:spLocks/>
            </p:cNvSpPr>
            <p:nvPr/>
          </p:nvSpPr>
          <p:spPr bwMode="auto">
            <a:xfrm>
              <a:off x="9108455" y="2939397"/>
              <a:ext cx="12093" cy="12092"/>
            </a:xfrm>
            <a:custGeom>
              <a:avLst/>
              <a:gdLst>
                <a:gd name="T0" fmla="*/ 6 w 20"/>
                <a:gd name="T1" fmla="*/ 20 h 20"/>
                <a:gd name="T2" fmla="*/ 6 w 20"/>
                <a:gd name="T3" fmla="*/ 20 h 20"/>
                <a:gd name="T4" fmla="*/ 2 w 20"/>
                <a:gd name="T5" fmla="*/ 16 h 20"/>
                <a:gd name="T6" fmla="*/ 0 w 20"/>
                <a:gd name="T7" fmla="*/ 12 h 20"/>
                <a:gd name="T8" fmla="*/ 0 w 20"/>
                <a:gd name="T9" fmla="*/ 8 h 20"/>
                <a:gd name="T10" fmla="*/ 2 w 20"/>
                <a:gd name="T11" fmla="*/ 4 h 20"/>
                <a:gd name="T12" fmla="*/ 2 w 20"/>
                <a:gd name="T13" fmla="*/ 4 h 20"/>
                <a:gd name="T14" fmla="*/ 4 w 20"/>
                <a:gd name="T15" fmla="*/ 2 h 20"/>
                <a:gd name="T16" fmla="*/ 8 w 20"/>
                <a:gd name="T17" fmla="*/ 0 h 20"/>
                <a:gd name="T18" fmla="*/ 12 w 20"/>
                <a:gd name="T19" fmla="*/ 0 h 20"/>
                <a:gd name="T20" fmla="*/ 16 w 20"/>
                <a:gd name="T21" fmla="*/ 2 h 20"/>
                <a:gd name="T22" fmla="*/ 16 w 20"/>
                <a:gd name="T23" fmla="*/ 2 h 20"/>
                <a:gd name="T24" fmla="*/ 18 w 20"/>
                <a:gd name="T25" fmla="*/ 4 h 20"/>
                <a:gd name="T26" fmla="*/ 20 w 20"/>
                <a:gd name="T27" fmla="*/ 8 h 20"/>
                <a:gd name="T28" fmla="*/ 20 w 20"/>
                <a:gd name="T29" fmla="*/ 12 h 20"/>
                <a:gd name="T30" fmla="*/ 20 w 20"/>
                <a:gd name="T31" fmla="*/ 16 h 20"/>
                <a:gd name="T32" fmla="*/ 20 w 20"/>
                <a:gd name="T33" fmla="*/ 16 h 20"/>
                <a:gd name="T34" fmla="*/ 16 w 20"/>
                <a:gd name="T35" fmla="*/ 18 h 20"/>
                <a:gd name="T36" fmla="*/ 14 w 20"/>
                <a:gd name="T37" fmla="*/ 20 h 20"/>
                <a:gd name="T38" fmla="*/ 10 w 20"/>
                <a:gd name="T39" fmla="*/ 20 h 20"/>
                <a:gd name="T40" fmla="*/ 6 w 20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6" y="20"/>
                  </a:moveTo>
                  <a:lnTo>
                    <a:pt x="6" y="20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3"/>
            <p:cNvSpPr>
              <a:spLocks/>
            </p:cNvSpPr>
            <p:nvPr/>
          </p:nvSpPr>
          <p:spPr bwMode="auto">
            <a:xfrm>
              <a:off x="9119338" y="2912794"/>
              <a:ext cx="12093" cy="13301"/>
            </a:xfrm>
            <a:custGeom>
              <a:avLst/>
              <a:gdLst>
                <a:gd name="T0" fmla="*/ 8 w 20"/>
                <a:gd name="T1" fmla="*/ 20 h 22"/>
                <a:gd name="T2" fmla="*/ 8 w 20"/>
                <a:gd name="T3" fmla="*/ 20 h 22"/>
                <a:gd name="T4" fmla="*/ 4 w 20"/>
                <a:gd name="T5" fmla="*/ 18 h 22"/>
                <a:gd name="T6" fmla="*/ 2 w 20"/>
                <a:gd name="T7" fmla="*/ 16 h 22"/>
                <a:gd name="T8" fmla="*/ 0 w 20"/>
                <a:gd name="T9" fmla="*/ 12 h 22"/>
                <a:gd name="T10" fmla="*/ 0 w 20"/>
                <a:gd name="T11" fmla="*/ 8 h 22"/>
                <a:gd name="T12" fmla="*/ 0 w 20"/>
                <a:gd name="T13" fmla="*/ 8 h 22"/>
                <a:gd name="T14" fmla="*/ 2 w 20"/>
                <a:gd name="T15" fmla="*/ 4 h 22"/>
                <a:gd name="T16" fmla="*/ 6 w 20"/>
                <a:gd name="T17" fmla="*/ 2 h 22"/>
                <a:gd name="T18" fmla="*/ 10 w 20"/>
                <a:gd name="T19" fmla="*/ 0 h 22"/>
                <a:gd name="T20" fmla="*/ 14 w 20"/>
                <a:gd name="T21" fmla="*/ 0 h 22"/>
                <a:gd name="T22" fmla="*/ 14 w 20"/>
                <a:gd name="T23" fmla="*/ 0 h 22"/>
                <a:gd name="T24" fmla="*/ 16 w 20"/>
                <a:gd name="T25" fmla="*/ 2 h 22"/>
                <a:gd name="T26" fmla="*/ 20 w 20"/>
                <a:gd name="T27" fmla="*/ 6 h 22"/>
                <a:gd name="T28" fmla="*/ 20 w 20"/>
                <a:gd name="T29" fmla="*/ 10 h 22"/>
                <a:gd name="T30" fmla="*/ 20 w 20"/>
                <a:gd name="T31" fmla="*/ 14 h 22"/>
                <a:gd name="T32" fmla="*/ 20 w 20"/>
                <a:gd name="T33" fmla="*/ 14 h 22"/>
                <a:gd name="T34" fmla="*/ 18 w 20"/>
                <a:gd name="T35" fmla="*/ 18 h 22"/>
                <a:gd name="T36" fmla="*/ 16 w 20"/>
                <a:gd name="T37" fmla="*/ 20 h 22"/>
                <a:gd name="T38" fmla="*/ 12 w 20"/>
                <a:gd name="T39" fmla="*/ 22 h 22"/>
                <a:gd name="T40" fmla="*/ 8 w 20"/>
                <a:gd name="T4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8" y="20"/>
                  </a:move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2" y="22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4"/>
            <p:cNvSpPr>
              <a:spLocks/>
            </p:cNvSpPr>
            <p:nvPr/>
          </p:nvSpPr>
          <p:spPr bwMode="auto">
            <a:xfrm>
              <a:off x="9119338" y="2912794"/>
              <a:ext cx="12093" cy="13301"/>
            </a:xfrm>
            <a:custGeom>
              <a:avLst/>
              <a:gdLst>
                <a:gd name="T0" fmla="*/ 8 w 20"/>
                <a:gd name="T1" fmla="*/ 20 h 22"/>
                <a:gd name="T2" fmla="*/ 8 w 20"/>
                <a:gd name="T3" fmla="*/ 20 h 22"/>
                <a:gd name="T4" fmla="*/ 4 w 20"/>
                <a:gd name="T5" fmla="*/ 18 h 22"/>
                <a:gd name="T6" fmla="*/ 2 w 20"/>
                <a:gd name="T7" fmla="*/ 16 h 22"/>
                <a:gd name="T8" fmla="*/ 0 w 20"/>
                <a:gd name="T9" fmla="*/ 12 h 22"/>
                <a:gd name="T10" fmla="*/ 0 w 20"/>
                <a:gd name="T11" fmla="*/ 8 h 22"/>
                <a:gd name="T12" fmla="*/ 0 w 20"/>
                <a:gd name="T13" fmla="*/ 8 h 22"/>
                <a:gd name="T14" fmla="*/ 2 w 20"/>
                <a:gd name="T15" fmla="*/ 4 h 22"/>
                <a:gd name="T16" fmla="*/ 6 w 20"/>
                <a:gd name="T17" fmla="*/ 2 h 22"/>
                <a:gd name="T18" fmla="*/ 10 w 20"/>
                <a:gd name="T19" fmla="*/ 0 h 22"/>
                <a:gd name="T20" fmla="*/ 14 w 20"/>
                <a:gd name="T21" fmla="*/ 0 h 22"/>
                <a:gd name="T22" fmla="*/ 14 w 20"/>
                <a:gd name="T23" fmla="*/ 0 h 22"/>
                <a:gd name="T24" fmla="*/ 16 w 20"/>
                <a:gd name="T25" fmla="*/ 2 h 22"/>
                <a:gd name="T26" fmla="*/ 20 w 20"/>
                <a:gd name="T27" fmla="*/ 6 h 22"/>
                <a:gd name="T28" fmla="*/ 20 w 20"/>
                <a:gd name="T29" fmla="*/ 10 h 22"/>
                <a:gd name="T30" fmla="*/ 20 w 20"/>
                <a:gd name="T31" fmla="*/ 14 h 22"/>
                <a:gd name="T32" fmla="*/ 20 w 20"/>
                <a:gd name="T33" fmla="*/ 14 h 22"/>
                <a:gd name="T34" fmla="*/ 18 w 20"/>
                <a:gd name="T35" fmla="*/ 18 h 22"/>
                <a:gd name="T36" fmla="*/ 16 w 20"/>
                <a:gd name="T37" fmla="*/ 20 h 22"/>
                <a:gd name="T38" fmla="*/ 12 w 20"/>
                <a:gd name="T39" fmla="*/ 22 h 22"/>
                <a:gd name="T40" fmla="*/ 8 w 20"/>
                <a:gd name="T4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8" y="20"/>
                  </a:move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2" y="22"/>
                  </a:lnTo>
                  <a:lnTo>
                    <a:pt x="8" y="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5"/>
            <p:cNvSpPr>
              <a:spLocks/>
            </p:cNvSpPr>
            <p:nvPr/>
          </p:nvSpPr>
          <p:spPr bwMode="auto">
            <a:xfrm>
              <a:off x="9122966" y="2884982"/>
              <a:ext cx="13302" cy="12092"/>
            </a:xfrm>
            <a:custGeom>
              <a:avLst/>
              <a:gdLst>
                <a:gd name="T0" fmla="*/ 10 w 22"/>
                <a:gd name="T1" fmla="*/ 20 h 20"/>
                <a:gd name="T2" fmla="*/ 10 w 22"/>
                <a:gd name="T3" fmla="*/ 20 h 20"/>
                <a:gd name="T4" fmla="*/ 6 w 22"/>
                <a:gd name="T5" fmla="*/ 20 h 20"/>
                <a:gd name="T6" fmla="*/ 4 w 22"/>
                <a:gd name="T7" fmla="*/ 18 h 20"/>
                <a:gd name="T8" fmla="*/ 0 w 22"/>
                <a:gd name="T9" fmla="*/ 14 h 20"/>
                <a:gd name="T10" fmla="*/ 0 w 22"/>
                <a:gd name="T11" fmla="*/ 10 h 20"/>
                <a:gd name="T12" fmla="*/ 0 w 22"/>
                <a:gd name="T13" fmla="*/ 10 h 20"/>
                <a:gd name="T14" fmla="*/ 0 w 22"/>
                <a:gd name="T15" fmla="*/ 6 h 20"/>
                <a:gd name="T16" fmla="*/ 4 w 22"/>
                <a:gd name="T17" fmla="*/ 2 h 20"/>
                <a:gd name="T18" fmla="*/ 6 w 22"/>
                <a:gd name="T19" fmla="*/ 0 h 20"/>
                <a:gd name="T20" fmla="*/ 10 w 22"/>
                <a:gd name="T21" fmla="*/ 0 h 20"/>
                <a:gd name="T22" fmla="*/ 10 w 22"/>
                <a:gd name="T23" fmla="*/ 0 h 20"/>
                <a:gd name="T24" fmla="*/ 14 w 22"/>
                <a:gd name="T25" fmla="*/ 0 h 20"/>
                <a:gd name="T26" fmla="*/ 18 w 22"/>
                <a:gd name="T27" fmla="*/ 2 h 20"/>
                <a:gd name="T28" fmla="*/ 20 w 22"/>
                <a:gd name="T29" fmla="*/ 6 h 20"/>
                <a:gd name="T30" fmla="*/ 22 w 22"/>
                <a:gd name="T31" fmla="*/ 10 h 20"/>
                <a:gd name="T32" fmla="*/ 22 w 22"/>
                <a:gd name="T33" fmla="*/ 10 h 20"/>
                <a:gd name="T34" fmla="*/ 20 w 22"/>
                <a:gd name="T35" fmla="*/ 14 h 20"/>
                <a:gd name="T36" fmla="*/ 18 w 22"/>
                <a:gd name="T37" fmla="*/ 18 h 20"/>
                <a:gd name="T38" fmla="*/ 14 w 22"/>
                <a:gd name="T39" fmla="*/ 20 h 20"/>
                <a:gd name="T40" fmla="*/ 10 w 22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0">
                  <a:moveTo>
                    <a:pt x="10" y="20"/>
                  </a:moveTo>
                  <a:lnTo>
                    <a:pt x="10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6"/>
            <p:cNvSpPr>
              <a:spLocks/>
            </p:cNvSpPr>
            <p:nvPr/>
          </p:nvSpPr>
          <p:spPr bwMode="auto">
            <a:xfrm>
              <a:off x="9122966" y="2884982"/>
              <a:ext cx="13302" cy="12092"/>
            </a:xfrm>
            <a:custGeom>
              <a:avLst/>
              <a:gdLst>
                <a:gd name="T0" fmla="*/ 10 w 22"/>
                <a:gd name="T1" fmla="*/ 20 h 20"/>
                <a:gd name="T2" fmla="*/ 10 w 22"/>
                <a:gd name="T3" fmla="*/ 20 h 20"/>
                <a:gd name="T4" fmla="*/ 6 w 22"/>
                <a:gd name="T5" fmla="*/ 20 h 20"/>
                <a:gd name="T6" fmla="*/ 4 w 22"/>
                <a:gd name="T7" fmla="*/ 18 h 20"/>
                <a:gd name="T8" fmla="*/ 0 w 22"/>
                <a:gd name="T9" fmla="*/ 14 h 20"/>
                <a:gd name="T10" fmla="*/ 0 w 22"/>
                <a:gd name="T11" fmla="*/ 10 h 20"/>
                <a:gd name="T12" fmla="*/ 0 w 22"/>
                <a:gd name="T13" fmla="*/ 10 h 20"/>
                <a:gd name="T14" fmla="*/ 0 w 22"/>
                <a:gd name="T15" fmla="*/ 6 h 20"/>
                <a:gd name="T16" fmla="*/ 4 w 22"/>
                <a:gd name="T17" fmla="*/ 2 h 20"/>
                <a:gd name="T18" fmla="*/ 6 w 22"/>
                <a:gd name="T19" fmla="*/ 0 h 20"/>
                <a:gd name="T20" fmla="*/ 10 w 22"/>
                <a:gd name="T21" fmla="*/ 0 h 20"/>
                <a:gd name="T22" fmla="*/ 10 w 22"/>
                <a:gd name="T23" fmla="*/ 0 h 20"/>
                <a:gd name="T24" fmla="*/ 14 w 22"/>
                <a:gd name="T25" fmla="*/ 0 h 20"/>
                <a:gd name="T26" fmla="*/ 18 w 22"/>
                <a:gd name="T27" fmla="*/ 2 h 20"/>
                <a:gd name="T28" fmla="*/ 20 w 22"/>
                <a:gd name="T29" fmla="*/ 6 h 20"/>
                <a:gd name="T30" fmla="*/ 22 w 22"/>
                <a:gd name="T31" fmla="*/ 10 h 20"/>
                <a:gd name="T32" fmla="*/ 22 w 22"/>
                <a:gd name="T33" fmla="*/ 10 h 20"/>
                <a:gd name="T34" fmla="*/ 20 w 22"/>
                <a:gd name="T35" fmla="*/ 14 h 20"/>
                <a:gd name="T36" fmla="*/ 18 w 22"/>
                <a:gd name="T37" fmla="*/ 18 h 20"/>
                <a:gd name="T38" fmla="*/ 14 w 22"/>
                <a:gd name="T39" fmla="*/ 20 h 20"/>
                <a:gd name="T40" fmla="*/ 10 w 22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0">
                  <a:moveTo>
                    <a:pt x="10" y="20"/>
                  </a:moveTo>
                  <a:lnTo>
                    <a:pt x="10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37"/>
            <p:cNvSpPr>
              <a:spLocks/>
            </p:cNvSpPr>
            <p:nvPr/>
          </p:nvSpPr>
          <p:spPr bwMode="auto">
            <a:xfrm>
              <a:off x="9119338" y="2855961"/>
              <a:ext cx="12093" cy="13301"/>
            </a:xfrm>
            <a:custGeom>
              <a:avLst/>
              <a:gdLst>
                <a:gd name="T0" fmla="*/ 14 w 20"/>
                <a:gd name="T1" fmla="*/ 22 h 22"/>
                <a:gd name="T2" fmla="*/ 14 w 20"/>
                <a:gd name="T3" fmla="*/ 22 h 22"/>
                <a:gd name="T4" fmla="*/ 10 w 20"/>
                <a:gd name="T5" fmla="*/ 22 h 22"/>
                <a:gd name="T6" fmla="*/ 6 w 20"/>
                <a:gd name="T7" fmla="*/ 20 h 22"/>
                <a:gd name="T8" fmla="*/ 2 w 20"/>
                <a:gd name="T9" fmla="*/ 18 h 22"/>
                <a:gd name="T10" fmla="*/ 0 w 20"/>
                <a:gd name="T11" fmla="*/ 14 h 22"/>
                <a:gd name="T12" fmla="*/ 0 w 20"/>
                <a:gd name="T13" fmla="*/ 14 h 22"/>
                <a:gd name="T14" fmla="*/ 0 w 20"/>
                <a:gd name="T15" fmla="*/ 10 h 22"/>
                <a:gd name="T16" fmla="*/ 2 w 20"/>
                <a:gd name="T17" fmla="*/ 6 h 22"/>
                <a:gd name="T18" fmla="*/ 4 w 20"/>
                <a:gd name="T19" fmla="*/ 2 h 22"/>
                <a:gd name="T20" fmla="*/ 8 w 20"/>
                <a:gd name="T21" fmla="*/ 2 h 22"/>
                <a:gd name="T22" fmla="*/ 8 w 20"/>
                <a:gd name="T23" fmla="*/ 2 h 22"/>
                <a:gd name="T24" fmla="*/ 12 w 20"/>
                <a:gd name="T25" fmla="*/ 0 h 22"/>
                <a:gd name="T26" fmla="*/ 16 w 20"/>
                <a:gd name="T27" fmla="*/ 2 h 22"/>
                <a:gd name="T28" fmla="*/ 18 w 20"/>
                <a:gd name="T29" fmla="*/ 4 h 22"/>
                <a:gd name="T30" fmla="*/ 20 w 20"/>
                <a:gd name="T31" fmla="*/ 8 h 22"/>
                <a:gd name="T32" fmla="*/ 20 w 20"/>
                <a:gd name="T33" fmla="*/ 8 h 22"/>
                <a:gd name="T34" fmla="*/ 20 w 20"/>
                <a:gd name="T35" fmla="*/ 12 h 22"/>
                <a:gd name="T36" fmla="*/ 20 w 20"/>
                <a:gd name="T37" fmla="*/ 16 h 22"/>
                <a:gd name="T38" fmla="*/ 16 w 20"/>
                <a:gd name="T39" fmla="*/ 20 h 22"/>
                <a:gd name="T40" fmla="*/ 14 w 20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14" y="22"/>
                  </a:moveTo>
                  <a:lnTo>
                    <a:pt x="14" y="22"/>
                  </a:lnTo>
                  <a:lnTo>
                    <a:pt x="10" y="22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6"/>
                  </a:lnTo>
                  <a:lnTo>
                    <a:pt x="4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4" y="22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8"/>
            <p:cNvSpPr>
              <a:spLocks/>
            </p:cNvSpPr>
            <p:nvPr/>
          </p:nvSpPr>
          <p:spPr bwMode="auto">
            <a:xfrm>
              <a:off x="9119338" y="2855961"/>
              <a:ext cx="12093" cy="13301"/>
            </a:xfrm>
            <a:custGeom>
              <a:avLst/>
              <a:gdLst>
                <a:gd name="T0" fmla="*/ 14 w 20"/>
                <a:gd name="T1" fmla="*/ 22 h 22"/>
                <a:gd name="T2" fmla="*/ 14 w 20"/>
                <a:gd name="T3" fmla="*/ 22 h 22"/>
                <a:gd name="T4" fmla="*/ 10 w 20"/>
                <a:gd name="T5" fmla="*/ 22 h 22"/>
                <a:gd name="T6" fmla="*/ 6 w 20"/>
                <a:gd name="T7" fmla="*/ 20 h 22"/>
                <a:gd name="T8" fmla="*/ 2 w 20"/>
                <a:gd name="T9" fmla="*/ 18 h 22"/>
                <a:gd name="T10" fmla="*/ 0 w 20"/>
                <a:gd name="T11" fmla="*/ 14 h 22"/>
                <a:gd name="T12" fmla="*/ 0 w 20"/>
                <a:gd name="T13" fmla="*/ 14 h 22"/>
                <a:gd name="T14" fmla="*/ 0 w 20"/>
                <a:gd name="T15" fmla="*/ 10 h 22"/>
                <a:gd name="T16" fmla="*/ 2 w 20"/>
                <a:gd name="T17" fmla="*/ 6 h 22"/>
                <a:gd name="T18" fmla="*/ 4 w 20"/>
                <a:gd name="T19" fmla="*/ 2 h 22"/>
                <a:gd name="T20" fmla="*/ 8 w 20"/>
                <a:gd name="T21" fmla="*/ 2 h 22"/>
                <a:gd name="T22" fmla="*/ 8 w 20"/>
                <a:gd name="T23" fmla="*/ 2 h 22"/>
                <a:gd name="T24" fmla="*/ 12 w 20"/>
                <a:gd name="T25" fmla="*/ 0 h 22"/>
                <a:gd name="T26" fmla="*/ 16 w 20"/>
                <a:gd name="T27" fmla="*/ 2 h 22"/>
                <a:gd name="T28" fmla="*/ 18 w 20"/>
                <a:gd name="T29" fmla="*/ 4 h 22"/>
                <a:gd name="T30" fmla="*/ 20 w 20"/>
                <a:gd name="T31" fmla="*/ 8 h 22"/>
                <a:gd name="T32" fmla="*/ 20 w 20"/>
                <a:gd name="T33" fmla="*/ 8 h 22"/>
                <a:gd name="T34" fmla="*/ 20 w 20"/>
                <a:gd name="T35" fmla="*/ 12 h 22"/>
                <a:gd name="T36" fmla="*/ 20 w 20"/>
                <a:gd name="T37" fmla="*/ 16 h 22"/>
                <a:gd name="T38" fmla="*/ 16 w 20"/>
                <a:gd name="T39" fmla="*/ 20 h 22"/>
                <a:gd name="T40" fmla="*/ 14 w 20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14" y="22"/>
                  </a:moveTo>
                  <a:lnTo>
                    <a:pt x="14" y="22"/>
                  </a:lnTo>
                  <a:lnTo>
                    <a:pt x="10" y="22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6"/>
                  </a:lnTo>
                  <a:lnTo>
                    <a:pt x="4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4" y="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9"/>
            <p:cNvSpPr>
              <a:spLocks/>
            </p:cNvSpPr>
            <p:nvPr/>
          </p:nvSpPr>
          <p:spPr bwMode="auto">
            <a:xfrm>
              <a:off x="9108455" y="2830567"/>
              <a:ext cx="12093" cy="12092"/>
            </a:xfrm>
            <a:custGeom>
              <a:avLst/>
              <a:gdLst>
                <a:gd name="T0" fmla="*/ 16 w 20"/>
                <a:gd name="T1" fmla="*/ 18 h 20"/>
                <a:gd name="T2" fmla="*/ 16 w 20"/>
                <a:gd name="T3" fmla="*/ 18 h 20"/>
                <a:gd name="T4" fmla="*/ 12 w 20"/>
                <a:gd name="T5" fmla="*/ 20 h 20"/>
                <a:gd name="T6" fmla="*/ 8 w 20"/>
                <a:gd name="T7" fmla="*/ 20 h 20"/>
                <a:gd name="T8" fmla="*/ 4 w 20"/>
                <a:gd name="T9" fmla="*/ 18 h 20"/>
                <a:gd name="T10" fmla="*/ 2 w 20"/>
                <a:gd name="T11" fmla="*/ 14 h 20"/>
                <a:gd name="T12" fmla="*/ 2 w 20"/>
                <a:gd name="T13" fmla="*/ 14 h 20"/>
                <a:gd name="T14" fmla="*/ 0 w 20"/>
                <a:gd name="T15" fmla="*/ 10 h 20"/>
                <a:gd name="T16" fmla="*/ 0 w 20"/>
                <a:gd name="T17" fmla="*/ 6 h 20"/>
                <a:gd name="T18" fmla="*/ 2 w 20"/>
                <a:gd name="T19" fmla="*/ 4 h 20"/>
                <a:gd name="T20" fmla="*/ 6 w 20"/>
                <a:gd name="T21" fmla="*/ 0 h 20"/>
                <a:gd name="T22" fmla="*/ 6 w 20"/>
                <a:gd name="T23" fmla="*/ 0 h 20"/>
                <a:gd name="T24" fmla="*/ 10 w 20"/>
                <a:gd name="T25" fmla="*/ 0 h 20"/>
                <a:gd name="T26" fmla="*/ 14 w 20"/>
                <a:gd name="T27" fmla="*/ 0 h 20"/>
                <a:gd name="T28" fmla="*/ 16 w 20"/>
                <a:gd name="T29" fmla="*/ 2 h 20"/>
                <a:gd name="T30" fmla="*/ 20 w 20"/>
                <a:gd name="T31" fmla="*/ 4 h 20"/>
                <a:gd name="T32" fmla="*/ 20 w 20"/>
                <a:gd name="T33" fmla="*/ 4 h 20"/>
                <a:gd name="T34" fmla="*/ 20 w 20"/>
                <a:gd name="T35" fmla="*/ 8 h 20"/>
                <a:gd name="T36" fmla="*/ 20 w 20"/>
                <a:gd name="T37" fmla="*/ 12 h 20"/>
                <a:gd name="T38" fmla="*/ 18 w 20"/>
                <a:gd name="T39" fmla="*/ 16 h 20"/>
                <a:gd name="T40" fmla="*/ 16 w 20"/>
                <a:gd name="T4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16" y="18"/>
                  </a:move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0"/>
            <p:cNvSpPr>
              <a:spLocks/>
            </p:cNvSpPr>
            <p:nvPr/>
          </p:nvSpPr>
          <p:spPr bwMode="auto">
            <a:xfrm>
              <a:off x="9108455" y="2830567"/>
              <a:ext cx="12093" cy="12092"/>
            </a:xfrm>
            <a:custGeom>
              <a:avLst/>
              <a:gdLst>
                <a:gd name="T0" fmla="*/ 16 w 20"/>
                <a:gd name="T1" fmla="*/ 18 h 20"/>
                <a:gd name="T2" fmla="*/ 16 w 20"/>
                <a:gd name="T3" fmla="*/ 18 h 20"/>
                <a:gd name="T4" fmla="*/ 12 w 20"/>
                <a:gd name="T5" fmla="*/ 20 h 20"/>
                <a:gd name="T6" fmla="*/ 8 w 20"/>
                <a:gd name="T7" fmla="*/ 20 h 20"/>
                <a:gd name="T8" fmla="*/ 4 w 20"/>
                <a:gd name="T9" fmla="*/ 18 h 20"/>
                <a:gd name="T10" fmla="*/ 2 w 20"/>
                <a:gd name="T11" fmla="*/ 14 h 20"/>
                <a:gd name="T12" fmla="*/ 2 w 20"/>
                <a:gd name="T13" fmla="*/ 14 h 20"/>
                <a:gd name="T14" fmla="*/ 0 w 20"/>
                <a:gd name="T15" fmla="*/ 10 h 20"/>
                <a:gd name="T16" fmla="*/ 0 w 20"/>
                <a:gd name="T17" fmla="*/ 6 h 20"/>
                <a:gd name="T18" fmla="*/ 2 w 20"/>
                <a:gd name="T19" fmla="*/ 4 h 20"/>
                <a:gd name="T20" fmla="*/ 6 w 20"/>
                <a:gd name="T21" fmla="*/ 0 h 20"/>
                <a:gd name="T22" fmla="*/ 6 w 20"/>
                <a:gd name="T23" fmla="*/ 0 h 20"/>
                <a:gd name="T24" fmla="*/ 10 w 20"/>
                <a:gd name="T25" fmla="*/ 0 h 20"/>
                <a:gd name="T26" fmla="*/ 14 w 20"/>
                <a:gd name="T27" fmla="*/ 0 h 20"/>
                <a:gd name="T28" fmla="*/ 16 w 20"/>
                <a:gd name="T29" fmla="*/ 2 h 20"/>
                <a:gd name="T30" fmla="*/ 20 w 20"/>
                <a:gd name="T31" fmla="*/ 4 h 20"/>
                <a:gd name="T32" fmla="*/ 20 w 20"/>
                <a:gd name="T33" fmla="*/ 4 h 20"/>
                <a:gd name="T34" fmla="*/ 20 w 20"/>
                <a:gd name="T35" fmla="*/ 8 h 20"/>
                <a:gd name="T36" fmla="*/ 20 w 20"/>
                <a:gd name="T37" fmla="*/ 12 h 20"/>
                <a:gd name="T38" fmla="*/ 18 w 20"/>
                <a:gd name="T39" fmla="*/ 16 h 20"/>
                <a:gd name="T40" fmla="*/ 16 w 20"/>
                <a:gd name="T4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16" y="18"/>
                  </a:move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2"/>
            <p:cNvSpPr>
              <a:spLocks/>
            </p:cNvSpPr>
            <p:nvPr/>
          </p:nvSpPr>
          <p:spPr bwMode="auto">
            <a:xfrm>
              <a:off x="8589685" y="3282813"/>
              <a:ext cx="389380" cy="394204"/>
            </a:xfrm>
            <a:custGeom>
              <a:avLst/>
              <a:gdLst>
                <a:gd name="T0" fmla="*/ 590 w 644"/>
                <a:gd name="T1" fmla="*/ 0 h 652"/>
                <a:gd name="T2" fmla="*/ 460 w 644"/>
                <a:gd name="T3" fmla="*/ 120 h 652"/>
                <a:gd name="T4" fmla="*/ 330 w 644"/>
                <a:gd name="T5" fmla="*/ 228 h 652"/>
                <a:gd name="T6" fmla="*/ 204 w 644"/>
                <a:gd name="T7" fmla="*/ 322 h 652"/>
                <a:gd name="T8" fmla="*/ 82 w 644"/>
                <a:gd name="T9" fmla="*/ 402 h 652"/>
                <a:gd name="T10" fmla="*/ 94 w 644"/>
                <a:gd name="T11" fmla="*/ 424 h 652"/>
                <a:gd name="T12" fmla="*/ 104 w 644"/>
                <a:gd name="T13" fmla="*/ 468 h 652"/>
                <a:gd name="T14" fmla="*/ 100 w 644"/>
                <a:gd name="T15" fmla="*/ 510 h 652"/>
                <a:gd name="T16" fmla="*/ 82 w 644"/>
                <a:gd name="T17" fmla="*/ 548 h 652"/>
                <a:gd name="T18" fmla="*/ 60 w 644"/>
                <a:gd name="T19" fmla="*/ 582 h 652"/>
                <a:gd name="T20" fmla="*/ 26 w 644"/>
                <a:gd name="T21" fmla="*/ 620 h 652"/>
                <a:gd name="T22" fmla="*/ 0 w 644"/>
                <a:gd name="T23" fmla="*/ 640 h 652"/>
                <a:gd name="T24" fmla="*/ 0 w 644"/>
                <a:gd name="T25" fmla="*/ 640 h 652"/>
                <a:gd name="T26" fmla="*/ 0 w 644"/>
                <a:gd name="T27" fmla="*/ 640 h 652"/>
                <a:gd name="T28" fmla="*/ 0 w 644"/>
                <a:gd name="T29" fmla="*/ 640 h 652"/>
                <a:gd name="T30" fmla="*/ 0 w 644"/>
                <a:gd name="T31" fmla="*/ 640 h 652"/>
                <a:gd name="T32" fmla="*/ 24 w 644"/>
                <a:gd name="T33" fmla="*/ 646 h 652"/>
                <a:gd name="T34" fmla="*/ 70 w 644"/>
                <a:gd name="T35" fmla="*/ 650 h 652"/>
                <a:gd name="T36" fmla="*/ 94 w 644"/>
                <a:gd name="T37" fmla="*/ 652 h 652"/>
                <a:gd name="T38" fmla="*/ 94 w 644"/>
                <a:gd name="T39" fmla="*/ 652 h 652"/>
                <a:gd name="T40" fmla="*/ 122 w 644"/>
                <a:gd name="T41" fmla="*/ 650 h 652"/>
                <a:gd name="T42" fmla="*/ 178 w 644"/>
                <a:gd name="T43" fmla="*/ 642 h 652"/>
                <a:gd name="T44" fmla="*/ 234 w 644"/>
                <a:gd name="T45" fmla="*/ 628 h 652"/>
                <a:gd name="T46" fmla="*/ 288 w 644"/>
                <a:gd name="T47" fmla="*/ 608 h 652"/>
                <a:gd name="T48" fmla="*/ 340 w 644"/>
                <a:gd name="T49" fmla="*/ 582 h 652"/>
                <a:gd name="T50" fmla="*/ 412 w 644"/>
                <a:gd name="T51" fmla="*/ 536 h 652"/>
                <a:gd name="T52" fmla="*/ 498 w 644"/>
                <a:gd name="T53" fmla="*/ 466 h 652"/>
                <a:gd name="T54" fmla="*/ 568 w 644"/>
                <a:gd name="T55" fmla="*/ 394 h 652"/>
                <a:gd name="T56" fmla="*/ 616 w 644"/>
                <a:gd name="T57" fmla="*/ 326 h 652"/>
                <a:gd name="T58" fmla="*/ 640 w 644"/>
                <a:gd name="T59" fmla="*/ 272 h 652"/>
                <a:gd name="T60" fmla="*/ 644 w 644"/>
                <a:gd name="T61" fmla="*/ 252 h 652"/>
                <a:gd name="T62" fmla="*/ 638 w 644"/>
                <a:gd name="T63" fmla="*/ 240 h 652"/>
                <a:gd name="T64" fmla="*/ 638 w 644"/>
                <a:gd name="T65" fmla="*/ 238 h 652"/>
                <a:gd name="T66" fmla="*/ 638 w 644"/>
                <a:gd name="T67" fmla="*/ 238 h 652"/>
                <a:gd name="T68" fmla="*/ 638 w 644"/>
                <a:gd name="T69" fmla="*/ 238 h 652"/>
                <a:gd name="T70" fmla="*/ 638 w 644"/>
                <a:gd name="T71" fmla="*/ 238 h 652"/>
                <a:gd name="T72" fmla="*/ 636 w 644"/>
                <a:gd name="T73" fmla="*/ 238 h 652"/>
                <a:gd name="T74" fmla="*/ 636 w 644"/>
                <a:gd name="T75" fmla="*/ 238 h 652"/>
                <a:gd name="T76" fmla="*/ 636 w 644"/>
                <a:gd name="T77" fmla="*/ 238 h 652"/>
                <a:gd name="T78" fmla="*/ 636 w 644"/>
                <a:gd name="T79" fmla="*/ 238 h 652"/>
                <a:gd name="T80" fmla="*/ 636 w 644"/>
                <a:gd name="T81" fmla="*/ 238 h 652"/>
                <a:gd name="T82" fmla="*/ 636 w 644"/>
                <a:gd name="T83" fmla="*/ 238 h 652"/>
                <a:gd name="T84" fmla="*/ 636 w 644"/>
                <a:gd name="T85" fmla="*/ 238 h 652"/>
                <a:gd name="T86" fmla="*/ 636 w 644"/>
                <a:gd name="T87" fmla="*/ 238 h 652"/>
                <a:gd name="T88" fmla="*/ 626 w 644"/>
                <a:gd name="T89" fmla="*/ 226 h 652"/>
                <a:gd name="T90" fmla="*/ 612 w 644"/>
                <a:gd name="T91" fmla="*/ 196 h 652"/>
                <a:gd name="T92" fmla="*/ 598 w 644"/>
                <a:gd name="T93" fmla="*/ 142 h 652"/>
                <a:gd name="T94" fmla="*/ 590 w 644"/>
                <a:gd name="T95" fmla="*/ 68 h 652"/>
                <a:gd name="T96" fmla="*/ 590 w 644"/>
                <a:gd name="T97" fmla="*/ 2 h 652"/>
                <a:gd name="T98" fmla="*/ 590 w 644"/>
                <a:gd name="T9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4" h="652">
                  <a:moveTo>
                    <a:pt x="590" y="0"/>
                  </a:moveTo>
                  <a:lnTo>
                    <a:pt x="590" y="0"/>
                  </a:lnTo>
                  <a:lnTo>
                    <a:pt x="526" y="62"/>
                  </a:lnTo>
                  <a:lnTo>
                    <a:pt x="460" y="120"/>
                  </a:lnTo>
                  <a:lnTo>
                    <a:pt x="396" y="176"/>
                  </a:lnTo>
                  <a:lnTo>
                    <a:pt x="330" y="228"/>
                  </a:lnTo>
                  <a:lnTo>
                    <a:pt x="266" y="278"/>
                  </a:lnTo>
                  <a:lnTo>
                    <a:pt x="204" y="322"/>
                  </a:lnTo>
                  <a:lnTo>
                    <a:pt x="142" y="364"/>
                  </a:lnTo>
                  <a:lnTo>
                    <a:pt x="82" y="402"/>
                  </a:lnTo>
                  <a:lnTo>
                    <a:pt x="82" y="402"/>
                  </a:lnTo>
                  <a:lnTo>
                    <a:pt x="94" y="424"/>
                  </a:lnTo>
                  <a:lnTo>
                    <a:pt x="102" y="446"/>
                  </a:lnTo>
                  <a:lnTo>
                    <a:pt x="104" y="468"/>
                  </a:lnTo>
                  <a:lnTo>
                    <a:pt x="104" y="490"/>
                  </a:lnTo>
                  <a:lnTo>
                    <a:pt x="100" y="510"/>
                  </a:lnTo>
                  <a:lnTo>
                    <a:pt x="92" y="530"/>
                  </a:lnTo>
                  <a:lnTo>
                    <a:pt x="82" y="548"/>
                  </a:lnTo>
                  <a:lnTo>
                    <a:pt x="72" y="566"/>
                  </a:lnTo>
                  <a:lnTo>
                    <a:pt x="60" y="582"/>
                  </a:lnTo>
                  <a:lnTo>
                    <a:pt x="48" y="596"/>
                  </a:lnTo>
                  <a:lnTo>
                    <a:pt x="26" y="620"/>
                  </a:lnTo>
                  <a:lnTo>
                    <a:pt x="8" y="634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24" y="646"/>
                  </a:lnTo>
                  <a:lnTo>
                    <a:pt x="48" y="648"/>
                  </a:lnTo>
                  <a:lnTo>
                    <a:pt x="70" y="650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122" y="650"/>
                  </a:lnTo>
                  <a:lnTo>
                    <a:pt x="150" y="648"/>
                  </a:lnTo>
                  <a:lnTo>
                    <a:pt x="178" y="642"/>
                  </a:lnTo>
                  <a:lnTo>
                    <a:pt x="206" y="636"/>
                  </a:lnTo>
                  <a:lnTo>
                    <a:pt x="234" y="628"/>
                  </a:lnTo>
                  <a:lnTo>
                    <a:pt x="260" y="618"/>
                  </a:lnTo>
                  <a:lnTo>
                    <a:pt x="288" y="608"/>
                  </a:lnTo>
                  <a:lnTo>
                    <a:pt x="314" y="594"/>
                  </a:lnTo>
                  <a:lnTo>
                    <a:pt x="340" y="582"/>
                  </a:lnTo>
                  <a:lnTo>
                    <a:pt x="364" y="568"/>
                  </a:lnTo>
                  <a:lnTo>
                    <a:pt x="412" y="536"/>
                  </a:lnTo>
                  <a:lnTo>
                    <a:pt x="456" y="502"/>
                  </a:lnTo>
                  <a:lnTo>
                    <a:pt x="498" y="466"/>
                  </a:lnTo>
                  <a:lnTo>
                    <a:pt x="534" y="430"/>
                  </a:lnTo>
                  <a:lnTo>
                    <a:pt x="568" y="394"/>
                  </a:lnTo>
                  <a:lnTo>
                    <a:pt x="594" y="360"/>
                  </a:lnTo>
                  <a:lnTo>
                    <a:pt x="616" y="326"/>
                  </a:lnTo>
                  <a:lnTo>
                    <a:pt x="632" y="298"/>
                  </a:lnTo>
                  <a:lnTo>
                    <a:pt x="640" y="272"/>
                  </a:lnTo>
                  <a:lnTo>
                    <a:pt x="642" y="262"/>
                  </a:lnTo>
                  <a:lnTo>
                    <a:pt x="644" y="252"/>
                  </a:lnTo>
                  <a:lnTo>
                    <a:pt x="642" y="246"/>
                  </a:lnTo>
                  <a:lnTo>
                    <a:pt x="638" y="240"/>
                  </a:lnTo>
                  <a:lnTo>
                    <a:pt x="638" y="240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26" y="226"/>
                  </a:lnTo>
                  <a:lnTo>
                    <a:pt x="618" y="212"/>
                  </a:lnTo>
                  <a:lnTo>
                    <a:pt x="612" y="196"/>
                  </a:lnTo>
                  <a:lnTo>
                    <a:pt x="606" y="180"/>
                  </a:lnTo>
                  <a:lnTo>
                    <a:pt x="598" y="142"/>
                  </a:lnTo>
                  <a:lnTo>
                    <a:pt x="592" y="104"/>
                  </a:lnTo>
                  <a:lnTo>
                    <a:pt x="590" y="68"/>
                  </a:lnTo>
                  <a:lnTo>
                    <a:pt x="590" y="36"/>
                  </a:lnTo>
                  <a:lnTo>
                    <a:pt x="590" y="2"/>
                  </a:lnTo>
                  <a:lnTo>
                    <a:pt x="590" y="2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rgbClr val="A816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3"/>
            <p:cNvSpPr>
              <a:spLocks/>
            </p:cNvSpPr>
            <p:nvPr/>
          </p:nvSpPr>
          <p:spPr bwMode="auto">
            <a:xfrm>
              <a:off x="8589685" y="3282813"/>
              <a:ext cx="389380" cy="394204"/>
            </a:xfrm>
            <a:custGeom>
              <a:avLst/>
              <a:gdLst>
                <a:gd name="T0" fmla="*/ 590 w 644"/>
                <a:gd name="T1" fmla="*/ 0 h 652"/>
                <a:gd name="T2" fmla="*/ 460 w 644"/>
                <a:gd name="T3" fmla="*/ 120 h 652"/>
                <a:gd name="T4" fmla="*/ 330 w 644"/>
                <a:gd name="T5" fmla="*/ 228 h 652"/>
                <a:gd name="T6" fmla="*/ 204 w 644"/>
                <a:gd name="T7" fmla="*/ 322 h 652"/>
                <a:gd name="T8" fmla="*/ 82 w 644"/>
                <a:gd name="T9" fmla="*/ 402 h 652"/>
                <a:gd name="T10" fmla="*/ 94 w 644"/>
                <a:gd name="T11" fmla="*/ 424 h 652"/>
                <a:gd name="T12" fmla="*/ 104 w 644"/>
                <a:gd name="T13" fmla="*/ 468 h 652"/>
                <a:gd name="T14" fmla="*/ 100 w 644"/>
                <a:gd name="T15" fmla="*/ 510 h 652"/>
                <a:gd name="T16" fmla="*/ 82 w 644"/>
                <a:gd name="T17" fmla="*/ 548 h 652"/>
                <a:gd name="T18" fmla="*/ 60 w 644"/>
                <a:gd name="T19" fmla="*/ 582 h 652"/>
                <a:gd name="T20" fmla="*/ 26 w 644"/>
                <a:gd name="T21" fmla="*/ 620 h 652"/>
                <a:gd name="T22" fmla="*/ 0 w 644"/>
                <a:gd name="T23" fmla="*/ 640 h 652"/>
                <a:gd name="T24" fmla="*/ 0 w 644"/>
                <a:gd name="T25" fmla="*/ 640 h 652"/>
                <a:gd name="T26" fmla="*/ 0 w 644"/>
                <a:gd name="T27" fmla="*/ 640 h 652"/>
                <a:gd name="T28" fmla="*/ 0 w 644"/>
                <a:gd name="T29" fmla="*/ 640 h 652"/>
                <a:gd name="T30" fmla="*/ 0 w 644"/>
                <a:gd name="T31" fmla="*/ 640 h 652"/>
                <a:gd name="T32" fmla="*/ 24 w 644"/>
                <a:gd name="T33" fmla="*/ 646 h 652"/>
                <a:gd name="T34" fmla="*/ 70 w 644"/>
                <a:gd name="T35" fmla="*/ 650 h 652"/>
                <a:gd name="T36" fmla="*/ 94 w 644"/>
                <a:gd name="T37" fmla="*/ 652 h 652"/>
                <a:gd name="T38" fmla="*/ 94 w 644"/>
                <a:gd name="T39" fmla="*/ 652 h 652"/>
                <a:gd name="T40" fmla="*/ 122 w 644"/>
                <a:gd name="T41" fmla="*/ 650 h 652"/>
                <a:gd name="T42" fmla="*/ 178 w 644"/>
                <a:gd name="T43" fmla="*/ 642 h 652"/>
                <a:gd name="T44" fmla="*/ 234 w 644"/>
                <a:gd name="T45" fmla="*/ 628 h 652"/>
                <a:gd name="T46" fmla="*/ 288 w 644"/>
                <a:gd name="T47" fmla="*/ 608 h 652"/>
                <a:gd name="T48" fmla="*/ 340 w 644"/>
                <a:gd name="T49" fmla="*/ 582 h 652"/>
                <a:gd name="T50" fmla="*/ 412 w 644"/>
                <a:gd name="T51" fmla="*/ 536 h 652"/>
                <a:gd name="T52" fmla="*/ 498 w 644"/>
                <a:gd name="T53" fmla="*/ 466 h 652"/>
                <a:gd name="T54" fmla="*/ 568 w 644"/>
                <a:gd name="T55" fmla="*/ 394 h 652"/>
                <a:gd name="T56" fmla="*/ 616 w 644"/>
                <a:gd name="T57" fmla="*/ 326 h 652"/>
                <a:gd name="T58" fmla="*/ 640 w 644"/>
                <a:gd name="T59" fmla="*/ 272 h 652"/>
                <a:gd name="T60" fmla="*/ 644 w 644"/>
                <a:gd name="T61" fmla="*/ 252 h 652"/>
                <a:gd name="T62" fmla="*/ 638 w 644"/>
                <a:gd name="T63" fmla="*/ 240 h 652"/>
                <a:gd name="T64" fmla="*/ 638 w 644"/>
                <a:gd name="T65" fmla="*/ 238 h 652"/>
                <a:gd name="T66" fmla="*/ 638 w 644"/>
                <a:gd name="T67" fmla="*/ 238 h 652"/>
                <a:gd name="T68" fmla="*/ 638 w 644"/>
                <a:gd name="T69" fmla="*/ 238 h 652"/>
                <a:gd name="T70" fmla="*/ 638 w 644"/>
                <a:gd name="T71" fmla="*/ 238 h 652"/>
                <a:gd name="T72" fmla="*/ 636 w 644"/>
                <a:gd name="T73" fmla="*/ 238 h 652"/>
                <a:gd name="T74" fmla="*/ 636 w 644"/>
                <a:gd name="T75" fmla="*/ 238 h 652"/>
                <a:gd name="T76" fmla="*/ 636 w 644"/>
                <a:gd name="T77" fmla="*/ 238 h 652"/>
                <a:gd name="T78" fmla="*/ 636 w 644"/>
                <a:gd name="T79" fmla="*/ 238 h 652"/>
                <a:gd name="T80" fmla="*/ 636 w 644"/>
                <a:gd name="T81" fmla="*/ 238 h 652"/>
                <a:gd name="T82" fmla="*/ 636 w 644"/>
                <a:gd name="T83" fmla="*/ 238 h 652"/>
                <a:gd name="T84" fmla="*/ 636 w 644"/>
                <a:gd name="T85" fmla="*/ 238 h 652"/>
                <a:gd name="T86" fmla="*/ 636 w 644"/>
                <a:gd name="T87" fmla="*/ 238 h 652"/>
                <a:gd name="T88" fmla="*/ 626 w 644"/>
                <a:gd name="T89" fmla="*/ 226 h 652"/>
                <a:gd name="T90" fmla="*/ 612 w 644"/>
                <a:gd name="T91" fmla="*/ 196 h 652"/>
                <a:gd name="T92" fmla="*/ 598 w 644"/>
                <a:gd name="T93" fmla="*/ 142 h 652"/>
                <a:gd name="T94" fmla="*/ 590 w 644"/>
                <a:gd name="T95" fmla="*/ 68 h 652"/>
                <a:gd name="T96" fmla="*/ 590 w 644"/>
                <a:gd name="T97" fmla="*/ 2 h 652"/>
                <a:gd name="T98" fmla="*/ 590 w 644"/>
                <a:gd name="T9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4" h="652">
                  <a:moveTo>
                    <a:pt x="590" y="0"/>
                  </a:moveTo>
                  <a:lnTo>
                    <a:pt x="590" y="0"/>
                  </a:lnTo>
                  <a:lnTo>
                    <a:pt x="526" y="62"/>
                  </a:lnTo>
                  <a:lnTo>
                    <a:pt x="460" y="120"/>
                  </a:lnTo>
                  <a:lnTo>
                    <a:pt x="396" y="176"/>
                  </a:lnTo>
                  <a:lnTo>
                    <a:pt x="330" y="228"/>
                  </a:lnTo>
                  <a:lnTo>
                    <a:pt x="266" y="278"/>
                  </a:lnTo>
                  <a:lnTo>
                    <a:pt x="204" y="322"/>
                  </a:lnTo>
                  <a:lnTo>
                    <a:pt x="142" y="364"/>
                  </a:lnTo>
                  <a:lnTo>
                    <a:pt x="82" y="402"/>
                  </a:lnTo>
                  <a:lnTo>
                    <a:pt x="82" y="402"/>
                  </a:lnTo>
                  <a:lnTo>
                    <a:pt x="94" y="424"/>
                  </a:lnTo>
                  <a:lnTo>
                    <a:pt x="102" y="446"/>
                  </a:lnTo>
                  <a:lnTo>
                    <a:pt x="104" y="468"/>
                  </a:lnTo>
                  <a:lnTo>
                    <a:pt x="104" y="490"/>
                  </a:lnTo>
                  <a:lnTo>
                    <a:pt x="100" y="510"/>
                  </a:lnTo>
                  <a:lnTo>
                    <a:pt x="92" y="530"/>
                  </a:lnTo>
                  <a:lnTo>
                    <a:pt x="82" y="548"/>
                  </a:lnTo>
                  <a:lnTo>
                    <a:pt x="72" y="566"/>
                  </a:lnTo>
                  <a:lnTo>
                    <a:pt x="60" y="582"/>
                  </a:lnTo>
                  <a:lnTo>
                    <a:pt x="48" y="596"/>
                  </a:lnTo>
                  <a:lnTo>
                    <a:pt x="26" y="620"/>
                  </a:lnTo>
                  <a:lnTo>
                    <a:pt x="8" y="634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24" y="646"/>
                  </a:lnTo>
                  <a:lnTo>
                    <a:pt x="48" y="648"/>
                  </a:lnTo>
                  <a:lnTo>
                    <a:pt x="70" y="650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122" y="650"/>
                  </a:lnTo>
                  <a:lnTo>
                    <a:pt x="150" y="648"/>
                  </a:lnTo>
                  <a:lnTo>
                    <a:pt x="178" y="642"/>
                  </a:lnTo>
                  <a:lnTo>
                    <a:pt x="206" y="636"/>
                  </a:lnTo>
                  <a:lnTo>
                    <a:pt x="234" y="628"/>
                  </a:lnTo>
                  <a:lnTo>
                    <a:pt x="260" y="618"/>
                  </a:lnTo>
                  <a:lnTo>
                    <a:pt x="288" y="608"/>
                  </a:lnTo>
                  <a:lnTo>
                    <a:pt x="314" y="594"/>
                  </a:lnTo>
                  <a:lnTo>
                    <a:pt x="340" y="582"/>
                  </a:lnTo>
                  <a:lnTo>
                    <a:pt x="364" y="568"/>
                  </a:lnTo>
                  <a:lnTo>
                    <a:pt x="412" y="536"/>
                  </a:lnTo>
                  <a:lnTo>
                    <a:pt x="456" y="502"/>
                  </a:lnTo>
                  <a:lnTo>
                    <a:pt x="498" y="466"/>
                  </a:lnTo>
                  <a:lnTo>
                    <a:pt x="534" y="430"/>
                  </a:lnTo>
                  <a:lnTo>
                    <a:pt x="568" y="394"/>
                  </a:lnTo>
                  <a:lnTo>
                    <a:pt x="594" y="360"/>
                  </a:lnTo>
                  <a:lnTo>
                    <a:pt x="616" y="326"/>
                  </a:lnTo>
                  <a:lnTo>
                    <a:pt x="632" y="298"/>
                  </a:lnTo>
                  <a:lnTo>
                    <a:pt x="640" y="272"/>
                  </a:lnTo>
                  <a:lnTo>
                    <a:pt x="642" y="262"/>
                  </a:lnTo>
                  <a:lnTo>
                    <a:pt x="644" y="252"/>
                  </a:lnTo>
                  <a:lnTo>
                    <a:pt x="642" y="246"/>
                  </a:lnTo>
                  <a:lnTo>
                    <a:pt x="638" y="240"/>
                  </a:lnTo>
                  <a:lnTo>
                    <a:pt x="638" y="240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26" y="226"/>
                  </a:lnTo>
                  <a:lnTo>
                    <a:pt x="618" y="212"/>
                  </a:lnTo>
                  <a:lnTo>
                    <a:pt x="612" y="196"/>
                  </a:lnTo>
                  <a:lnTo>
                    <a:pt x="606" y="180"/>
                  </a:lnTo>
                  <a:lnTo>
                    <a:pt x="598" y="142"/>
                  </a:lnTo>
                  <a:lnTo>
                    <a:pt x="592" y="104"/>
                  </a:lnTo>
                  <a:lnTo>
                    <a:pt x="590" y="68"/>
                  </a:lnTo>
                  <a:lnTo>
                    <a:pt x="590" y="36"/>
                  </a:lnTo>
                  <a:lnTo>
                    <a:pt x="590" y="2"/>
                  </a:lnTo>
                  <a:lnTo>
                    <a:pt x="590" y="2"/>
                  </a:lnTo>
                  <a:lnTo>
                    <a:pt x="5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4"/>
            <p:cNvSpPr>
              <a:spLocks/>
            </p:cNvSpPr>
            <p:nvPr/>
          </p:nvSpPr>
          <p:spPr bwMode="auto">
            <a:xfrm>
              <a:off x="8639264" y="3282813"/>
              <a:ext cx="307151" cy="243052"/>
            </a:xfrm>
            <a:custGeom>
              <a:avLst/>
              <a:gdLst>
                <a:gd name="T0" fmla="*/ 508 w 508"/>
                <a:gd name="T1" fmla="*/ 0 h 402"/>
                <a:gd name="T2" fmla="*/ 508 w 508"/>
                <a:gd name="T3" fmla="*/ 0 h 402"/>
                <a:gd name="T4" fmla="*/ 442 w 508"/>
                <a:gd name="T5" fmla="*/ 62 h 402"/>
                <a:gd name="T6" fmla="*/ 378 w 508"/>
                <a:gd name="T7" fmla="*/ 120 h 402"/>
                <a:gd name="T8" fmla="*/ 314 w 508"/>
                <a:gd name="T9" fmla="*/ 176 h 402"/>
                <a:gd name="T10" fmla="*/ 248 w 508"/>
                <a:gd name="T11" fmla="*/ 228 h 402"/>
                <a:gd name="T12" fmla="*/ 184 w 508"/>
                <a:gd name="T13" fmla="*/ 278 h 402"/>
                <a:gd name="T14" fmla="*/ 122 w 508"/>
                <a:gd name="T15" fmla="*/ 322 h 402"/>
                <a:gd name="T16" fmla="*/ 60 w 508"/>
                <a:gd name="T17" fmla="*/ 364 h 402"/>
                <a:gd name="T18" fmla="*/ 0 w 508"/>
                <a:gd name="T19" fmla="*/ 402 h 402"/>
                <a:gd name="T20" fmla="*/ 0 w 508"/>
                <a:gd name="T21" fmla="*/ 402 h 402"/>
                <a:gd name="T22" fmla="*/ 0 w 508"/>
                <a:gd name="T23" fmla="*/ 402 h 402"/>
                <a:gd name="T24" fmla="*/ 0 w 508"/>
                <a:gd name="T25" fmla="*/ 402 h 402"/>
                <a:gd name="T26" fmla="*/ 0 w 508"/>
                <a:gd name="T27" fmla="*/ 402 h 402"/>
                <a:gd name="T28" fmla="*/ 60 w 508"/>
                <a:gd name="T29" fmla="*/ 364 h 402"/>
                <a:gd name="T30" fmla="*/ 122 w 508"/>
                <a:gd name="T31" fmla="*/ 322 h 402"/>
                <a:gd name="T32" fmla="*/ 184 w 508"/>
                <a:gd name="T33" fmla="*/ 278 h 402"/>
                <a:gd name="T34" fmla="*/ 248 w 508"/>
                <a:gd name="T35" fmla="*/ 228 h 402"/>
                <a:gd name="T36" fmla="*/ 314 w 508"/>
                <a:gd name="T37" fmla="*/ 176 h 402"/>
                <a:gd name="T38" fmla="*/ 378 w 508"/>
                <a:gd name="T39" fmla="*/ 120 h 402"/>
                <a:gd name="T40" fmla="*/ 444 w 508"/>
                <a:gd name="T41" fmla="*/ 62 h 402"/>
                <a:gd name="T42" fmla="*/ 508 w 508"/>
                <a:gd name="T43" fmla="*/ 0 h 402"/>
                <a:gd name="T44" fmla="*/ 508 w 508"/>
                <a:gd name="T45" fmla="*/ 0 h 402"/>
                <a:gd name="T46" fmla="*/ 508 w 508"/>
                <a:gd name="T47" fmla="*/ 0 h 402"/>
                <a:gd name="T48" fmla="*/ 508 w 508"/>
                <a:gd name="T49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8" h="402">
                  <a:moveTo>
                    <a:pt x="508" y="0"/>
                  </a:moveTo>
                  <a:lnTo>
                    <a:pt x="508" y="0"/>
                  </a:lnTo>
                  <a:lnTo>
                    <a:pt x="442" y="62"/>
                  </a:lnTo>
                  <a:lnTo>
                    <a:pt x="378" y="120"/>
                  </a:lnTo>
                  <a:lnTo>
                    <a:pt x="314" y="176"/>
                  </a:lnTo>
                  <a:lnTo>
                    <a:pt x="248" y="228"/>
                  </a:lnTo>
                  <a:lnTo>
                    <a:pt x="184" y="278"/>
                  </a:lnTo>
                  <a:lnTo>
                    <a:pt x="122" y="322"/>
                  </a:lnTo>
                  <a:lnTo>
                    <a:pt x="60" y="364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60" y="364"/>
                  </a:lnTo>
                  <a:lnTo>
                    <a:pt x="122" y="322"/>
                  </a:lnTo>
                  <a:lnTo>
                    <a:pt x="184" y="278"/>
                  </a:lnTo>
                  <a:lnTo>
                    <a:pt x="248" y="228"/>
                  </a:lnTo>
                  <a:lnTo>
                    <a:pt x="314" y="176"/>
                  </a:lnTo>
                  <a:lnTo>
                    <a:pt x="378" y="120"/>
                  </a:lnTo>
                  <a:lnTo>
                    <a:pt x="444" y="62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D38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45"/>
            <p:cNvSpPr>
              <a:spLocks/>
            </p:cNvSpPr>
            <p:nvPr/>
          </p:nvSpPr>
          <p:spPr bwMode="auto">
            <a:xfrm>
              <a:off x="8639264" y="3282813"/>
              <a:ext cx="307151" cy="243052"/>
            </a:xfrm>
            <a:custGeom>
              <a:avLst/>
              <a:gdLst>
                <a:gd name="T0" fmla="*/ 508 w 508"/>
                <a:gd name="T1" fmla="*/ 0 h 402"/>
                <a:gd name="T2" fmla="*/ 508 w 508"/>
                <a:gd name="T3" fmla="*/ 0 h 402"/>
                <a:gd name="T4" fmla="*/ 442 w 508"/>
                <a:gd name="T5" fmla="*/ 62 h 402"/>
                <a:gd name="T6" fmla="*/ 378 w 508"/>
                <a:gd name="T7" fmla="*/ 120 h 402"/>
                <a:gd name="T8" fmla="*/ 314 w 508"/>
                <a:gd name="T9" fmla="*/ 176 h 402"/>
                <a:gd name="T10" fmla="*/ 248 w 508"/>
                <a:gd name="T11" fmla="*/ 228 h 402"/>
                <a:gd name="T12" fmla="*/ 184 w 508"/>
                <a:gd name="T13" fmla="*/ 278 h 402"/>
                <a:gd name="T14" fmla="*/ 122 w 508"/>
                <a:gd name="T15" fmla="*/ 322 h 402"/>
                <a:gd name="T16" fmla="*/ 60 w 508"/>
                <a:gd name="T17" fmla="*/ 364 h 402"/>
                <a:gd name="T18" fmla="*/ 0 w 508"/>
                <a:gd name="T19" fmla="*/ 402 h 402"/>
                <a:gd name="T20" fmla="*/ 0 w 508"/>
                <a:gd name="T21" fmla="*/ 402 h 402"/>
                <a:gd name="T22" fmla="*/ 0 w 508"/>
                <a:gd name="T23" fmla="*/ 402 h 402"/>
                <a:gd name="T24" fmla="*/ 0 w 508"/>
                <a:gd name="T25" fmla="*/ 402 h 402"/>
                <a:gd name="T26" fmla="*/ 0 w 508"/>
                <a:gd name="T27" fmla="*/ 402 h 402"/>
                <a:gd name="T28" fmla="*/ 60 w 508"/>
                <a:gd name="T29" fmla="*/ 364 h 402"/>
                <a:gd name="T30" fmla="*/ 122 w 508"/>
                <a:gd name="T31" fmla="*/ 322 h 402"/>
                <a:gd name="T32" fmla="*/ 184 w 508"/>
                <a:gd name="T33" fmla="*/ 278 h 402"/>
                <a:gd name="T34" fmla="*/ 248 w 508"/>
                <a:gd name="T35" fmla="*/ 228 h 402"/>
                <a:gd name="T36" fmla="*/ 314 w 508"/>
                <a:gd name="T37" fmla="*/ 176 h 402"/>
                <a:gd name="T38" fmla="*/ 378 w 508"/>
                <a:gd name="T39" fmla="*/ 120 h 402"/>
                <a:gd name="T40" fmla="*/ 444 w 508"/>
                <a:gd name="T41" fmla="*/ 62 h 402"/>
                <a:gd name="T42" fmla="*/ 508 w 508"/>
                <a:gd name="T43" fmla="*/ 0 h 402"/>
                <a:gd name="T44" fmla="*/ 508 w 508"/>
                <a:gd name="T45" fmla="*/ 0 h 402"/>
                <a:gd name="T46" fmla="*/ 508 w 508"/>
                <a:gd name="T47" fmla="*/ 0 h 402"/>
                <a:gd name="T48" fmla="*/ 508 w 508"/>
                <a:gd name="T49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8" h="402">
                  <a:moveTo>
                    <a:pt x="508" y="0"/>
                  </a:moveTo>
                  <a:lnTo>
                    <a:pt x="508" y="0"/>
                  </a:lnTo>
                  <a:lnTo>
                    <a:pt x="442" y="62"/>
                  </a:lnTo>
                  <a:lnTo>
                    <a:pt x="378" y="120"/>
                  </a:lnTo>
                  <a:lnTo>
                    <a:pt x="314" y="176"/>
                  </a:lnTo>
                  <a:lnTo>
                    <a:pt x="248" y="228"/>
                  </a:lnTo>
                  <a:lnTo>
                    <a:pt x="184" y="278"/>
                  </a:lnTo>
                  <a:lnTo>
                    <a:pt x="122" y="322"/>
                  </a:lnTo>
                  <a:lnTo>
                    <a:pt x="60" y="364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60" y="364"/>
                  </a:lnTo>
                  <a:lnTo>
                    <a:pt x="122" y="322"/>
                  </a:lnTo>
                  <a:lnTo>
                    <a:pt x="184" y="278"/>
                  </a:lnTo>
                  <a:lnTo>
                    <a:pt x="248" y="228"/>
                  </a:lnTo>
                  <a:lnTo>
                    <a:pt x="314" y="176"/>
                  </a:lnTo>
                  <a:lnTo>
                    <a:pt x="378" y="120"/>
                  </a:lnTo>
                  <a:lnTo>
                    <a:pt x="444" y="62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50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46"/>
            <p:cNvSpPr>
              <a:spLocks/>
            </p:cNvSpPr>
            <p:nvPr/>
          </p:nvSpPr>
          <p:spPr bwMode="auto">
            <a:xfrm>
              <a:off x="9316447" y="2742295"/>
              <a:ext cx="2419" cy="7255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4 w 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47"/>
            <p:cNvSpPr>
              <a:spLocks/>
            </p:cNvSpPr>
            <p:nvPr/>
          </p:nvSpPr>
          <p:spPr bwMode="auto">
            <a:xfrm>
              <a:off x="9316447" y="2742295"/>
              <a:ext cx="2419" cy="7255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4 w 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48"/>
            <p:cNvSpPr>
              <a:spLocks/>
            </p:cNvSpPr>
            <p:nvPr/>
          </p:nvSpPr>
          <p:spPr bwMode="auto">
            <a:xfrm>
              <a:off x="9320074" y="2725366"/>
              <a:ext cx="2419" cy="7255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4 w 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49"/>
            <p:cNvSpPr>
              <a:spLocks/>
            </p:cNvSpPr>
            <p:nvPr/>
          </p:nvSpPr>
          <p:spPr bwMode="auto">
            <a:xfrm>
              <a:off x="9320074" y="2725366"/>
              <a:ext cx="2419" cy="7255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4 w 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51"/>
            <p:cNvSpPr>
              <a:spLocks/>
            </p:cNvSpPr>
            <p:nvPr/>
          </p:nvSpPr>
          <p:spPr bwMode="auto">
            <a:xfrm>
              <a:off x="8589685" y="3508936"/>
              <a:ext cx="9674" cy="9674"/>
            </a:xfrm>
            <a:custGeom>
              <a:avLst/>
              <a:gdLst>
                <a:gd name="T0" fmla="*/ 0 w 16"/>
                <a:gd name="T1" fmla="*/ 0 h 16"/>
                <a:gd name="T2" fmla="*/ 16 w 16"/>
                <a:gd name="T3" fmla="*/ 16 h 16"/>
                <a:gd name="T4" fmla="*/ 16 w 16"/>
                <a:gd name="T5" fmla="*/ 16 h 16"/>
                <a:gd name="T6" fmla="*/ 0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lnTo>
                    <a:pt x="16" y="16"/>
                  </a:lnTo>
                  <a:lnTo>
                    <a:pt x="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52"/>
            <p:cNvSpPr>
              <a:spLocks/>
            </p:cNvSpPr>
            <p:nvPr/>
          </p:nvSpPr>
          <p:spPr bwMode="auto">
            <a:xfrm>
              <a:off x="8589685" y="3508936"/>
              <a:ext cx="9674" cy="9674"/>
            </a:xfrm>
            <a:custGeom>
              <a:avLst/>
              <a:gdLst>
                <a:gd name="T0" fmla="*/ 0 w 16"/>
                <a:gd name="T1" fmla="*/ 0 h 16"/>
                <a:gd name="T2" fmla="*/ 16 w 16"/>
                <a:gd name="T3" fmla="*/ 16 h 16"/>
                <a:gd name="T4" fmla="*/ 16 w 16"/>
                <a:gd name="T5" fmla="*/ 16 h 16"/>
                <a:gd name="T6" fmla="*/ 0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lnTo>
                    <a:pt x="16" y="16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53"/>
            <p:cNvSpPr>
              <a:spLocks/>
            </p:cNvSpPr>
            <p:nvPr/>
          </p:nvSpPr>
          <p:spPr bwMode="auto">
            <a:xfrm>
              <a:off x="8517129" y="2731412"/>
              <a:ext cx="773923" cy="806546"/>
            </a:xfrm>
            <a:custGeom>
              <a:avLst/>
              <a:gdLst>
                <a:gd name="T0" fmla="*/ 978 w 1280"/>
                <a:gd name="T1" fmla="*/ 120 h 1334"/>
                <a:gd name="T2" fmla="*/ 1014 w 1280"/>
                <a:gd name="T3" fmla="*/ 170 h 1334"/>
                <a:gd name="T4" fmla="*/ 1034 w 1280"/>
                <a:gd name="T5" fmla="*/ 226 h 1334"/>
                <a:gd name="T6" fmla="*/ 1036 w 1280"/>
                <a:gd name="T7" fmla="*/ 284 h 1334"/>
                <a:gd name="T8" fmla="*/ 1022 w 1280"/>
                <a:gd name="T9" fmla="*/ 342 h 1334"/>
                <a:gd name="T10" fmla="*/ 990 w 1280"/>
                <a:gd name="T11" fmla="*/ 394 h 1334"/>
                <a:gd name="T12" fmla="*/ 972 w 1280"/>
                <a:gd name="T13" fmla="*/ 414 h 1334"/>
                <a:gd name="T14" fmla="*/ 966 w 1280"/>
                <a:gd name="T15" fmla="*/ 418 h 1334"/>
                <a:gd name="T16" fmla="*/ 918 w 1280"/>
                <a:gd name="T17" fmla="*/ 456 h 1334"/>
                <a:gd name="T18" fmla="*/ 862 w 1280"/>
                <a:gd name="T19" fmla="*/ 474 h 1334"/>
                <a:gd name="T20" fmla="*/ 822 w 1280"/>
                <a:gd name="T21" fmla="*/ 478 h 1334"/>
                <a:gd name="T22" fmla="*/ 764 w 1280"/>
                <a:gd name="T23" fmla="*/ 470 h 1334"/>
                <a:gd name="T24" fmla="*/ 710 w 1280"/>
                <a:gd name="T25" fmla="*/ 446 h 1334"/>
                <a:gd name="T26" fmla="*/ 470 w 1280"/>
                <a:gd name="T27" fmla="*/ 628 h 1334"/>
                <a:gd name="T28" fmla="*/ 470 w 1280"/>
                <a:gd name="T29" fmla="*/ 642 h 1334"/>
                <a:gd name="T30" fmla="*/ 444 w 1280"/>
                <a:gd name="T31" fmla="*/ 692 h 1334"/>
                <a:gd name="T32" fmla="*/ 350 w 1280"/>
                <a:gd name="T33" fmla="*/ 814 h 1334"/>
                <a:gd name="T34" fmla="*/ 256 w 1280"/>
                <a:gd name="T35" fmla="*/ 918 h 1334"/>
                <a:gd name="T36" fmla="*/ 256 w 1280"/>
                <a:gd name="T37" fmla="*/ 918 h 1334"/>
                <a:gd name="T38" fmla="*/ 254 w 1280"/>
                <a:gd name="T39" fmla="*/ 918 h 1334"/>
                <a:gd name="T40" fmla="*/ 180 w 1280"/>
                <a:gd name="T41" fmla="*/ 996 h 1334"/>
                <a:gd name="T42" fmla="*/ 180 w 1280"/>
                <a:gd name="T43" fmla="*/ 996 h 1334"/>
                <a:gd name="T44" fmla="*/ 178 w 1280"/>
                <a:gd name="T45" fmla="*/ 996 h 1334"/>
                <a:gd name="T46" fmla="*/ 178 w 1280"/>
                <a:gd name="T47" fmla="*/ 998 h 1334"/>
                <a:gd name="T48" fmla="*/ 178 w 1280"/>
                <a:gd name="T49" fmla="*/ 998 h 1334"/>
                <a:gd name="T50" fmla="*/ 84 w 1280"/>
                <a:gd name="T51" fmla="*/ 1088 h 1334"/>
                <a:gd name="T52" fmla="*/ 136 w 1280"/>
                <a:gd name="T53" fmla="*/ 1302 h 1334"/>
                <a:gd name="T54" fmla="*/ 170 w 1280"/>
                <a:gd name="T55" fmla="*/ 1334 h 1334"/>
                <a:gd name="T56" fmla="*/ 202 w 1280"/>
                <a:gd name="T57" fmla="*/ 1314 h 1334"/>
                <a:gd name="T58" fmla="*/ 324 w 1280"/>
                <a:gd name="T59" fmla="*/ 1234 h 1334"/>
                <a:gd name="T60" fmla="*/ 516 w 1280"/>
                <a:gd name="T61" fmla="*/ 1088 h 1334"/>
                <a:gd name="T62" fmla="*/ 710 w 1280"/>
                <a:gd name="T63" fmla="*/ 912 h 1334"/>
                <a:gd name="T64" fmla="*/ 746 w 1280"/>
                <a:gd name="T65" fmla="*/ 878 h 1334"/>
                <a:gd name="T66" fmla="*/ 796 w 1280"/>
                <a:gd name="T67" fmla="*/ 826 h 1334"/>
                <a:gd name="T68" fmla="*/ 796 w 1280"/>
                <a:gd name="T69" fmla="*/ 826 h 1334"/>
                <a:gd name="T70" fmla="*/ 796 w 1280"/>
                <a:gd name="T71" fmla="*/ 826 h 1334"/>
                <a:gd name="T72" fmla="*/ 798 w 1280"/>
                <a:gd name="T73" fmla="*/ 824 h 1334"/>
                <a:gd name="T74" fmla="*/ 880 w 1280"/>
                <a:gd name="T75" fmla="*/ 734 h 1334"/>
                <a:gd name="T76" fmla="*/ 1094 w 1280"/>
                <a:gd name="T77" fmla="*/ 470 h 1334"/>
                <a:gd name="T78" fmla="*/ 1224 w 1280"/>
                <a:gd name="T79" fmla="*/ 262 h 1334"/>
                <a:gd name="T80" fmla="*/ 1280 w 1280"/>
                <a:gd name="T81" fmla="*/ 148 h 1334"/>
                <a:gd name="T82" fmla="*/ 1278 w 1280"/>
                <a:gd name="T83" fmla="*/ 148 h 1334"/>
                <a:gd name="T84" fmla="*/ 1236 w 1280"/>
                <a:gd name="T85" fmla="*/ 122 h 1334"/>
                <a:gd name="T86" fmla="*/ 1158 w 1280"/>
                <a:gd name="T87" fmla="*/ 58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0" h="1334">
                  <a:moveTo>
                    <a:pt x="1098" y="0"/>
                  </a:moveTo>
                  <a:lnTo>
                    <a:pt x="978" y="120"/>
                  </a:lnTo>
                  <a:lnTo>
                    <a:pt x="978" y="120"/>
                  </a:lnTo>
                  <a:lnTo>
                    <a:pt x="992" y="136"/>
                  </a:lnTo>
                  <a:lnTo>
                    <a:pt x="1004" y="152"/>
                  </a:lnTo>
                  <a:lnTo>
                    <a:pt x="1014" y="170"/>
                  </a:lnTo>
                  <a:lnTo>
                    <a:pt x="1022" y="188"/>
                  </a:lnTo>
                  <a:lnTo>
                    <a:pt x="1028" y="206"/>
                  </a:lnTo>
                  <a:lnTo>
                    <a:pt x="1034" y="226"/>
                  </a:lnTo>
                  <a:lnTo>
                    <a:pt x="1036" y="246"/>
                  </a:lnTo>
                  <a:lnTo>
                    <a:pt x="1036" y="264"/>
                  </a:lnTo>
                  <a:lnTo>
                    <a:pt x="1036" y="284"/>
                  </a:lnTo>
                  <a:lnTo>
                    <a:pt x="1034" y="304"/>
                  </a:lnTo>
                  <a:lnTo>
                    <a:pt x="1028" y="322"/>
                  </a:lnTo>
                  <a:lnTo>
                    <a:pt x="1022" y="342"/>
                  </a:lnTo>
                  <a:lnTo>
                    <a:pt x="1014" y="360"/>
                  </a:lnTo>
                  <a:lnTo>
                    <a:pt x="1004" y="376"/>
                  </a:lnTo>
                  <a:lnTo>
                    <a:pt x="990" y="394"/>
                  </a:lnTo>
                  <a:lnTo>
                    <a:pt x="976" y="408"/>
                  </a:lnTo>
                  <a:lnTo>
                    <a:pt x="976" y="408"/>
                  </a:lnTo>
                  <a:lnTo>
                    <a:pt x="972" y="414"/>
                  </a:lnTo>
                  <a:lnTo>
                    <a:pt x="972" y="414"/>
                  </a:lnTo>
                  <a:lnTo>
                    <a:pt x="966" y="418"/>
                  </a:lnTo>
                  <a:lnTo>
                    <a:pt x="966" y="418"/>
                  </a:lnTo>
                  <a:lnTo>
                    <a:pt x="952" y="432"/>
                  </a:lnTo>
                  <a:lnTo>
                    <a:pt x="934" y="444"/>
                  </a:lnTo>
                  <a:lnTo>
                    <a:pt x="918" y="456"/>
                  </a:lnTo>
                  <a:lnTo>
                    <a:pt x="900" y="464"/>
                  </a:lnTo>
                  <a:lnTo>
                    <a:pt x="880" y="470"/>
                  </a:lnTo>
                  <a:lnTo>
                    <a:pt x="862" y="474"/>
                  </a:lnTo>
                  <a:lnTo>
                    <a:pt x="842" y="478"/>
                  </a:lnTo>
                  <a:lnTo>
                    <a:pt x="822" y="478"/>
                  </a:lnTo>
                  <a:lnTo>
                    <a:pt x="822" y="478"/>
                  </a:lnTo>
                  <a:lnTo>
                    <a:pt x="802" y="478"/>
                  </a:lnTo>
                  <a:lnTo>
                    <a:pt x="784" y="476"/>
                  </a:lnTo>
                  <a:lnTo>
                    <a:pt x="764" y="470"/>
                  </a:lnTo>
                  <a:lnTo>
                    <a:pt x="746" y="464"/>
                  </a:lnTo>
                  <a:lnTo>
                    <a:pt x="728" y="456"/>
                  </a:lnTo>
                  <a:lnTo>
                    <a:pt x="710" y="446"/>
                  </a:lnTo>
                  <a:lnTo>
                    <a:pt x="694" y="434"/>
                  </a:lnTo>
                  <a:lnTo>
                    <a:pt x="678" y="420"/>
                  </a:lnTo>
                  <a:lnTo>
                    <a:pt x="470" y="628"/>
                  </a:lnTo>
                  <a:lnTo>
                    <a:pt x="470" y="628"/>
                  </a:lnTo>
                  <a:lnTo>
                    <a:pt x="470" y="634"/>
                  </a:lnTo>
                  <a:lnTo>
                    <a:pt x="470" y="642"/>
                  </a:lnTo>
                  <a:lnTo>
                    <a:pt x="466" y="652"/>
                  </a:lnTo>
                  <a:lnTo>
                    <a:pt x="462" y="662"/>
                  </a:lnTo>
                  <a:lnTo>
                    <a:pt x="444" y="692"/>
                  </a:lnTo>
                  <a:lnTo>
                    <a:pt x="420" y="728"/>
                  </a:lnTo>
                  <a:lnTo>
                    <a:pt x="388" y="768"/>
                  </a:lnTo>
                  <a:lnTo>
                    <a:pt x="350" y="814"/>
                  </a:lnTo>
                  <a:lnTo>
                    <a:pt x="304" y="864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4" y="918"/>
                  </a:lnTo>
                  <a:lnTo>
                    <a:pt x="254" y="918"/>
                  </a:lnTo>
                  <a:lnTo>
                    <a:pt x="254" y="918"/>
                  </a:lnTo>
                  <a:lnTo>
                    <a:pt x="254" y="918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78" y="996"/>
                  </a:lnTo>
                  <a:lnTo>
                    <a:pt x="178" y="996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84" y="1088"/>
                  </a:lnTo>
                  <a:lnTo>
                    <a:pt x="0" y="1164"/>
                  </a:lnTo>
                  <a:lnTo>
                    <a:pt x="120" y="1286"/>
                  </a:lnTo>
                  <a:lnTo>
                    <a:pt x="136" y="1302"/>
                  </a:lnTo>
                  <a:lnTo>
                    <a:pt x="170" y="1334"/>
                  </a:lnTo>
                  <a:lnTo>
                    <a:pt x="170" y="1334"/>
                  </a:lnTo>
                  <a:lnTo>
                    <a:pt x="170" y="1334"/>
                  </a:lnTo>
                  <a:lnTo>
                    <a:pt x="196" y="1318"/>
                  </a:lnTo>
                  <a:lnTo>
                    <a:pt x="196" y="1318"/>
                  </a:lnTo>
                  <a:lnTo>
                    <a:pt x="202" y="1314"/>
                  </a:lnTo>
                  <a:lnTo>
                    <a:pt x="202" y="1314"/>
                  </a:lnTo>
                  <a:lnTo>
                    <a:pt x="262" y="1276"/>
                  </a:lnTo>
                  <a:lnTo>
                    <a:pt x="324" y="1234"/>
                  </a:lnTo>
                  <a:lnTo>
                    <a:pt x="386" y="1190"/>
                  </a:lnTo>
                  <a:lnTo>
                    <a:pt x="450" y="1140"/>
                  </a:lnTo>
                  <a:lnTo>
                    <a:pt x="516" y="1088"/>
                  </a:lnTo>
                  <a:lnTo>
                    <a:pt x="580" y="1032"/>
                  </a:lnTo>
                  <a:lnTo>
                    <a:pt x="644" y="974"/>
                  </a:lnTo>
                  <a:lnTo>
                    <a:pt x="710" y="912"/>
                  </a:lnTo>
                  <a:lnTo>
                    <a:pt x="710" y="912"/>
                  </a:lnTo>
                  <a:lnTo>
                    <a:pt x="746" y="878"/>
                  </a:lnTo>
                  <a:lnTo>
                    <a:pt x="746" y="878"/>
                  </a:lnTo>
                  <a:lnTo>
                    <a:pt x="746" y="878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8" y="824"/>
                  </a:lnTo>
                  <a:lnTo>
                    <a:pt x="798" y="824"/>
                  </a:lnTo>
                  <a:lnTo>
                    <a:pt x="798" y="824"/>
                  </a:lnTo>
                  <a:lnTo>
                    <a:pt x="880" y="734"/>
                  </a:lnTo>
                  <a:lnTo>
                    <a:pt x="958" y="646"/>
                  </a:lnTo>
                  <a:lnTo>
                    <a:pt x="1028" y="556"/>
                  </a:lnTo>
                  <a:lnTo>
                    <a:pt x="1094" y="470"/>
                  </a:lnTo>
                  <a:lnTo>
                    <a:pt x="1150" y="384"/>
                  </a:lnTo>
                  <a:lnTo>
                    <a:pt x="1202" y="302"/>
                  </a:lnTo>
                  <a:lnTo>
                    <a:pt x="1224" y="262"/>
                  </a:lnTo>
                  <a:lnTo>
                    <a:pt x="1244" y="224"/>
                  </a:lnTo>
                  <a:lnTo>
                    <a:pt x="1264" y="186"/>
                  </a:lnTo>
                  <a:lnTo>
                    <a:pt x="1280" y="148"/>
                  </a:lnTo>
                  <a:lnTo>
                    <a:pt x="1280" y="148"/>
                  </a:lnTo>
                  <a:lnTo>
                    <a:pt x="1278" y="148"/>
                  </a:lnTo>
                  <a:lnTo>
                    <a:pt x="1278" y="148"/>
                  </a:lnTo>
                  <a:lnTo>
                    <a:pt x="1272" y="144"/>
                  </a:lnTo>
                  <a:lnTo>
                    <a:pt x="1258" y="136"/>
                  </a:lnTo>
                  <a:lnTo>
                    <a:pt x="1236" y="122"/>
                  </a:lnTo>
                  <a:lnTo>
                    <a:pt x="1206" y="100"/>
                  </a:lnTo>
                  <a:lnTo>
                    <a:pt x="1206" y="100"/>
                  </a:lnTo>
                  <a:lnTo>
                    <a:pt x="1158" y="58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54"/>
            <p:cNvSpPr>
              <a:spLocks/>
            </p:cNvSpPr>
            <p:nvPr/>
          </p:nvSpPr>
          <p:spPr bwMode="auto">
            <a:xfrm>
              <a:off x="8517129" y="2731412"/>
              <a:ext cx="773923" cy="806546"/>
            </a:xfrm>
            <a:custGeom>
              <a:avLst/>
              <a:gdLst>
                <a:gd name="T0" fmla="*/ 978 w 1280"/>
                <a:gd name="T1" fmla="*/ 120 h 1334"/>
                <a:gd name="T2" fmla="*/ 1014 w 1280"/>
                <a:gd name="T3" fmla="*/ 170 h 1334"/>
                <a:gd name="T4" fmla="*/ 1034 w 1280"/>
                <a:gd name="T5" fmla="*/ 226 h 1334"/>
                <a:gd name="T6" fmla="*/ 1036 w 1280"/>
                <a:gd name="T7" fmla="*/ 284 h 1334"/>
                <a:gd name="T8" fmla="*/ 1022 w 1280"/>
                <a:gd name="T9" fmla="*/ 342 h 1334"/>
                <a:gd name="T10" fmla="*/ 990 w 1280"/>
                <a:gd name="T11" fmla="*/ 394 h 1334"/>
                <a:gd name="T12" fmla="*/ 972 w 1280"/>
                <a:gd name="T13" fmla="*/ 414 h 1334"/>
                <a:gd name="T14" fmla="*/ 966 w 1280"/>
                <a:gd name="T15" fmla="*/ 418 h 1334"/>
                <a:gd name="T16" fmla="*/ 918 w 1280"/>
                <a:gd name="T17" fmla="*/ 456 h 1334"/>
                <a:gd name="T18" fmla="*/ 862 w 1280"/>
                <a:gd name="T19" fmla="*/ 474 h 1334"/>
                <a:gd name="T20" fmla="*/ 822 w 1280"/>
                <a:gd name="T21" fmla="*/ 478 h 1334"/>
                <a:gd name="T22" fmla="*/ 764 w 1280"/>
                <a:gd name="T23" fmla="*/ 470 h 1334"/>
                <a:gd name="T24" fmla="*/ 710 w 1280"/>
                <a:gd name="T25" fmla="*/ 446 h 1334"/>
                <a:gd name="T26" fmla="*/ 470 w 1280"/>
                <a:gd name="T27" fmla="*/ 628 h 1334"/>
                <a:gd name="T28" fmla="*/ 470 w 1280"/>
                <a:gd name="T29" fmla="*/ 642 h 1334"/>
                <a:gd name="T30" fmla="*/ 444 w 1280"/>
                <a:gd name="T31" fmla="*/ 692 h 1334"/>
                <a:gd name="T32" fmla="*/ 350 w 1280"/>
                <a:gd name="T33" fmla="*/ 814 h 1334"/>
                <a:gd name="T34" fmla="*/ 256 w 1280"/>
                <a:gd name="T35" fmla="*/ 918 h 1334"/>
                <a:gd name="T36" fmla="*/ 256 w 1280"/>
                <a:gd name="T37" fmla="*/ 918 h 1334"/>
                <a:gd name="T38" fmla="*/ 254 w 1280"/>
                <a:gd name="T39" fmla="*/ 918 h 1334"/>
                <a:gd name="T40" fmla="*/ 180 w 1280"/>
                <a:gd name="T41" fmla="*/ 996 h 1334"/>
                <a:gd name="T42" fmla="*/ 180 w 1280"/>
                <a:gd name="T43" fmla="*/ 996 h 1334"/>
                <a:gd name="T44" fmla="*/ 178 w 1280"/>
                <a:gd name="T45" fmla="*/ 996 h 1334"/>
                <a:gd name="T46" fmla="*/ 178 w 1280"/>
                <a:gd name="T47" fmla="*/ 998 h 1334"/>
                <a:gd name="T48" fmla="*/ 178 w 1280"/>
                <a:gd name="T49" fmla="*/ 998 h 1334"/>
                <a:gd name="T50" fmla="*/ 84 w 1280"/>
                <a:gd name="T51" fmla="*/ 1088 h 1334"/>
                <a:gd name="T52" fmla="*/ 136 w 1280"/>
                <a:gd name="T53" fmla="*/ 1302 h 1334"/>
                <a:gd name="T54" fmla="*/ 170 w 1280"/>
                <a:gd name="T55" fmla="*/ 1334 h 1334"/>
                <a:gd name="T56" fmla="*/ 202 w 1280"/>
                <a:gd name="T57" fmla="*/ 1314 h 1334"/>
                <a:gd name="T58" fmla="*/ 324 w 1280"/>
                <a:gd name="T59" fmla="*/ 1234 h 1334"/>
                <a:gd name="T60" fmla="*/ 516 w 1280"/>
                <a:gd name="T61" fmla="*/ 1088 h 1334"/>
                <a:gd name="T62" fmla="*/ 710 w 1280"/>
                <a:gd name="T63" fmla="*/ 912 h 1334"/>
                <a:gd name="T64" fmla="*/ 746 w 1280"/>
                <a:gd name="T65" fmla="*/ 878 h 1334"/>
                <a:gd name="T66" fmla="*/ 796 w 1280"/>
                <a:gd name="T67" fmla="*/ 826 h 1334"/>
                <a:gd name="T68" fmla="*/ 796 w 1280"/>
                <a:gd name="T69" fmla="*/ 826 h 1334"/>
                <a:gd name="T70" fmla="*/ 796 w 1280"/>
                <a:gd name="T71" fmla="*/ 826 h 1334"/>
                <a:gd name="T72" fmla="*/ 798 w 1280"/>
                <a:gd name="T73" fmla="*/ 824 h 1334"/>
                <a:gd name="T74" fmla="*/ 880 w 1280"/>
                <a:gd name="T75" fmla="*/ 734 h 1334"/>
                <a:gd name="T76" fmla="*/ 1094 w 1280"/>
                <a:gd name="T77" fmla="*/ 470 h 1334"/>
                <a:gd name="T78" fmla="*/ 1224 w 1280"/>
                <a:gd name="T79" fmla="*/ 262 h 1334"/>
                <a:gd name="T80" fmla="*/ 1280 w 1280"/>
                <a:gd name="T81" fmla="*/ 148 h 1334"/>
                <a:gd name="T82" fmla="*/ 1278 w 1280"/>
                <a:gd name="T83" fmla="*/ 148 h 1334"/>
                <a:gd name="T84" fmla="*/ 1236 w 1280"/>
                <a:gd name="T85" fmla="*/ 122 h 1334"/>
                <a:gd name="T86" fmla="*/ 1158 w 1280"/>
                <a:gd name="T87" fmla="*/ 58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0" h="1334">
                  <a:moveTo>
                    <a:pt x="1098" y="0"/>
                  </a:moveTo>
                  <a:lnTo>
                    <a:pt x="978" y="120"/>
                  </a:lnTo>
                  <a:lnTo>
                    <a:pt x="978" y="120"/>
                  </a:lnTo>
                  <a:lnTo>
                    <a:pt x="992" y="136"/>
                  </a:lnTo>
                  <a:lnTo>
                    <a:pt x="1004" y="152"/>
                  </a:lnTo>
                  <a:lnTo>
                    <a:pt x="1014" y="170"/>
                  </a:lnTo>
                  <a:lnTo>
                    <a:pt x="1022" y="188"/>
                  </a:lnTo>
                  <a:lnTo>
                    <a:pt x="1028" y="206"/>
                  </a:lnTo>
                  <a:lnTo>
                    <a:pt x="1034" y="226"/>
                  </a:lnTo>
                  <a:lnTo>
                    <a:pt x="1036" y="246"/>
                  </a:lnTo>
                  <a:lnTo>
                    <a:pt x="1036" y="264"/>
                  </a:lnTo>
                  <a:lnTo>
                    <a:pt x="1036" y="284"/>
                  </a:lnTo>
                  <a:lnTo>
                    <a:pt x="1034" y="304"/>
                  </a:lnTo>
                  <a:lnTo>
                    <a:pt x="1028" y="322"/>
                  </a:lnTo>
                  <a:lnTo>
                    <a:pt x="1022" y="342"/>
                  </a:lnTo>
                  <a:lnTo>
                    <a:pt x="1014" y="360"/>
                  </a:lnTo>
                  <a:lnTo>
                    <a:pt x="1004" y="376"/>
                  </a:lnTo>
                  <a:lnTo>
                    <a:pt x="990" y="394"/>
                  </a:lnTo>
                  <a:lnTo>
                    <a:pt x="976" y="408"/>
                  </a:lnTo>
                  <a:lnTo>
                    <a:pt x="976" y="408"/>
                  </a:lnTo>
                  <a:lnTo>
                    <a:pt x="972" y="414"/>
                  </a:lnTo>
                  <a:lnTo>
                    <a:pt x="972" y="414"/>
                  </a:lnTo>
                  <a:lnTo>
                    <a:pt x="966" y="418"/>
                  </a:lnTo>
                  <a:lnTo>
                    <a:pt x="966" y="418"/>
                  </a:lnTo>
                  <a:lnTo>
                    <a:pt x="952" y="432"/>
                  </a:lnTo>
                  <a:lnTo>
                    <a:pt x="934" y="444"/>
                  </a:lnTo>
                  <a:lnTo>
                    <a:pt x="918" y="456"/>
                  </a:lnTo>
                  <a:lnTo>
                    <a:pt x="900" y="464"/>
                  </a:lnTo>
                  <a:lnTo>
                    <a:pt x="880" y="470"/>
                  </a:lnTo>
                  <a:lnTo>
                    <a:pt x="862" y="474"/>
                  </a:lnTo>
                  <a:lnTo>
                    <a:pt x="842" y="478"/>
                  </a:lnTo>
                  <a:lnTo>
                    <a:pt x="822" y="478"/>
                  </a:lnTo>
                  <a:lnTo>
                    <a:pt x="822" y="478"/>
                  </a:lnTo>
                  <a:lnTo>
                    <a:pt x="802" y="478"/>
                  </a:lnTo>
                  <a:lnTo>
                    <a:pt x="784" y="476"/>
                  </a:lnTo>
                  <a:lnTo>
                    <a:pt x="764" y="470"/>
                  </a:lnTo>
                  <a:lnTo>
                    <a:pt x="746" y="464"/>
                  </a:lnTo>
                  <a:lnTo>
                    <a:pt x="728" y="456"/>
                  </a:lnTo>
                  <a:lnTo>
                    <a:pt x="710" y="446"/>
                  </a:lnTo>
                  <a:lnTo>
                    <a:pt x="694" y="434"/>
                  </a:lnTo>
                  <a:lnTo>
                    <a:pt x="678" y="420"/>
                  </a:lnTo>
                  <a:lnTo>
                    <a:pt x="470" y="628"/>
                  </a:lnTo>
                  <a:lnTo>
                    <a:pt x="470" y="628"/>
                  </a:lnTo>
                  <a:lnTo>
                    <a:pt x="470" y="634"/>
                  </a:lnTo>
                  <a:lnTo>
                    <a:pt x="470" y="642"/>
                  </a:lnTo>
                  <a:lnTo>
                    <a:pt x="466" y="652"/>
                  </a:lnTo>
                  <a:lnTo>
                    <a:pt x="462" y="662"/>
                  </a:lnTo>
                  <a:lnTo>
                    <a:pt x="444" y="692"/>
                  </a:lnTo>
                  <a:lnTo>
                    <a:pt x="420" y="728"/>
                  </a:lnTo>
                  <a:lnTo>
                    <a:pt x="388" y="768"/>
                  </a:lnTo>
                  <a:lnTo>
                    <a:pt x="350" y="814"/>
                  </a:lnTo>
                  <a:lnTo>
                    <a:pt x="304" y="864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4" y="918"/>
                  </a:lnTo>
                  <a:lnTo>
                    <a:pt x="254" y="918"/>
                  </a:lnTo>
                  <a:lnTo>
                    <a:pt x="254" y="918"/>
                  </a:lnTo>
                  <a:lnTo>
                    <a:pt x="254" y="918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78" y="996"/>
                  </a:lnTo>
                  <a:lnTo>
                    <a:pt x="178" y="996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84" y="1088"/>
                  </a:lnTo>
                  <a:lnTo>
                    <a:pt x="0" y="1164"/>
                  </a:lnTo>
                  <a:lnTo>
                    <a:pt x="120" y="1286"/>
                  </a:lnTo>
                  <a:lnTo>
                    <a:pt x="136" y="1302"/>
                  </a:lnTo>
                  <a:lnTo>
                    <a:pt x="170" y="1334"/>
                  </a:lnTo>
                  <a:lnTo>
                    <a:pt x="170" y="1334"/>
                  </a:lnTo>
                  <a:lnTo>
                    <a:pt x="170" y="1334"/>
                  </a:lnTo>
                  <a:lnTo>
                    <a:pt x="196" y="1318"/>
                  </a:lnTo>
                  <a:lnTo>
                    <a:pt x="196" y="1318"/>
                  </a:lnTo>
                  <a:lnTo>
                    <a:pt x="202" y="1314"/>
                  </a:lnTo>
                  <a:lnTo>
                    <a:pt x="202" y="1314"/>
                  </a:lnTo>
                  <a:lnTo>
                    <a:pt x="262" y="1276"/>
                  </a:lnTo>
                  <a:lnTo>
                    <a:pt x="324" y="1234"/>
                  </a:lnTo>
                  <a:lnTo>
                    <a:pt x="386" y="1190"/>
                  </a:lnTo>
                  <a:lnTo>
                    <a:pt x="450" y="1140"/>
                  </a:lnTo>
                  <a:lnTo>
                    <a:pt x="516" y="1088"/>
                  </a:lnTo>
                  <a:lnTo>
                    <a:pt x="580" y="1032"/>
                  </a:lnTo>
                  <a:lnTo>
                    <a:pt x="644" y="974"/>
                  </a:lnTo>
                  <a:lnTo>
                    <a:pt x="710" y="912"/>
                  </a:lnTo>
                  <a:lnTo>
                    <a:pt x="710" y="912"/>
                  </a:lnTo>
                  <a:lnTo>
                    <a:pt x="746" y="878"/>
                  </a:lnTo>
                  <a:lnTo>
                    <a:pt x="746" y="878"/>
                  </a:lnTo>
                  <a:lnTo>
                    <a:pt x="746" y="878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8" y="824"/>
                  </a:lnTo>
                  <a:lnTo>
                    <a:pt x="798" y="824"/>
                  </a:lnTo>
                  <a:lnTo>
                    <a:pt x="798" y="824"/>
                  </a:lnTo>
                  <a:lnTo>
                    <a:pt x="880" y="734"/>
                  </a:lnTo>
                  <a:lnTo>
                    <a:pt x="958" y="646"/>
                  </a:lnTo>
                  <a:lnTo>
                    <a:pt x="1028" y="556"/>
                  </a:lnTo>
                  <a:lnTo>
                    <a:pt x="1094" y="470"/>
                  </a:lnTo>
                  <a:lnTo>
                    <a:pt x="1150" y="384"/>
                  </a:lnTo>
                  <a:lnTo>
                    <a:pt x="1202" y="302"/>
                  </a:lnTo>
                  <a:lnTo>
                    <a:pt x="1224" y="262"/>
                  </a:lnTo>
                  <a:lnTo>
                    <a:pt x="1244" y="224"/>
                  </a:lnTo>
                  <a:lnTo>
                    <a:pt x="1264" y="186"/>
                  </a:lnTo>
                  <a:lnTo>
                    <a:pt x="1280" y="148"/>
                  </a:lnTo>
                  <a:lnTo>
                    <a:pt x="1280" y="148"/>
                  </a:lnTo>
                  <a:lnTo>
                    <a:pt x="1278" y="148"/>
                  </a:lnTo>
                  <a:lnTo>
                    <a:pt x="1278" y="148"/>
                  </a:lnTo>
                  <a:lnTo>
                    <a:pt x="1272" y="144"/>
                  </a:lnTo>
                  <a:lnTo>
                    <a:pt x="1258" y="136"/>
                  </a:lnTo>
                  <a:lnTo>
                    <a:pt x="1236" y="122"/>
                  </a:lnTo>
                  <a:lnTo>
                    <a:pt x="1206" y="100"/>
                  </a:lnTo>
                  <a:lnTo>
                    <a:pt x="1206" y="100"/>
                  </a:lnTo>
                  <a:lnTo>
                    <a:pt x="1158" y="58"/>
                  </a:lnTo>
                  <a:lnTo>
                    <a:pt x="10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55"/>
            <p:cNvSpPr>
              <a:spLocks/>
            </p:cNvSpPr>
            <p:nvPr/>
          </p:nvSpPr>
          <p:spPr bwMode="auto">
            <a:xfrm>
              <a:off x="8927067" y="2981719"/>
              <a:ext cx="177760" cy="38695"/>
            </a:xfrm>
            <a:custGeom>
              <a:avLst/>
              <a:gdLst>
                <a:gd name="T0" fmla="*/ 294 w 294"/>
                <a:gd name="T1" fmla="*/ 0 h 64"/>
                <a:gd name="T2" fmla="*/ 294 w 294"/>
                <a:gd name="T3" fmla="*/ 0 h 64"/>
                <a:gd name="T4" fmla="*/ 292 w 294"/>
                <a:gd name="T5" fmla="*/ 2 h 64"/>
                <a:gd name="T6" fmla="*/ 292 w 294"/>
                <a:gd name="T7" fmla="*/ 2 h 64"/>
                <a:gd name="T8" fmla="*/ 288 w 294"/>
                <a:gd name="T9" fmla="*/ 4 h 64"/>
                <a:gd name="T10" fmla="*/ 288 w 294"/>
                <a:gd name="T11" fmla="*/ 4 h 64"/>
                <a:gd name="T12" fmla="*/ 288 w 294"/>
                <a:gd name="T13" fmla="*/ 4 h 64"/>
                <a:gd name="T14" fmla="*/ 274 w 294"/>
                <a:gd name="T15" fmla="*/ 18 h 64"/>
                <a:gd name="T16" fmla="*/ 256 w 294"/>
                <a:gd name="T17" fmla="*/ 30 h 64"/>
                <a:gd name="T18" fmla="*/ 240 w 294"/>
                <a:gd name="T19" fmla="*/ 42 h 64"/>
                <a:gd name="T20" fmla="*/ 222 w 294"/>
                <a:gd name="T21" fmla="*/ 50 h 64"/>
                <a:gd name="T22" fmla="*/ 202 w 294"/>
                <a:gd name="T23" fmla="*/ 56 h 64"/>
                <a:gd name="T24" fmla="*/ 184 w 294"/>
                <a:gd name="T25" fmla="*/ 60 h 64"/>
                <a:gd name="T26" fmla="*/ 164 w 294"/>
                <a:gd name="T27" fmla="*/ 64 h 64"/>
                <a:gd name="T28" fmla="*/ 144 w 294"/>
                <a:gd name="T29" fmla="*/ 64 h 64"/>
                <a:gd name="T30" fmla="*/ 144 w 294"/>
                <a:gd name="T31" fmla="*/ 64 h 64"/>
                <a:gd name="T32" fmla="*/ 144 w 294"/>
                <a:gd name="T33" fmla="*/ 64 h 64"/>
                <a:gd name="T34" fmla="*/ 144 w 294"/>
                <a:gd name="T35" fmla="*/ 64 h 64"/>
                <a:gd name="T36" fmla="*/ 144 w 294"/>
                <a:gd name="T37" fmla="*/ 64 h 64"/>
                <a:gd name="T38" fmla="*/ 144 w 294"/>
                <a:gd name="T39" fmla="*/ 64 h 64"/>
                <a:gd name="T40" fmla="*/ 144 w 294"/>
                <a:gd name="T41" fmla="*/ 64 h 64"/>
                <a:gd name="T42" fmla="*/ 144 w 294"/>
                <a:gd name="T43" fmla="*/ 64 h 64"/>
                <a:gd name="T44" fmla="*/ 124 w 294"/>
                <a:gd name="T45" fmla="*/ 64 h 64"/>
                <a:gd name="T46" fmla="*/ 106 w 294"/>
                <a:gd name="T47" fmla="*/ 62 h 64"/>
                <a:gd name="T48" fmla="*/ 86 w 294"/>
                <a:gd name="T49" fmla="*/ 56 h 64"/>
                <a:gd name="T50" fmla="*/ 68 w 294"/>
                <a:gd name="T51" fmla="*/ 50 h 64"/>
                <a:gd name="T52" fmla="*/ 50 w 294"/>
                <a:gd name="T53" fmla="*/ 42 h 64"/>
                <a:gd name="T54" fmla="*/ 34 w 294"/>
                <a:gd name="T55" fmla="*/ 32 h 64"/>
                <a:gd name="T56" fmla="*/ 16 w 294"/>
                <a:gd name="T57" fmla="*/ 20 h 64"/>
                <a:gd name="T58" fmla="*/ 2 w 294"/>
                <a:gd name="T59" fmla="*/ 6 h 64"/>
                <a:gd name="T60" fmla="*/ 2 w 294"/>
                <a:gd name="T61" fmla="*/ 6 h 64"/>
                <a:gd name="T62" fmla="*/ 2 w 294"/>
                <a:gd name="T63" fmla="*/ 6 h 64"/>
                <a:gd name="T64" fmla="*/ 2 w 294"/>
                <a:gd name="T65" fmla="*/ 6 h 64"/>
                <a:gd name="T66" fmla="*/ 2 w 294"/>
                <a:gd name="T67" fmla="*/ 6 h 64"/>
                <a:gd name="T68" fmla="*/ 2 w 294"/>
                <a:gd name="T69" fmla="*/ 6 h 64"/>
                <a:gd name="T70" fmla="*/ 0 w 294"/>
                <a:gd name="T71" fmla="*/ 6 h 64"/>
                <a:gd name="T72" fmla="*/ 0 w 294"/>
                <a:gd name="T73" fmla="*/ 6 h 64"/>
                <a:gd name="T74" fmla="*/ 0 w 294"/>
                <a:gd name="T75" fmla="*/ 6 h 64"/>
                <a:gd name="T76" fmla="*/ 0 w 294"/>
                <a:gd name="T77" fmla="*/ 6 h 64"/>
                <a:gd name="T78" fmla="*/ 0 w 294"/>
                <a:gd name="T79" fmla="*/ 6 h 64"/>
                <a:gd name="T80" fmla="*/ 0 w 294"/>
                <a:gd name="T81" fmla="*/ 6 h 64"/>
                <a:gd name="T82" fmla="*/ 0 w 294"/>
                <a:gd name="T83" fmla="*/ 6 h 64"/>
                <a:gd name="T84" fmla="*/ 0 w 294"/>
                <a:gd name="T85" fmla="*/ 6 h 64"/>
                <a:gd name="T86" fmla="*/ 16 w 294"/>
                <a:gd name="T87" fmla="*/ 20 h 64"/>
                <a:gd name="T88" fmla="*/ 32 w 294"/>
                <a:gd name="T89" fmla="*/ 32 h 64"/>
                <a:gd name="T90" fmla="*/ 50 w 294"/>
                <a:gd name="T91" fmla="*/ 42 h 64"/>
                <a:gd name="T92" fmla="*/ 68 w 294"/>
                <a:gd name="T93" fmla="*/ 50 h 64"/>
                <a:gd name="T94" fmla="*/ 86 w 294"/>
                <a:gd name="T95" fmla="*/ 56 h 64"/>
                <a:gd name="T96" fmla="*/ 106 w 294"/>
                <a:gd name="T97" fmla="*/ 62 h 64"/>
                <a:gd name="T98" fmla="*/ 124 w 294"/>
                <a:gd name="T99" fmla="*/ 64 h 64"/>
                <a:gd name="T100" fmla="*/ 144 w 294"/>
                <a:gd name="T101" fmla="*/ 64 h 64"/>
                <a:gd name="T102" fmla="*/ 144 w 294"/>
                <a:gd name="T103" fmla="*/ 64 h 64"/>
                <a:gd name="T104" fmla="*/ 164 w 294"/>
                <a:gd name="T105" fmla="*/ 64 h 64"/>
                <a:gd name="T106" fmla="*/ 184 w 294"/>
                <a:gd name="T107" fmla="*/ 60 h 64"/>
                <a:gd name="T108" fmla="*/ 202 w 294"/>
                <a:gd name="T109" fmla="*/ 56 h 64"/>
                <a:gd name="T110" fmla="*/ 222 w 294"/>
                <a:gd name="T111" fmla="*/ 50 h 64"/>
                <a:gd name="T112" fmla="*/ 240 w 294"/>
                <a:gd name="T113" fmla="*/ 42 h 64"/>
                <a:gd name="T114" fmla="*/ 256 w 294"/>
                <a:gd name="T115" fmla="*/ 30 h 64"/>
                <a:gd name="T116" fmla="*/ 274 w 294"/>
                <a:gd name="T117" fmla="*/ 18 h 64"/>
                <a:gd name="T118" fmla="*/ 288 w 294"/>
                <a:gd name="T119" fmla="*/ 4 h 64"/>
                <a:gd name="T120" fmla="*/ 288 w 294"/>
                <a:gd name="T121" fmla="*/ 4 h 64"/>
                <a:gd name="T122" fmla="*/ 294 w 294"/>
                <a:gd name="T12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4" h="64">
                  <a:moveTo>
                    <a:pt x="294" y="0"/>
                  </a:moveTo>
                  <a:lnTo>
                    <a:pt x="294" y="0"/>
                  </a:lnTo>
                  <a:lnTo>
                    <a:pt x="292" y="2"/>
                  </a:lnTo>
                  <a:lnTo>
                    <a:pt x="292" y="2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74" y="18"/>
                  </a:lnTo>
                  <a:lnTo>
                    <a:pt x="256" y="30"/>
                  </a:lnTo>
                  <a:lnTo>
                    <a:pt x="240" y="42"/>
                  </a:lnTo>
                  <a:lnTo>
                    <a:pt x="222" y="50"/>
                  </a:lnTo>
                  <a:lnTo>
                    <a:pt x="202" y="56"/>
                  </a:lnTo>
                  <a:lnTo>
                    <a:pt x="184" y="60"/>
                  </a:lnTo>
                  <a:lnTo>
                    <a:pt x="16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24" y="64"/>
                  </a:lnTo>
                  <a:lnTo>
                    <a:pt x="106" y="62"/>
                  </a:lnTo>
                  <a:lnTo>
                    <a:pt x="86" y="56"/>
                  </a:lnTo>
                  <a:lnTo>
                    <a:pt x="68" y="50"/>
                  </a:lnTo>
                  <a:lnTo>
                    <a:pt x="50" y="42"/>
                  </a:lnTo>
                  <a:lnTo>
                    <a:pt x="34" y="32"/>
                  </a:lnTo>
                  <a:lnTo>
                    <a:pt x="16" y="20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6" y="20"/>
                  </a:lnTo>
                  <a:lnTo>
                    <a:pt x="32" y="32"/>
                  </a:lnTo>
                  <a:lnTo>
                    <a:pt x="50" y="42"/>
                  </a:lnTo>
                  <a:lnTo>
                    <a:pt x="68" y="50"/>
                  </a:lnTo>
                  <a:lnTo>
                    <a:pt x="86" y="56"/>
                  </a:lnTo>
                  <a:lnTo>
                    <a:pt x="106" y="62"/>
                  </a:lnTo>
                  <a:lnTo>
                    <a:pt x="12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64" y="64"/>
                  </a:lnTo>
                  <a:lnTo>
                    <a:pt x="184" y="60"/>
                  </a:lnTo>
                  <a:lnTo>
                    <a:pt x="202" y="56"/>
                  </a:lnTo>
                  <a:lnTo>
                    <a:pt x="222" y="50"/>
                  </a:lnTo>
                  <a:lnTo>
                    <a:pt x="240" y="42"/>
                  </a:lnTo>
                  <a:lnTo>
                    <a:pt x="256" y="30"/>
                  </a:lnTo>
                  <a:lnTo>
                    <a:pt x="274" y="18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921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56"/>
            <p:cNvSpPr>
              <a:spLocks/>
            </p:cNvSpPr>
            <p:nvPr/>
          </p:nvSpPr>
          <p:spPr bwMode="auto">
            <a:xfrm>
              <a:off x="8927067" y="2981719"/>
              <a:ext cx="177760" cy="38695"/>
            </a:xfrm>
            <a:custGeom>
              <a:avLst/>
              <a:gdLst>
                <a:gd name="T0" fmla="*/ 294 w 294"/>
                <a:gd name="T1" fmla="*/ 0 h 64"/>
                <a:gd name="T2" fmla="*/ 294 w 294"/>
                <a:gd name="T3" fmla="*/ 0 h 64"/>
                <a:gd name="T4" fmla="*/ 292 w 294"/>
                <a:gd name="T5" fmla="*/ 2 h 64"/>
                <a:gd name="T6" fmla="*/ 292 w 294"/>
                <a:gd name="T7" fmla="*/ 2 h 64"/>
                <a:gd name="T8" fmla="*/ 288 w 294"/>
                <a:gd name="T9" fmla="*/ 4 h 64"/>
                <a:gd name="T10" fmla="*/ 288 w 294"/>
                <a:gd name="T11" fmla="*/ 4 h 64"/>
                <a:gd name="T12" fmla="*/ 288 w 294"/>
                <a:gd name="T13" fmla="*/ 4 h 64"/>
                <a:gd name="T14" fmla="*/ 274 w 294"/>
                <a:gd name="T15" fmla="*/ 18 h 64"/>
                <a:gd name="T16" fmla="*/ 256 w 294"/>
                <a:gd name="T17" fmla="*/ 30 h 64"/>
                <a:gd name="T18" fmla="*/ 240 w 294"/>
                <a:gd name="T19" fmla="*/ 42 h 64"/>
                <a:gd name="T20" fmla="*/ 222 w 294"/>
                <a:gd name="T21" fmla="*/ 50 h 64"/>
                <a:gd name="T22" fmla="*/ 202 w 294"/>
                <a:gd name="T23" fmla="*/ 56 h 64"/>
                <a:gd name="T24" fmla="*/ 184 w 294"/>
                <a:gd name="T25" fmla="*/ 60 h 64"/>
                <a:gd name="T26" fmla="*/ 164 w 294"/>
                <a:gd name="T27" fmla="*/ 64 h 64"/>
                <a:gd name="T28" fmla="*/ 144 w 294"/>
                <a:gd name="T29" fmla="*/ 64 h 64"/>
                <a:gd name="T30" fmla="*/ 144 w 294"/>
                <a:gd name="T31" fmla="*/ 64 h 64"/>
                <a:gd name="T32" fmla="*/ 144 w 294"/>
                <a:gd name="T33" fmla="*/ 64 h 64"/>
                <a:gd name="T34" fmla="*/ 144 w 294"/>
                <a:gd name="T35" fmla="*/ 64 h 64"/>
                <a:gd name="T36" fmla="*/ 144 w 294"/>
                <a:gd name="T37" fmla="*/ 64 h 64"/>
                <a:gd name="T38" fmla="*/ 144 w 294"/>
                <a:gd name="T39" fmla="*/ 64 h 64"/>
                <a:gd name="T40" fmla="*/ 144 w 294"/>
                <a:gd name="T41" fmla="*/ 64 h 64"/>
                <a:gd name="T42" fmla="*/ 144 w 294"/>
                <a:gd name="T43" fmla="*/ 64 h 64"/>
                <a:gd name="T44" fmla="*/ 124 w 294"/>
                <a:gd name="T45" fmla="*/ 64 h 64"/>
                <a:gd name="T46" fmla="*/ 106 w 294"/>
                <a:gd name="T47" fmla="*/ 62 h 64"/>
                <a:gd name="T48" fmla="*/ 86 w 294"/>
                <a:gd name="T49" fmla="*/ 56 h 64"/>
                <a:gd name="T50" fmla="*/ 68 w 294"/>
                <a:gd name="T51" fmla="*/ 50 h 64"/>
                <a:gd name="T52" fmla="*/ 50 w 294"/>
                <a:gd name="T53" fmla="*/ 42 h 64"/>
                <a:gd name="T54" fmla="*/ 34 w 294"/>
                <a:gd name="T55" fmla="*/ 32 h 64"/>
                <a:gd name="T56" fmla="*/ 16 w 294"/>
                <a:gd name="T57" fmla="*/ 20 h 64"/>
                <a:gd name="T58" fmla="*/ 2 w 294"/>
                <a:gd name="T59" fmla="*/ 6 h 64"/>
                <a:gd name="T60" fmla="*/ 2 w 294"/>
                <a:gd name="T61" fmla="*/ 6 h 64"/>
                <a:gd name="T62" fmla="*/ 2 w 294"/>
                <a:gd name="T63" fmla="*/ 6 h 64"/>
                <a:gd name="T64" fmla="*/ 2 w 294"/>
                <a:gd name="T65" fmla="*/ 6 h 64"/>
                <a:gd name="T66" fmla="*/ 2 w 294"/>
                <a:gd name="T67" fmla="*/ 6 h 64"/>
                <a:gd name="T68" fmla="*/ 2 w 294"/>
                <a:gd name="T69" fmla="*/ 6 h 64"/>
                <a:gd name="T70" fmla="*/ 0 w 294"/>
                <a:gd name="T71" fmla="*/ 6 h 64"/>
                <a:gd name="T72" fmla="*/ 0 w 294"/>
                <a:gd name="T73" fmla="*/ 6 h 64"/>
                <a:gd name="T74" fmla="*/ 0 w 294"/>
                <a:gd name="T75" fmla="*/ 6 h 64"/>
                <a:gd name="T76" fmla="*/ 0 w 294"/>
                <a:gd name="T77" fmla="*/ 6 h 64"/>
                <a:gd name="T78" fmla="*/ 0 w 294"/>
                <a:gd name="T79" fmla="*/ 6 h 64"/>
                <a:gd name="T80" fmla="*/ 0 w 294"/>
                <a:gd name="T81" fmla="*/ 6 h 64"/>
                <a:gd name="T82" fmla="*/ 0 w 294"/>
                <a:gd name="T83" fmla="*/ 6 h 64"/>
                <a:gd name="T84" fmla="*/ 0 w 294"/>
                <a:gd name="T85" fmla="*/ 6 h 64"/>
                <a:gd name="T86" fmla="*/ 16 w 294"/>
                <a:gd name="T87" fmla="*/ 20 h 64"/>
                <a:gd name="T88" fmla="*/ 32 w 294"/>
                <a:gd name="T89" fmla="*/ 32 h 64"/>
                <a:gd name="T90" fmla="*/ 50 w 294"/>
                <a:gd name="T91" fmla="*/ 42 h 64"/>
                <a:gd name="T92" fmla="*/ 68 w 294"/>
                <a:gd name="T93" fmla="*/ 50 h 64"/>
                <a:gd name="T94" fmla="*/ 86 w 294"/>
                <a:gd name="T95" fmla="*/ 56 h 64"/>
                <a:gd name="T96" fmla="*/ 106 w 294"/>
                <a:gd name="T97" fmla="*/ 62 h 64"/>
                <a:gd name="T98" fmla="*/ 124 w 294"/>
                <a:gd name="T99" fmla="*/ 64 h 64"/>
                <a:gd name="T100" fmla="*/ 144 w 294"/>
                <a:gd name="T101" fmla="*/ 64 h 64"/>
                <a:gd name="T102" fmla="*/ 144 w 294"/>
                <a:gd name="T103" fmla="*/ 64 h 64"/>
                <a:gd name="T104" fmla="*/ 164 w 294"/>
                <a:gd name="T105" fmla="*/ 64 h 64"/>
                <a:gd name="T106" fmla="*/ 184 w 294"/>
                <a:gd name="T107" fmla="*/ 60 h 64"/>
                <a:gd name="T108" fmla="*/ 202 w 294"/>
                <a:gd name="T109" fmla="*/ 56 h 64"/>
                <a:gd name="T110" fmla="*/ 222 w 294"/>
                <a:gd name="T111" fmla="*/ 50 h 64"/>
                <a:gd name="T112" fmla="*/ 240 w 294"/>
                <a:gd name="T113" fmla="*/ 42 h 64"/>
                <a:gd name="T114" fmla="*/ 256 w 294"/>
                <a:gd name="T115" fmla="*/ 30 h 64"/>
                <a:gd name="T116" fmla="*/ 274 w 294"/>
                <a:gd name="T117" fmla="*/ 18 h 64"/>
                <a:gd name="T118" fmla="*/ 288 w 294"/>
                <a:gd name="T119" fmla="*/ 4 h 64"/>
                <a:gd name="T120" fmla="*/ 288 w 294"/>
                <a:gd name="T121" fmla="*/ 4 h 64"/>
                <a:gd name="T122" fmla="*/ 294 w 294"/>
                <a:gd name="T12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4" h="64">
                  <a:moveTo>
                    <a:pt x="294" y="0"/>
                  </a:moveTo>
                  <a:lnTo>
                    <a:pt x="294" y="0"/>
                  </a:lnTo>
                  <a:lnTo>
                    <a:pt x="292" y="2"/>
                  </a:lnTo>
                  <a:lnTo>
                    <a:pt x="292" y="2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74" y="18"/>
                  </a:lnTo>
                  <a:lnTo>
                    <a:pt x="256" y="30"/>
                  </a:lnTo>
                  <a:lnTo>
                    <a:pt x="240" y="42"/>
                  </a:lnTo>
                  <a:lnTo>
                    <a:pt x="222" y="50"/>
                  </a:lnTo>
                  <a:lnTo>
                    <a:pt x="202" y="56"/>
                  </a:lnTo>
                  <a:lnTo>
                    <a:pt x="184" y="60"/>
                  </a:lnTo>
                  <a:lnTo>
                    <a:pt x="16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24" y="64"/>
                  </a:lnTo>
                  <a:lnTo>
                    <a:pt x="106" y="62"/>
                  </a:lnTo>
                  <a:lnTo>
                    <a:pt x="86" y="56"/>
                  </a:lnTo>
                  <a:lnTo>
                    <a:pt x="68" y="50"/>
                  </a:lnTo>
                  <a:lnTo>
                    <a:pt x="50" y="42"/>
                  </a:lnTo>
                  <a:lnTo>
                    <a:pt x="34" y="32"/>
                  </a:lnTo>
                  <a:lnTo>
                    <a:pt x="16" y="20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6" y="20"/>
                  </a:lnTo>
                  <a:lnTo>
                    <a:pt x="32" y="32"/>
                  </a:lnTo>
                  <a:lnTo>
                    <a:pt x="50" y="42"/>
                  </a:lnTo>
                  <a:lnTo>
                    <a:pt x="68" y="50"/>
                  </a:lnTo>
                  <a:lnTo>
                    <a:pt x="86" y="56"/>
                  </a:lnTo>
                  <a:lnTo>
                    <a:pt x="106" y="62"/>
                  </a:lnTo>
                  <a:lnTo>
                    <a:pt x="12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64" y="64"/>
                  </a:lnTo>
                  <a:lnTo>
                    <a:pt x="184" y="60"/>
                  </a:lnTo>
                  <a:lnTo>
                    <a:pt x="202" y="56"/>
                  </a:lnTo>
                  <a:lnTo>
                    <a:pt x="222" y="50"/>
                  </a:lnTo>
                  <a:lnTo>
                    <a:pt x="240" y="42"/>
                  </a:lnTo>
                  <a:lnTo>
                    <a:pt x="256" y="30"/>
                  </a:lnTo>
                  <a:lnTo>
                    <a:pt x="274" y="18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57"/>
            <p:cNvSpPr>
              <a:spLocks noEditPoints="1"/>
            </p:cNvSpPr>
            <p:nvPr/>
          </p:nvSpPr>
          <p:spPr bwMode="auto">
            <a:xfrm>
              <a:off x="9181010" y="2731412"/>
              <a:ext cx="110042" cy="89482"/>
            </a:xfrm>
            <a:custGeom>
              <a:avLst/>
              <a:gdLst>
                <a:gd name="T0" fmla="*/ 180 w 182"/>
                <a:gd name="T1" fmla="*/ 148 h 148"/>
                <a:gd name="T2" fmla="*/ 180 w 182"/>
                <a:gd name="T3" fmla="*/ 148 h 148"/>
                <a:gd name="T4" fmla="*/ 182 w 182"/>
                <a:gd name="T5" fmla="*/ 148 h 148"/>
                <a:gd name="T6" fmla="*/ 182 w 182"/>
                <a:gd name="T7" fmla="*/ 148 h 148"/>
                <a:gd name="T8" fmla="*/ 182 w 182"/>
                <a:gd name="T9" fmla="*/ 148 h 148"/>
                <a:gd name="T10" fmla="*/ 182 w 182"/>
                <a:gd name="T11" fmla="*/ 148 h 148"/>
                <a:gd name="T12" fmla="*/ 180 w 182"/>
                <a:gd name="T13" fmla="*/ 148 h 148"/>
                <a:gd name="T14" fmla="*/ 0 w 182"/>
                <a:gd name="T15" fmla="*/ 0 h 148"/>
                <a:gd name="T16" fmla="*/ 0 w 182"/>
                <a:gd name="T17" fmla="*/ 0 h 148"/>
                <a:gd name="T18" fmla="*/ 0 w 182"/>
                <a:gd name="T19" fmla="*/ 0 h 148"/>
                <a:gd name="T20" fmla="*/ 60 w 182"/>
                <a:gd name="T21" fmla="*/ 58 h 148"/>
                <a:gd name="T22" fmla="*/ 108 w 182"/>
                <a:gd name="T23" fmla="*/ 100 h 148"/>
                <a:gd name="T24" fmla="*/ 108 w 182"/>
                <a:gd name="T25" fmla="*/ 100 h 148"/>
                <a:gd name="T26" fmla="*/ 60 w 182"/>
                <a:gd name="T27" fmla="*/ 58 h 148"/>
                <a:gd name="T28" fmla="*/ 0 w 182"/>
                <a:gd name="T2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2" h="148">
                  <a:moveTo>
                    <a:pt x="180" y="148"/>
                  </a:moveTo>
                  <a:lnTo>
                    <a:pt x="180" y="148"/>
                  </a:lnTo>
                  <a:lnTo>
                    <a:pt x="182" y="148"/>
                  </a:lnTo>
                  <a:lnTo>
                    <a:pt x="182" y="148"/>
                  </a:lnTo>
                  <a:lnTo>
                    <a:pt x="182" y="148"/>
                  </a:lnTo>
                  <a:lnTo>
                    <a:pt x="182" y="148"/>
                  </a:lnTo>
                  <a:lnTo>
                    <a:pt x="180" y="148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0" y="58"/>
                  </a:lnTo>
                  <a:lnTo>
                    <a:pt x="108" y="100"/>
                  </a:lnTo>
                  <a:lnTo>
                    <a:pt x="108" y="100"/>
                  </a:lnTo>
                  <a:lnTo>
                    <a:pt x="6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58"/>
            <p:cNvSpPr>
              <a:spLocks/>
            </p:cNvSpPr>
            <p:nvPr/>
          </p:nvSpPr>
          <p:spPr bwMode="auto">
            <a:xfrm>
              <a:off x="9289843" y="2820894"/>
              <a:ext cx="1209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2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59"/>
            <p:cNvSpPr>
              <a:spLocks/>
            </p:cNvSpPr>
            <p:nvPr/>
          </p:nvSpPr>
          <p:spPr bwMode="auto">
            <a:xfrm>
              <a:off x="9181010" y="2731412"/>
              <a:ext cx="65300" cy="60461"/>
            </a:xfrm>
            <a:custGeom>
              <a:avLst/>
              <a:gdLst>
                <a:gd name="T0" fmla="*/ 0 w 108"/>
                <a:gd name="T1" fmla="*/ 0 h 100"/>
                <a:gd name="T2" fmla="*/ 0 w 108"/>
                <a:gd name="T3" fmla="*/ 0 h 100"/>
                <a:gd name="T4" fmla="*/ 0 w 108"/>
                <a:gd name="T5" fmla="*/ 0 h 100"/>
                <a:gd name="T6" fmla="*/ 60 w 108"/>
                <a:gd name="T7" fmla="*/ 58 h 100"/>
                <a:gd name="T8" fmla="*/ 108 w 108"/>
                <a:gd name="T9" fmla="*/ 100 h 100"/>
                <a:gd name="T10" fmla="*/ 108 w 108"/>
                <a:gd name="T11" fmla="*/ 100 h 100"/>
                <a:gd name="T12" fmla="*/ 60 w 108"/>
                <a:gd name="T13" fmla="*/ 58 h 100"/>
                <a:gd name="T14" fmla="*/ 0 w 108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1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0" y="58"/>
                  </a:lnTo>
                  <a:lnTo>
                    <a:pt x="108" y="100"/>
                  </a:lnTo>
                  <a:lnTo>
                    <a:pt x="108" y="100"/>
                  </a:lnTo>
                  <a:lnTo>
                    <a:pt x="60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60"/>
            <p:cNvSpPr>
              <a:spLocks noEditPoints="1"/>
            </p:cNvSpPr>
            <p:nvPr/>
          </p:nvSpPr>
          <p:spPr bwMode="auto">
            <a:xfrm>
              <a:off x="8517129" y="3111105"/>
              <a:ext cx="284175" cy="324069"/>
            </a:xfrm>
            <a:custGeom>
              <a:avLst/>
              <a:gdLst>
                <a:gd name="T0" fmla="*/ 178 w 470"/>
                <a:gd name="T1" fmla="*/ 370 h 536"/>
                <a:gd name="T2" fmla="*/ 178 w 470"/>
                <a:gd name="T3" fmla="*/ 370 h 536"/>
                <a:gd name="T4" fmla="*/ 84 w 470"/>
                <a:gd name="T5" fmla="*/ 460 h 536"/>
                <a:gd name="T6" fmla="*/ 0 w 470"/>
                <a:gd name="T7" fmla="*/ 536 h 536"/>
                <a:gd name="T8" fmla="*/ 0 w 470"/>
                <a:gd name="T9" fmla="*/ 536 h 536"/>
                <a:gd name="T10" fmla="*/ 0 w 470"/>
                <a:gd name="T11" fmla="*/ 536 h 536"/>
                <a:gd name="T12" fmla="*/ 84 w 470"/>
                <a:gd name="T13" fmla="*/ 460 h 536"/>
                <a:gd name="T14" fmla="*/ 178 w 470"/>
                <a:gd name="T15" fmla="*/ 370 h 536"/>
                <a:gd name="T16" fmla="*/ 178 w 470"/>
                <a:gd name="T17" fmla="*/ 370 h 536"/>
                <a:gd name="T18" fmla="*/ 178 w 470"/>
                <a:gd name="T19" fmla="*/ 370 h 536"/>
                <a:gd name="T20" fmla="*/ 178 w 470"/>
                <a:gd name="T21" fmla="*/ 370 h 536"/>
                <a:gd name="T22" fmla="*/ 178 w 470"/>
                <a:gd name="T23" fmla="*/ 370 h 536"/>
                <a:gd name="T24" fmla="*/ 178 w 470"/>
                <a:gd name="T25" fmla="*/ 370 h 536"/>
                <a:gd name="T26" fmla="*/ 178 w 470"/>
                <a:gd name="T27" fmla="*/ 368 h 536"/>
                <a:gd name="T28" fmla="*/ 178 w 470"/>
                <a:gd name="T29" fmla="*/ 368 h 536"/>
                <a:gd name="T30" fmla="*/ 178 w 470"/>
                <a:gd name="T31" fmla="*/ 370 h 536"/>
                <a:gd name="T32" fmla="*/ 178 w 470"/>
                <a:gd name="T33" fmla="*/ 370 h 536"/>
                <a:gd name="T34" fmla="*/ 178 w 470"/>
                <a:gd name="T35" fmla="*/ 368 h 536"/>
                <a:gd name="T36" fmla="*/ 180 w 470"/>
                <a:gd name="T37" fmla="*/ 368 h 536"/>
                <a:gd name="T38" fmla="*/ 180 w 470"/>
                <a:gd name="T39" fmla="*/ 368 h 536"/>
                <a:gd name="T40" fmla="*/ 180 w 470"/>
                <a:gd name="T41" fmla="*/ 368 h 536"/>
                <a:gd name="T42" fmla="*/ 180 w 470"/>
                <a:gd name="T43" fmla="*/ 368 h 536"/>
                <a:gd name="T44" fmla="*/ 180 w 470"/>
                <a:gd name="T45" fmla="*/ 368 h 536"/>
                <a:gd name="T46" fmla="*/ 180 w 470"/>
                <a:gd name="T47" fmla="*/ 368 h 536"/>
                <a:gd name="T48" fmla="*/ 180 w 470"/>
                <a:gd name="T49" fmla="*/ 368 h 536"/>
                <a:gd name="T50" fmla="*/ 254 w 470"/>
                <a:gd name="T51" fmla="*/ 290 h 536"/>
                <a:gd name="T52" fmla="*/ 254 w 470"/>
                <a:gd name="T53" fmla="*/ 290 h 536"/>
                <a:gd name="T54" fmla="*/ 254 w 470"/>
                <a:gd name="T55" fmla="*/ 290 h 536"/>
                <a:gd name="T56" fmla="*/ 254 w 470"/>
                <a:gd name="T57" fmla="*/ 290 h 536"/>
                <a:gd name="T58" fmla="*/ 254 w 470"/>
                <a:gd name="T59" fmla="*/ 290 h 536"/>
                <a:gd name="T60" fmla="*/ 256 w 470"/>
                <a:gd name="T61" fmla="*/ 290 h 536"/>
                <a:gd name="T62" fmla="*/ 256 w 470"/>
                <a:gd name="T63" fmla="*/ 290 h 536"/>
                <a:gd name="T64" fmla="*/ 256 w 470"/>
                <a:gd name="T65" fmla="*/ 290 h 536"/>
                <a:gd name="T66" fmla="*/ 256 w 470"/>
                <a:gd name="T67" fmla="*/ 290 h 536"/>
                <a:gd name="T68" fmla="*/ 256 w 470"/>
                <a:gd name="T69" fmla="*/ 290 h 536"/>
                <a:gd name="T70" fmla="*/ 470 w 470"/>
                <a:gd name="T71" fmla="*/ 0 h 536"/>
                <a:gd name="T72" fmla="*/ 470 w 470"/>
                <a:gd name="T73" fmla="*/ 2 h 536"/>
                <a:gd name="T74" fmla="*/ 470 w 470"/>
                <a:gd name="T75" fmla="*/ 2 h 536"/>
                <a:gd name="T76" fmla="*/ 470 w 470"/>
                <a:gd name="T77" fmla="*/ 8 h 536"/>
                <a:gd name="T78" fmla="*/ 470 w 470"/>
                <a:gd name="T79" fmla="*/ 8 h 536"/>
                <a:gd name="T80" fmla="*/ 470 w 470"/>
                <a:gd name="T81" fmla="*/ 14 h 536"/>
                <a:gd name="T82" fmla="*/ 466 w 470"/>
                <a:gd name="T83" fmla="*/ 24 h 536"/>
                <a:gd name="T84" fmla="*/ 454 w 470"/>
                <a:gd name="T85" fmla="*/ 46 h 536"/>
                <a:gd name="T86" fmla="*/ 436 w 470"/>
                <a:gd name="T87" fmla="*/ 76 h 536"/>
                <a:gd name="T88" fmla="*/ 410 w 470"/>
                <a:gd name="T89" fmla="*/ 110 h 536"/>
                <a:gd name="T90" fmla="*/ 380 w 470"/>
                <a:gd name="T91" fmla="*/ 150 h 536"/>
                <a:gd name="T92" fmla="*/ 344 w 470"/>
                <a:gd name="T93" fmla="*/ 194 h 536"/>
                <a:gd name="T94" fmla="*/ 302 w 470"/>
                <a:gd name="T95" fmla="*/ 240 h 536"/>
                <a:gd name="T96" fmla="*/ 256 w 470"/>
                <a:gd name="T97" fmla="*/ 290 h 536"/>
                <a:gd name="T98" fmla="*/ 256 w 470"/>
                <a:gd name="T99" fmla="*/ 290 h 536"/>
                <a:gd name="T100" fmla="*/ 304 w 470"/>
                <a:gd name="T101" fmla="*/ 236 h 536"/>
                <a:gd name="T102" fmla="*/ 350 w 470"/>
                <a:gd name="T103" fmla="*/ 186 h 536"/>
                <a:gd name="T104" fmla="*/ 388 w 470"/>
                <a:gd name="T105" fmla="*/ 140 h 536"/>
                <a:gd name="T106" fmla="*/ 420 w 470"/>
                <a:gd name="T107" fmla="*/ 100 h 536"/>
                <a:gd name="T108" fmla="*/ 444 w 470"/>
                <a:gd name="T109" fmla="*/ 64 h 536"/>
                <a:gd name="T110" fmla="*/ 462 w 470"/>
                <a:gd name="T111" fmla="*/ 34 h 536"/>
                <a:gd name="T112" fmla="*/ 466 w 470"/>
                <a:gd name="T113" fmla="*/ 24 h 536"/>
                <a:gd name="T114" fmla="*/ 470 w 470"/>
                <a:gd name="T115" fmla="*/ 14 h 536"/>
                <a:gd name="T116" fmla="*/ 470 w 470"/>
                <a:gd name="T117" fmla="*/ 6 h 536"/>
                <a:gd name="T118" fmla="*/ 470 w 470"/>
                <a:gd name="T119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0" h="536">
                  <a:moveTo>
                    <a:pt x="178" y="370"/>
                  </a:moveTo>
                  <a:lnTo>
                    <a:pt x="178" y="370"/>
                  </a:lnTo>
                  <a:lnTo>
                    <a:pt x="84" y="460"/>
                  </a:lnTo>
                  <a:lnTo>
                    <a:pt x="0" y="536"/>
                  </a:lnTo>
                  <a:lnTo>
                    <a:pt x="0" y="536"/>
                  </a:lnTo>
                  <a:lnTo>
                    <a:pt x="0" y="536"/>
                  </a:lnTo>
                  <a:lnTo>
                    <a:pt x="84" y="460"/>
                  </a:lnTo>
                  <a:lnTo>
                    <a:pt x="178" y="370"/>
                  </a:lnTo>
                  <a:close/>
                  <a:moveTo>
                    <a:pt x="178" y="370"/>
                  </a:moveTo>
                  <a:lnTo>
                    <a:pt x="178" y="370"/>
                  </a:lnTo>
                  <a:lnTo>
                    <a:pt x="178" y="370"/>
                  </a:lnTo>
                  <a:lnTo>
                    <a:pt x="178" y="370"/>
                  </a:lnTo>
                  <a:lnTo>
                    <a:pt x="178" y="370"/>
                  </a:lnTo>
                  <a:close/>
                  <a:moveTo>
                    <a:pt x="178" y="368"/>
                  </a:moveTo>
                  <a:lnTo>
                    <a:pt x="178" y="368"/>
                  </a:lnTo>
                  <a:lnTo>
                    <a:pt x="178" y="370"/>
                  </a:lnTo>
                  <a:lnTo>
                    <a:pt x="178" y="370"/>
                  </a:lnTo>
                  <a:lnTo>
                    <a:pt x="178" y="368"/>
                  </a:lnTo>
                  <a:close/>
                  <a:moveTo>
                    <a:pt x="180" y="368"/>
                  </a:moveTo>
                  <a:lnTo>
                    <a:pt x="180" y="368"/>
                  </a:lnTo>
                  <a:lnTo>
                    <a:pt x="180" y="368"/>
                  </a:lnTo>
                  <a:lnTo>
                    <a:pt x="180" y="368"/>
                  </a:lnTo>
                  <a:lnTo>
                    <a:pt x="180" y="368"/>
                  </a:lnTo>
                  <a:lnTo>
                    <a:pt x="180" y="368"/>
                  </a:lnTo>
                  <a:lnTo>
                    <a:pt x="180" y="368"/>
                  </a:lnTo>
                  <a:close/>
                  <a:moveTo>
                    <a:pt x="254" y="290"/>
                  </a:moveTo>
                  <a:lnTo>
                    <a:pt x="254" y="290"/>
                  </a:lnTo>
                  <a:lnTo>
                    <a:pt x="254" y="290"/>
                  </a:lnTo>
                  <a:lnTo>
                    <a:pt x="254" y="290"/>
                  </a:lnTo>
                  <a:lnTo>
                    <a:pt x="254" y="290"/>
                  </a:lnTo>
                  <a:close/>
                  <a:moveTo>
                    <a:pt x="256" y="290"/>
                  </a:moveTo>
                  <a:lnTo>
                    <a:pt x="256" y="290"/>
                  </a:lnTo>
                  <a:lnTo>
                    <a:pt x="256" y="290"/>
                  </a:lnTo>
                  <a:lnTo>
                    <a:pt x="256" y="290"/>
                  </a:lnTo>
                  <a:lnTo>
                    <a:pt x="256" y="290"/>
                  </a:lnTo>
                  <a:close/>
                  <a:moveTo>
                    <a:pt x="470" y="0"/>
                  </a:moveTo>
                  <a:lnTo>
                    <a:pt x="470" y="2"/>
                  </a:lnTo>
                  <a:lnTo>
                    <a:pt x="470" y="2"/>
                  </a:lnTo>
                  <a:lnTo>
                    <a:pt x="470" y="8"/>
                  </a:lnTo>
                  <a:lnTo>
                    <a:pt x="470" y="8"/>
                  </a:lnTo>
                  <a:lnTo>
                    <a:pt x="470" y="14"/>
                  </a:lnTo>
                  <a:lnTo>
                    <a:pt x="466" y="24"/>
                  </a:lnTo>
                  <a:lnTo>
                    <a:pt x="454" y="46"/>
                  </a:lnTo>
                  <a:lnTo>
                    <a:pt x="436" y="76"/>
                  </a:lnTo>
                  <a:lnTo>
                    <a:pt x="410" y="110"/>
                  </a:lnTo>
                  <a:lnTo>
                    <a:pt x="380" y="150"/>
                  </a:lnTo>
                  <a:lnTo>
                    <a:pt x="344" y="194"/>
                  </a:lnTo>
                  <a:lnTo>
                    <a:pt x="302" y="240"/>
                  </a:lnTo>
                  <a:lnTo>
                    <a:pt x="256" y="290"/>
                  </a:lnTo>
                  <a:lnTo>
                    <a:pt x="256" y="290"/>
                  </a:lnTo>
                  <a:lnTo>
                    <a:pt x="304" y="236"/>
                  </a:lnTo>
                  <a:lnTo>
                    <a:pt x="350" y="186"/>
                  </a:lnTo>
                  <a:lnTo>
                    <a:pt x="388" y="140"/>
                  </a:lnTo>
                  <a:lnTo>
                    <a:pt x="420" y="100"/>
                  </a:lnTo>
                  <a:lnTo>
                    <a:pt x="444" y="64"/>
                  </a:lnTo>
                  <a:lnTo>
                    <a:pt x="462" y="34"/>
                  </a:lnTo>
                  <a:lnTo>
                    <a:pt x="466" y="24"/>
                  </a:lnTo>
                  <a:lnTo>
                    <a:pt x="470" y="14"/>
                  </a:lnTo>
                  <a:lnTo>
                    <a:pt x="470" y="6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61"/>
            <p:cNvSpPr>
              <a:spLocks/>
            </p:cNvSpPr>
            <p:nvPr/>
          </p:nvSpPr>
          <p:spPr bwMode="auto">
            <a:xfrm>
              <a:off x="8517129" y="3334810"/>
              <a:ext cx="107624" cy="100365"/>
            </a:xfrm>
            <a:custGeom>
              <a:avLst/>
              <a:gdLst>
                <a:gd name="T0" fmla="*/ 178 w 178"/>
                <a:gd name="T1" fmla="*/ 0 h 166"/>
                <a:gd name="T2" fmla="*/ 178 w 178"/>
                <a:gd name="T3" fmla="*/ 0 h 166"/>
                <a:gd name="T4" fmla="*/ 84 w 178"/>
                <a:gd name="T5" fmla="*/ 90 h 166"/>
                <a:gd name="T6" fmla="*/ 0 w 178"/>
                <a:gd name="T7" fmla="*/ 166 h 166"/>
                <a:gd name="T8" fmla="*/ 0 w 178"/>
                <a:gd name="T9" fmla="*/ 166 h 166"/>
                <a:gd name="T10" fmla="*/ 0 w 178"/>
                <a:gd name="T11" fmla="*/ 166 h 166"/>
                <a:gd name="T12" fmla="*/ 84 w 178"/>
                <a:gd name="T13" fmla="*/ 90 h 166"/>
                <a:gd name="T14" fmla="*/ 178 w 178"/>
                <a:gd name="T1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166">
                  <a:moveTo>
                    <a:pt x="178" y="0"/>
                  </a:moveTo>
                  <a:lnTo>
                    <a:pt x="178" y="0"/>
                  </a:lnTo>
                  <a:lnTo>
                    <a:pt x="84" y="90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84" y="90"/>
                  </a:lnTo>
                  <a:lnTo>
                    <a:pt x="1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62"/>
            <p:cNvSpPr>
              <a:spLocks noChangeArrowheads="1"/>
            </p:cNvSpPr>
            <p:nvPr/>
          </p:nvSpPr>
          <p:spPr bwMode="auto">
            <a:xfrm>
              <a:off x="8624753" y="3334810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63"/>
            <p:cNvSpPr>
              <a:spLocks noChangeArrowheads="1"/>
            </p:cNvSpPr>
            <p:nvPr/>
          </p:nvSpPr>
          <p:spPr bwMode="auto">
            <a:xfrm>
              <a:off x="8624753" y="3333600"/>
              <a:ext cx="605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64"/>
            <p:cNvSpPr>
              <a:spLocks/>
            </p:cNvSpPr>
            <p:nvPr/>
          </p:nvSpPr>
          <p:spPr bwMode="auto">
            <a:xfrm>
              <a:off x="8625962" y="3333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65"/>
            <p:cNvSpPr>
              <a:spLocks noChangeArrowheads="1"/>
            </p:cNvSpPr>
            <p:nvPr/>
          </p:nvSpPr>
          <p:spPr bwMode="auto">
            <a:xfrm>
              <a:off x="8670705" y="3286441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66"/>
            <p:cNvSpPr>
              <a:spLocks noChangeArrowheads="1"/>
            </p:cNvSpPr>
            <p:nvPr/>
          </p:nvSpPr>
          <p:spPr bwMode="auto">
            <a:xfrm>
              <a:off x="8671914" y="3286441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67"/>
            <p:cNvSpPr>
              <a:spLocks/>
            </p:cNvSpPr>
            <p:nvPr/>
          </p:nvSpPr>
          <p:spPr bwMode="auto">
            <a:xfrm>
              <a:off x="8671914" y="3111105"/>
              <a:ext cx="129390" cy="175336"/>
            </a:xfrm>
            <a:custGeom>
              <a:avLst/>
              <a:gdLst>
                <a:gd name="T0" fmla="*/ 214 w 214"/>
                <a:gd name="T1" fmla="*/ 0 h 290"/>
                <a:gd name="T2" fmla="*/ 214 w 214"/>
                <a:gd name="T3" fmla="*/ 2 h 290"/>
                <a:gd name="T4" fmla="*/ 214 w 214"/>
                <a:gd name="T5" fmla="*/ 2 h 290"/>
                <a:gd name="T6" fmla="*/ 214 w 214"/>
                <a:gd name="T7" fmla="*/ 8 h 290"/>
                <a:gd name="T8" fmla="*/ 214 w 214"/>
                <a:gd name="T9" fmla="*/ 8 h 290"/>
                <a:gd name="T10" fmla="*/ 214 w 214"/>
                <a:gd name="T11" fmla="*/ 14 h 290"/>
                <a:gd name="T12" fmla="*/ 210 w 214"/>
                <a:gd name="T13" fmla="*/ 24 h 290"/>
                <a:gd name="T14" fmla="*/ 198 w 214"/>
                <a:gd name="T15" fmla="*/ 46 h 290"/>
                <a:gd name="T16" fmla="*/ 180 w 214"/>
                <a:gd name="T17" fmla="*/ 76 h 290"/>
                <a:gd name="T18" fmla="*/ 154 w 214"/>
                <a:gd name="T19" fmla="*/ 110 h 290"/>
                <a:gd name="T20" fmla="*/ 124 w 214"/>
                <a:gd name="T21" fmla="*/ 150 h 290"/>
                <a:gd name="T22" fmla="*/ 88 w 214"/>
                <a:gd name="T23" fmla="*/ 194 h 290"/>
                <a:gd name="T24" fmla="*/ 46 w 214"/>
                <a:gd name="T25" fmla="*/ 240 h 290"/>
                <a:gd name="T26" fmla="*/ 0 w 214"/>
                <a:gd name="T27" fmla="*/ 290 h 290"/>
                <a:gd name="T28" fmla="*/ 0 w 214"/>
                <a:gd name="T29" fmla="*/ 290 h 290"/>
                <a:gd name="T30" fmla="*/ 48 w 214"/>
                <a:gd name="T31" fmla="*/ 236 h 290"/>
                <a:gd name="T32" fmla="*/ 94 w 214"/>
                <a:gd name="T33" fmla="*/ 186 h 290"/>
                <a:gd name="T34" fmla="*/ 132 w 214"/>
                <a:gd name="T35" fmla="*/ 140 h 290"/>
                <a:gd name="T36" fmla="*/ 164 w 214"/>
                <a:gd name="T37" fmla="*/ 100 h 290"/>
                <a:gd name="T38" fmla="*/ 188 w 214"/>
                <a:gd name="T39" fmla="*/ 64 h 290"/>
                <a:gd name="T40" fmla="*/ 206 w 214"/>
                <a:gd name="T41" fmla="*/ 34 h 290"/>
                <a:gd name="T42" fmla="*/ 210 w 214"/>
                <a:gd name="T43" fmla="*/ 24 h 290"/>
                <a:gd name="T44" fmla="*/ 214 w 214"/>
                <a:gd name="T45" fmla="*/ 14 h 290"/>
                <a:gd name="T46" fmla="*/ 214 w 214"/>
                <a:gd name="T47" fmla="*/ 6 h 290"/>
                <a:gd name="T48" fmla="*/ 214 w 214"/>
                <a:gd name="T49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4" h="290">
                  <a:moveTo>
                    <a:pt x="214" y="0"/>
                  </a:moveTo>
                  <a:lnTo>
                    <a:pt x="214" y="2"/>
                  </a:lnTo>
                  <a:lnTo>
                    <a:pt x="214" y="2"/>
                  </a:lnTo>
                  <a:lnTo>
                    <a:pt x="214" y="8"/>
                  </a:lnTo>
                  <a:lnTo>
                    <a:pt x="214" y="8"/>
                  </a:lnTo>
                  <a:lnTo>
                    <a:pt x="214" y="14"/>
                  </a:lnTo>
                  <a:lnTo>
                    <a:pt x="210" y="24"/>
                  </a:lnTo>
                  <a:lnTo>
                    <a:pt x="198" y="46"/>
                  </a:lnTo>
                  <a:lnTo>
                    <a:pt x="180" y="76"/>
                  </a:lnTo>
                  <a:lnTo>
                    <a:pt x="154" y="110"/>
                  </a:lnTo>
                  <a:lnTo>
                    <a:pt x="124" y="150"/>
                  </a:lnTo>
                  <a:lnTo>
                    <a:pt x="88" y="194"/>
                  </a:lnTo>
                  <a:lnTo>
                    <a:pt x="46" y="24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48" y="236"/>
                  </a:lnTo>
                  <a:lnTo>
                    <a:pt x="94" y="186"/>
                  </a:lnTo>
                  <a:lnTo>
                    <a:pt x="132" y="140"/>
                  </a:lnTo>
                  <a:lnTo>
                    <a:pt x="164" y="100"/>
                  </a:lnTo>
                  <a:lnTo>
                    <a:pt x="188" y="64"/>
                  </a:lnTo>
                  <a:lnTo>
                    <a:pt x="206" y="34"/>
                  </a:lnTo>
                  <a:lnTo>
                    <a:pt x="210" y="24"/>
                  </a:lnTo>
                  <a:lnTo>
                    <a:pt x="214" y="14"/>
                  </a:lnTo>
                  <a:lnTo>
                    <a:pt x="214" y="6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68"/>
            <p:cNvSpPr>
              <a:spLocks/>
            </p:cNvSpPr>
            <p:nvPr/>
          </p:nvSpPr>
          <p:spPr bwMode="auto">
            <a:xfrm>
              <a:off x="9103618" y="2803965"/>
              <a:ext cx="39905" cy="178964"/>
            </a:xfrm>
            <a:custGeom>
              <a:avLst/>
              <a:gdLst>
                <a:gd name="T0" fmla="*/ 8 w 66"/>
                <a:gd name="T1" fmla="*/ 0 h 296"/>
                <a:gd name="T2" fmla="*/ 8 w 66"/>
                <a:gd name="T3" fmla="*/ 0 h 296"/>
                <a:gd name="T4" fmla="*/ 8 w 66"/>
                <a:gd name="T5" fmla="*/ 0 h 296"/>
                <a:gd name="T6" fmla="*/ 22 w 66"/>
                <a:gd name="T7" fmla="*/ 16 h 296"/>
                <a:gd name="T8" fmla="*/ 34 w 66"/>
                <a:gd name="T9" fmla="*/ 32 h 296"/>
                <a:gd name="T10" fmla="*/ 44 w 66"/>
                <a:gd name="T11" fmla="*/ 50 h 296"/>
                <a:gd name="T12" fmla="*/ 52 w 66"/>
                <a:gd name="T13" fmla="*/ 68 h 296"/>
                <a:gd name="T14" fmla="*/ 58 w 66"/>
                <a:gd name="T15" fmla="*/ 86 h 296"/>
                <a:gd name="T16" fmla="*/ 64 w 66"/>
                <a:gd name="T17" fmla="*/ 106 h 296"/>
                <a:gd name="T18" fmla="*/ 66 w 66"/>
                <a:gd name="T19" fmla="*/ 124 h 296"/>
                <a:gd name="T20" fmla="*/ 66 w 66"/>
                <a:gd name="T21" fmla="*/ 144 h 296"/>
                <a:gd name="T22" fmla="*/ 66 w 66"/>
                <a:gd name="T23" fmla="*/ 144 h 296"/>
                <a:gd name="T24" fmla="*/ 66 w 66"/>
                <a:gd name="T25" fmla="*/ 164 h 296"/>
                <a:gd name="T26" fmla="*/ 64 w 66"/>
                <a:gd name="T27" fmla="*/ 184 h 296"/>
                <a:gd name="T28" fmla="*/ 58 w 66"/>
                <a:gd name="T29" fmla="*/ 202 h 296"/>
                <a:gd name="T30" fmla="*/ 52 w 66"/>
                <a:gd name="T31" fmla="*/ 220 h 296"/>
                <a:gd name="T32" fmla="*/ 44 w 66"/>
                <a:gd name="T33" fmla="*/ 240 h 296"/>
                <a:gd name="T34" fmla="*/ 34 w 66"/>
                <a:gd name="T35" fmla="*/ 256 h 296"/>
                <a:gd name="T36" fmla="*/ 20 w 66"/>
                <a:gd name="T37" fmla="*/ 274 h 296"/>
                <a:gd name="T38" fmla="*/ 6 w 66"/>
                <a:gd name="T39" fmla="*/ 288 h 296"/>
                <a:gd name="T40" fmla="*/ 6 w 66"/>
                <a:gd name="T41" fmla="*/ 288 h 296"/>
                <a:gd name="T42" fmla="*/ 2 w 66"/>
                <a:gd name="T43" fmla="*/ 294 h 296"/>
                <a:gd name="T44" fmla="*/ 2 w 66"/>
                <a:gd name="T45" fmla="*/ 294 h 296"/>
                <a:gd name="T46" fmla="*/ 0 w 66"/>
                <a:gd name="T47" fmla="*/ 296 h 296"/>
                <a:gd name="T48" fmla="*/ 0 w 66"/>
                <a:gd name="T49" fmla="*/ 296 h 296"/>
                <a:gd name="T50" fmla="*/ 2 w 66"/>
                <a:gd name="T51" fmla="*/ 294 h 296"/>
                <a:gd name="T52" fmla="*/ 2 w 66"/>
                <a:gd name="T53" fmla="*/ 294 h 296"/>
                <a:gd name="T54" fmla="*/ 6 w 66"/>
                <a:gd name="T55" fmla="*/ 288 h 296"/>
                <a:gd name="T56" fmla="*/ 6 w 66"/>
                <a:gd name="T57" fmla="*/ 288 h 296"/>
                <a:gd name="T58" fmla="*/ 20 w 66"/>
                <a:gd name="T59" fmla="*/ 274 h 296"/>
                <a:gd name="T60" fmla="*/ 34 w 66"/>
                <a:gd name="T61" fmla="*/ 256 h 296"/>
                <a:gd name="T62" fmla="*/ 44 w 66"/>
                <a:gd name="T63" fmla="*/ 240 h 296"/>
                <a:gd name="T64" fmla="*/ 52 w 66"/>
                <a:gd name="T65" fmla="*/ 222 h 296"/>
                <a:gd name="T66" fmla="*/ 58 w 66"/>
                <a:gd name="T67" fmla="*/ 202 h 296"/>
                <a:gd name="T68" fmla="*/ 64 w 66"/>
                <a:gd name="T69" fmla="*/ 184 h 296"/>
                <a:gd name="T70" fmla="*/ 66 w 66"/>
                <a:gd name="T71" fmla="*/ 164 h 296"/>
                <a:gd name="T72" fmla="*/ 66 w 66"/>
                <a:gd name="T73" fmla="*/ 144 h 296"/>
                <a:gd name="T74" fmla="*/ 66 w 66"/>
                <a:gd name="T75" fmla="*/ 126 h 296"/>
                <a:gd name="T76" fmla="*/ 64 w 66"/>
                <a:gd name="T77" fmla="*/ 106 h 296"/>
                <a:gd name="T78" fmla="*/ 58 w 66"/>
                <a:gd name="T79" fmla="*/ 86 h 296"/>
                <a:gd name="T80" fmla="*/ 52 w 66"/>
                <a:gd name="T81" fmla="*/ 68 h 296"/>
                <a:gd name="T82" fmla="*/ 44 w 66"/>
                <a:gd name="T83" fmla="*/ 50 h 296"/>
                <a:gd name="T84" fmla="*/ 34 w 66"/>
                <a:gd name="T85" fmla="*/ 32 h 296"/>
                <a:gd name="T86" fmla="*/ 22 w 66"/>
                <a:gd name="T87" fmla="*/ 16 h 296"/>
                <a:gd name="T88" fmla="*/ 8 w 66"/>
                <a:gd name="T89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" h="29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22" y="16"/>
                  </a:lnTo>
                  <a:lnTo>
                    <a:pt x="34" y="32"/>
                  </a:lnTo>
                  <a:lnTo>
                    <a:pt x="44" y="50"/>
                  </a:lnTo>
                  <a:lnTo>
                    <a:pt x="52" y="68"/>
                  </a:lnTo>
                  <a:lnTo>
                    <a:pt x="58" y="86"/>
                  </a:lnTo>
                  <a:lnTo>
                    <a:pt x="64" y="106"/>
                  </a:lnTo>
                  <a:lnTo>
                    <a:pt x="66" y="124"/>
                  </a:lnTo>
                  <a:lnTo>
                    <a:pt x="66" y="144"/>
                  </a:lnTo>
                  <a:lnTo>
                    <a:pt x="66" y="144"/>
                  </a:lnTo>
                  <a:lnTo>
                    <a:pt x="66" y="164"/>
                  </a:lnTo>
                  <a:lnTo>
                    <a:pt x="64" y="184"/>
                  </a:lnTo>
                  <a:lnTo>
                    <a:pt x="58" y="202"/>
                  </a:lnTo>
                  <a:lnTo>
                    <a:pt x="52" y="220"/>
                  </a:lnTo>
                  <a:lnTo>
                    <a:pt x="44" y="240"/>
                  </a:lnTo>
                  <a:lnTo>
                    <a:pt x="34" y="256"/>
                  </a:lnTo>
                  <a:lnTo>
                    <a:pt x="20" y="274"/>
                  </a:lnTo>
                  <a:lnTo>
                    <a:pt x="6" y="288"/>
                  </a:lnTo>
                  <a:lnTo>
                    <a:pt x="6" y="288"/>
                  </a:lnTo>
                  <a:lnTo>
                    <a:pt x="2" y="294"/>
                  </a:lnTo>
                  <a:lnTo>
                    <a:pt x="2" y="294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2" y="294"/>
                  </a:lnTo>
                  <a:lnTo>
                    <a:pt x="2" y="294"/>
                  </a:lnTo>
                  <a:lnTo>
                    <a:pt x="6" y="288"/>
                  </a:lnTo>
                  <a:lnTo>
                    <a:pt x="6" y="288"/>
                  </a:lnTo>
                  <a:lnTo>
                    <a:pt x="20" y="274"/>
                  </a:lnTo>
                  <a:lnTo>
                    <a:pt x="34" y="256"/>
                  </a:lnTo>
                  <a:lnTo>
                    <a:pt x="44" y="240"/>
                  </a:lnTo>
                  <a:lnTo>
                    <a:pt x="52" y="222"/>
                  </a:lnTo>
                  <a:lnTo>
                    <a:pt x="58" y="202"/>
                  </a:lnTo>
                  <a:lnTo>
                    <a:pt x="64" y="184"/>
                  </a:lnTo>
                  <a:lnTo>
                    <a:pt x="66" y="164"/>
                  </a:lnTo>
                  <a:lnTo>
                    <a:pt x="66" y="144"/>
                  </a:lnTo>
                  <a:lnTo>
                    <a:pt x="66" y="126"/>
                  </a:lnTo>
                  <a:lnTo>
                    <a:pt x="64" y="106"/>
                  </a:lnTo>
                  <a:lnTo>
                    <a:pt x="58" y="86"/>
                  </a:lnTo>
                  <a:lnTo>
                    <a:pt x="52" y="68"/>
                  </a:lnTo>
                  <a:lnTo>
                    <a:pt x="44" y="50"/>
                  </a:lnTo>
                  <a:lnTo>
                    <a:pt x="34" y="32"/>
                  </a:lnTo>
                  <a:lnTo>
                    <a:pt x="2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69"/>
            <p:cNvSpPr>
              <a:spLocks/>
            </p:cNvSpPr>
            <p:nvPr/>
          </p:nvSpPr>
          <p:spPr bwMode="auto">
            <a:xfrm>
              <a:off x="9103618" y="2803965"/>
              <a:ext cx="39905" cy="178964"/>
            </a:xfrm>
            <a:custGeom>
              <a:avLst/>
              <a:gdLst>
                <a:gd name="T0" fmla="*/ 8 w 66"/>
                <a:gd name="T1" fmla="*/ 0 h 296"/>
                <a:gd name="T2" fmla="*/ 8 w 66"/>
                <a:gd name="T3" fmla="*/ 0 h 296"/>
                <a:gd name="T4" fmla="*/ 8 w 66"/>
                <a:gd name="T5" fmla="*/ 0 h 296"/>
                <a:gd name="T6" fmla="*/ 22 w 66"/>
                <a:gd name="T7" fmla="*/ 16 h 296"/>
                <a:gd name="T8" fmla="*/ 34 w 66"/>
                <a:gd name="T9" fmla="*/ 32 h 296"/>
                <a:gd name="T10" fmla="*/ 44 w 66"/>
                <a:gd name="T11" fmla="*/ 50 h 296"/>
                <a:gd name="T12" fmla="*/ 52 w 66"/>
                <a:gd name="T13" fmla="*/ 68 h 296"/>
                <a:gd name="T14" fmla="*/ 58 w 66"/>
                <a:gd name="T15" fmla="*/ 86 h 296"/>
                <a:gd name="T16" fmla="*/ 64 w 66"/>
                <a:gd name="T17" fmla="*/ 106 h 296"/>
                <a:gd name="T18" fmla="*/ 66 w 66"/>
                <a:gd name="T19" fmla="*/ 124 h 296"/>
                <a:gd name="T20" fmla="*/ 66 w 66"/>
                <a:gd name="T21" fmla="*/ 144 h 296"/>
                <a:gd name="T22" fmla="*/ 66 w 66"/>
                <a:gd name="T23" fmla="*/ 144 h 296"/>
                <a:gd name="T24" fmla="*/ 66 w 66"/>
                <a:gd name="T25" fmla="*/ 164 h 296"/>
                <a:gd name="T26" fmla="*/ 64 w 66"/>
                <a:gd name="T27" fmla="*/ 184 h 296"/>
                <a:gd name="T28" fmla="*/ 58 w 66"/>
                <a:gd name="T29" fmla="*/ 202 h 296"/>
                <a:gd name="T30" fmla="*/ 52 w 66"/>
                <a:gd name="T31" fmla="*/ 220 h 296"/>
                <a:gd name="T32" fmla="*/ 44 w 66"/>
                <a:gd name="T33" fmla="*/ 240 h 296"/>
                <a:gd name="T34" fmla="*/ 34 w 66"/>
                <a:gd name="T35" fmla="*/ 256 h 296"/>
                <a:gd name="T36" fmla="*/ 20 w 66"/>
                <a:gd name="T37" fmla="*/ 274 h 296"/>
                <a:gd name="T38" fmla="*/ 6 w 66"/>
                <a:gd name="T39" fmla="*/ 288 h 296"/>
                <a:gd name="T40" fmla="*/ 6 w 66"/>
                <a:gd name="T41" fmla="*/ 288 h 296"/>
                <a:gd name="T42" fmla="*/ 2 w 66"/>
                <a:gd name="T43" fmla="*/ 294 h 296"/>
                <a:gd name="T44" fmla="*/ 2 w 66"/>
                <a:gd name="T45" fmla="*/ 294 h 296"/>
                <a:gd name="T46" fmla="*/ 0 w 66"/>
                <a:gd name="T47" fmla="*/ 296 h 296"/>
                <a:gd name="T48" fmla="*/ 0 w 66"/>
                <a:gd name="T49" fmla="*/ 296 h 296"/>
                <a:gd name="T50" fmla="*/ 2 w 66"/>
                <a:gd name="T51" fmla="*/ 294 h 296"/>
                <a:gd name="T52" fmla="*/ 2 w 66"/>
                <a:gd name="T53" fmla="*/ 294 h 296"/>
                <a:gd name="T54" fmla="*/ 6 w 66"/>
                <a:gd name="T55" fmla="*/ 288 h 296"/>
                <a:gd name="T56" fmla="*/ 6 w 66"/>
                <a:gd name="T57" fmla="*/ 288 h 296"/>
                <a:gd name="T58" fmla="*/ 20 w 66"/>
                <a:gd name="T59" fmla="*/ 274 h 296"/>
                <a:gd name="T60" fmla="*/ 34 w 66"/>
                <a:gd name="T61" fmla="*/ 256 h 296"/>
                <a:gd name="T62" fmla="*/ 44 w 66"/>
                <a:gd name="T63" fmla="*/ 240 h 296"/>
                <a:gd name="T64" fmla="*/ 52 w 66"/>
                <a:gd name="T65" fmla="*/ 222 h 296"/>
                <a:gd name="T66" fmla="*/ 58 w 66"/>
                <a:gd name="T67" fmla="*/ 202 h 296"/>
                <a:gd name="T68" fmla="*/ 64 w 66"/>
                <a:gd name="T69" fmla="*/ 184 h 296"/>
                <a:gd name="T70" fmla="*/ 66 w 66"/>
                <a:gd name="T71" fmla="*/ 164 h 296"/>
                <a:gd name="T72" fmla="*/ 66 w 66"/>
                <a:gd name="T73" fmla="*/ 144 h 296"/>
                <a:gd name="T74" fmla="*/ 66 w 66"/>
                <a:gd name="T75" fmla="*/ 126 h 296"/>
                <a:gd name="T76" fmla="*/ 64 w 66"/>
                <a:gd name="T77" fmla="*/ 106 h 296"/>
                <a:gd name="T78" fmla="*/ 58 w 66"/>
                <a:gd name="T79" fmla="*/ 86 h 296"/>
                <a:gd name="T80" fmla="*/ 52 w 66"/>
                <a:gd name="T81" fmla="*/ 68 h 296"/>
                <a:gd name="T82" fmla="*/ 44 w 66"/>
                <a:gd name="T83" fmla="*/ 50 h 296"/>
                <a:gd name="T84" fmla="*/ 34 w 66"/>
                <a:gd name="T85" fmla="*/ 32 h 296"/>
                <a:gd name="T86" fmla="*/ 22 w 66"/>
                <a:gd name="T87" fmla="*/ 16 h 296"/>
                <a:gd name="T88" fmla="*/ 8 w 66"/>
                <a:gd name="T89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" h="29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22" y="16"/>
                  </a:lnTo>
                  <a:lnTo>
                    <a:pt x="34" y="32"/>
                  </a:lnTo>
                  <a:lnTo>
                    <a:pt x="44" y="50"/>
                  </a:lnTo>
                  <a:lnTo>
                    <a:pt x="52" y="68"/>
                  </a:lnTo>
                  <a:lnTo>
                    <a:pt x="58" y="86"/>
                  </a:lnTo>
                  <a:lnTo>
                    <a:pt x="64" y="106"/>
                  </a:lnTo>
                  <a:lnTo>
                    <a:pt x="66" y="124"/>
                  </a:lnTo>
                  <a:lnTo>
                    <a:pt x="66" y="144"/>
                  </a:lnTo>
                  <a:lnTo>
                    <a:pt x="66" y="144"/>
                  </a:lnTo>
                  <a:lnTo>
                    <a:pt x="66" y="164"/>
                  </a:lnTo>
                  <a:lnTo>
                    <a:pt x="64" y="184"/>
                  </a:lnTo>
                  <a:lnTo>
                    <a:pt x="58" y="202"/>
                  </a:lnTo>
                  <a:lnTo>
                    <a:pt x="52" y="220"/>
                  </a:lnTo>
                  <a:lnTo>
                    <a:pt x="44" y="240"/>
                  </a:lnTo>
                  <a:lnTo>
                    <a:pt x="34" y="256"/>
                  </a:lnTo>
                  <a:lnTo>
                    <a:pt x="20" y="274"/>
                  </a:lnTo>
                  <a:lnTo>
                    <a:pt x="6" y="288"/>
                  </a:lnTo>
                  <a:lnTo>
                    <a:pt x="6" y="288"/>
                  </a:lnTo>
                  <a:lnTo>
                    <a:pt x="2" y="294"/>
                  </a:lnTo>
                  <a:lnTo>
                    <a:pt x="2" y="294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2" y="294"/>
                  </a:lnTo>
                  <a:lnTo>
                    <a:pt x="2" y="294"/>
                  </a:lnTo>
                  <a:lnTo>
                    <a:pt x="6" y="288"/>
                  </a:lnTo>
                  <a:lnTo>
                    <a:pt x="6" y="288"/>
                  </a:lnTo>
                  <a:lnTo>
                    <a:pt x="20" y="274"/>
                  </a:lnTo>
                  <a:lnTo>
                    <a:pt x="34" y="256"/>
                  </a:lnTo>
                  <a:lnTo>
                    <a:pt x="44" y="240"/>
                  </a:lnTo>
                  <a:lnTo>
                    <a:pt x="52" y="222"/>
                  </a:lnTo>
                  <a:lnTo>
                    <a:pt x="58" y="202"/>
                  </a:lnTo>
                  <a:lnTo>
                    <a:pt x="64" y="184"/>
                  </a:lnTo>
                  <a:lnTo>
                    <a:pt x="66" y="164"/>
                  </a:lnTo>
                  <a:lnTo>
                    <a:pt x="66" y="144"/>
                  </a:lnTo>
                  <a:lnTo>
                    <a:pt x="66" y="126"/>
                  </a:lnTo>
                  <a:lnTo>
                    <a:pt x="64" y="106"/>
                  </a:lnTo>
                  <a:lnTo>
                    <a:pt x="58" y="86"/>
                  </a:lnTo>
                  <a:lnTo>
                    <a:pt x="52" y="68"/>
                  </a:lnTo>
                  <a:lnTo>
                    <a:pt x="44" y="50"/>
                  </a:lnTo>
                  <a:lnTo>
                    <a:pt x="34" y="32"/>
                  </a:lnTo>
                  <a:lnTo>
                    <a:pt x="22" y="1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70"/>
            <p:cNvSpPr>
              <a:spLocks/>
            </p:cNvSpPr>
            <p:nvPr/>
          </p:nvSpPr>
          <p:spPr bwMode="auto">
            <a:xfrm>
              <a:off x="9323702" y="2709646"/>
              <a:ext cx="1209" cy="7255"/>
            </a:xfrm>
            <a:custGeom>
              <a:avLst/>
              <a:gdLst>
                <a:gd name="T0" fmla="*/ 2 w 2"/>
                <a:gd name="T1" fmla="*/ 0 h 12"/>
                <a:gd name="T2" fmla="*/ 2 w 2"/>
                <a:gd name="T3" fmla="*/ 0 h 12"/>
                <a:gd name="T4" fmla="*/ 0 w 2"/>
                <a:gd name="T5" fmla="*/ 12 h 12"/>
                <a:gd name="T6" fmla="*/ 0 w 2"/>
                <a:gd name="T7" fmla="*/ 12 h 12"/>
                <a:gd name="T8" fmla="*/ 2 w 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71"/>
            <p:cNvSpPr>
              <a:spLocks/>
            </p:cNvSpPr>
            <p:nvPr/>
          </p:nvSpPr>
          <p:spPr bwMode="auto">
            <a:xfrm>
              <a:off x="9323702" y="2709646"/>
              <a:ext cx="1209" cy="7255"/>
            </a:xfrm>
            <a:custGeom>
              <a:avLst/>
              <a:gdLst>
                <a:gd name="T0" fmla="*/ 2 w 2"/>
                <a:gd name="T1" fmla="*/ 0 h 12"/>
                <a:gd name="T2" fmla="*/ 2 w 2"/>
                <a:gd name="T3" fmla="*/ 0 h 12"/>
                <a:gd name="T4" fmla="*/ 0 w 2"/>
                <a:gd name="T5" fmla="*/ 12 h 12"/>
                <a:gd name="T6" fmla="*/ 0 w 2"/>
                <a:gd name="T7" fmla="*/ 12 h 12"/>
                <a:gd name="T8" fmla="*/ 2 w 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72"/>
            <p:cNvSpPr>
              <a:spLocks/>
            </p:cNvSpPr>
            <p:nvPr/>
          </p:nvSpPr>
          <p:spPr bwMode="auto">
            <a:xfrm>
              <a:off x="9294680" y="2796709"/>
              <a:ext cx="6046" cy="15720"/>
            </a:xfrm>
            <a:custGeom>
              <a:avLst/>
              <a:gdLst>
                <a:gd name="T0" fmla="*/ 10 w 10"/>
                <a:gd name="T1" fmla="*/ 0 h 26"/>
                <a:gd name="T2" fmla="*/ 10 w 10"/>
                <a:gd name="T3" fmla="*/ 0 h 26"/>
                <a:gd name="T4" fmla="*/ 0 w 10"/>
                <a:gd name="T5" fmla="*/ 26 h 26"/>
                <a:gd name="T6" fmla="*/ 0 w 10"/>
                <a:gd name="T7" fmla="*/ 26 h 26"/>
                <a:gd name="T8" fmla="*/ 10 w 10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6">
                  <a:moveTo>
                    <a:pt x="10" y="0"/>
                  </a:moveTo>
                  <a:lnTo>
                    <a:pt x="10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73"/>
            <p:cNvSpPr>
              <a:spLocks/>
            </p:cNvSpPr>
            <p:nvPr/>
          </p:nvSpPr>
          <p:spPr bwMode="auto">
            <a:xfrm>
              <a:off x="9294680" y="2796709"/>
              <a:ext cx="6046" cy="15720"/>
            </a:xfrm>
            <a:custGeom>
              <a:avLst/>
              <a:gdLst>
                <a:gd name="T0" fmla="*/ 10 w 10"/>
                <a:gd name="T1" fmla="*/ 0 h 26"/>
                <a:gd name="T2" fmla="*/ 10 w 10"/>
                <a:gd name="T3" fmla="*/ 0 h 26"/>
                <a:gd name="T4" fmla="*/ 0 w 10"/>
                <a:gd name="T5" fmla="*/ 26 h 26"/>
                <a:gd name="T6" fmla="*/ 0 w 10"/>
                <a:gd name="T7" fmla="*/ 26 h 26"/>
                <a:gd name="T8" fmla="*/ 10 w 10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6">
                  <a:moveTo>
                    <a:pt x="10" y="0"/>
                  </a:moveTo>
                  <a:lnTo>
                    <a:pt x="10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74"/>
            <p:cNvSpPr>
              <a:spLocks/>
            </p:cNvSpPr>
            <p:nvPr/>
          </p:nvSpPr>
          <p:spPr bwMode="auto">
            <a:xfrm>
              <a:off x="9305563" y="2777362"/>
              <a:ext cx="2419" cy="8464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0 w 4"/>
                <a:gd name="T5" fmla="*/ 14 h 14"/>
                <a:gd name="T6" fmla="*/ 0 w 4"/>
                <a:gd name="T7" fmla="*/ 14 h 14"/>
                <a:gd name="T8" fmla="*/ 4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75"/>
            <p:cNvSpPr>
              <a:spLocks/>
            </p:cNvSpPr>
            <p:nvPr/>
          </p:nvSpPr>
          <p:spPr bwMode="auto">
            <a:xfrm>
              <a:off x="9305563" y="2777362"/>
              <a:ext cx="2419" cy="8464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0 w 4"/>
                <a:gd name="T5" fmla="*/ 14 h 14"/>
                <a:gd name="T6" fmla="*/ 0 w 4"/>
                <a:gd name="T7" fmla="*/ 14 h 14"/>
                <a:gd name="T8" fmla="*/ 4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76"/>
            <p:cNvSpPr>
              <a:spLocks/>
            </p:cNvSpPr>
            <p:nvPr/>
          </p:nvSpPr>
          <p:spPr bwMode="auto">
            <a:xfrm>
              <a:off x="9311610" y="2759224"/>
              <a:ext cx="2419" cy="8464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0 w 4"/>
                <a:gd name="T5" fmla="*/ 14 h 14"/>
                <a:gd name="T6" fmla="*/ 0 w 4"/>
                <a:gd name="T7" fmla="*/ 14 h 14"/>
                <a:gd name="T8" fmla="*/ 4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77"/>
            <p:cNvSpPr>
              <a:spLocks/>
            </p:cNvSpPr>
            <p:nvPr/>
          </p:nvSpPr>
          <p:spPr bwMode="auto">
            <a:xfrm>
              <a:off x="9311610" y="2759224"/>
              <a:ext cx="2419" cy="8464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0 w 4"/>
                <a:gd name="T5" fmla="*/ 14 h 14"/>
                <a:gd name="T6" fmla="*/ 0 w 4"/>
                <a:gd name="T7" fmla="*/ 14 h 14"/>
                <a:gd name="T8" fmla="*/ 4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178"/>
            <p:cNvSpPr>
              <a:spLocks noChangeArrowheads="1"/>
            </p:cNvSpPr>
            <p:nvPr/>
          </p:nvSpPr>
          <p:spPr bwMode="auto">
            <a:xfrm>
              <a:off x="9326121" y="2695135"/>
              <a:ext cx="605" cy="4837"/>
            </a:xfrm>
            <a:prstGeom prst="rect">
              <a:avLst/>
            </a:pr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79"/>
            <p:cNvSpPr>
              <a:spLocks noChangeArrowheads="1"/>
            </p:cNvSpPr>
            <p:nvPr/>
          </p:nvSpPr>
          <p:spPr bwMode="auto">
            <a:xfrm>
              <a:off x="9326121" y="2695135"/>
              <a:ext cx="605" cy="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0"/>
            <p:cNvSpPr>
              <a:spLocks/>
            </p:cNvSpPr>
            <p:nvPr/>
          </p:nvSpPr>
          <p:spPr bwMode="auto">
            <a:xfrm>
              <a:off x="8927067" y="2979301"/>
              <a:ext cx="176551" cy="41113"/>
            </a:xfrm>
            <a:custGeom>
              <a:avLst/>
              <a:gdLst>
                <a:gd name="T0" fmla="*/ 10 w 292"/>
                <a:gd name="T1" fmla="*/ 0 h 68"/>
                <a:gd name="T2" fmla="*/ 0 w 292"/>
                <a:gd name="T3" fmla="*/ 10 h 68"/>
                <a:gd name="T4" fmla="*/ 0 w 292"/>
                <a:gd name="T5" fmla="*/ 10 h 68"/>
                <a:gd name="T6" fmla="*/ 0 w 292"/>
                <a:gd name="T7" fmla="*/ 10 h 68"/>
                <a:gd name="T8" fmla="*/ 0 w 292"/>
                <a:gd name="T9" fmla="*/ 10 h 68"/>
                <a:gd name="T10" fmla="*/ 0 w 292"/>
                <a:gd name="T11" fmla="*/ 10 h 68"/>
                <a:gd name="T12" fmla="*/ 0 w 292"/>
                <a:gd name="T13" fmla="*/ 10 h 68"/>
                <a:gd name="T14" fmla="*/ 0 w 292"/>
                <a:gd name="T15" fmla="*/ 10 h 68"/>
                <a:gd name="T16" fmla="*/ 2 w 292"/>
                <a:gd name="T17" fmla="*/ 10 h 68"/>
                <a:gd name="T18" fmla="*/ 2 w 292"/>
                <a:gd name="T19" fmla="*/ 10 h 68"/>
                <a:gd name="T20" fmla="*/ 2 w 292"/>
                <a:gd name="T21" fmla="*/ 10 h 68"/>
                <a:gd name="T22" fmla="*/ 2 w 292"/>
                <a:gd name="T23" fmla="*/ 10 h 68"/>
                <a:gd name="T24" fmla="*/ 2 w 292"/>
                <a:gd name="T25" fmla="*/ 10 h 68"/>
                <a:gd name="T26" fmla="*/ 2 w 292"/>
                <a:gd name="T27" fmla="*/ 10 h 68"/>
                <a:gd name="T28" fmla="*/ 16 w 292"/>
                <a:gd name="T29" fmla="*/ 24 h 68"/>
                <a:gd name="T30" fmla="*/ 34 w 292"/>
                <a:gd name="T31" fmla="*/ 36 h 68"/>
                <a:gd name="T32" fmla="*/ 50 w 292"/>
                <a:gd name="T33" fmla="*/ 46 h 68"/>
                <a:gd name="T34" fmla="*/ 68 w 292"/>
                <a:gd name="T35" fmla="*/ 54 h 68"/>
                <a:gd name="T36" fmla="*/ 86 w 292"/>
                <a:gd name="T37" fmla="*/ 60 h 68"/>
                <a:gd name="T38" fmla="*/ 106 w 292"/>
                <a:gd name="T39" fmla="*/ 66 h 68"/>
                <a:gd name="T40" fmla="*/ 124 w 292"/>
                <a:gd name="T41" fmla="*/ 68 h 68"/>
                <a:gd name="T42" fmla="*/ 144 w 292"/>
                <a:gd name="T43" fmla="*/ 68 h 68"/>
                <a:gd name="T44" fmla="*/ 144 w 292"/>
                <a:gd name="T45" fmla="*/ 68 h 68"/>
                <a:gd name="T46" fmla="*/ 144 w 292"/>
                <a:gd name="T47" fmla="*/ 68 h 68"/>
                <a:gd name="T48" fmla="*/ 144 w 292"/>
                <a:gd name="T49" fmla="*/ 68 h 68"/>
                <a:gd name="T50" fmla="*/ 144 w 292"/>
                <a:gd name="T51" fmla="*/ 68 h 68"/>
                <a:gd name="T52" fmla="*/ 144 w 292"/>
                <a:gd name="T53" fmla="*/ 68 h 68"/>
                <a:gd name="T54" fmla="*/ 144 w 292"/>
                <a:gd name="T55" fmla="*/ 68 h 68"/>
                <a:gd name="T56" fmla="*/ 164 w 292"/>
                <a:gd name="T57" fmla="*/ 68 h 68"/>
                <a:gd name="T58" fmla="*/ 184 w 292"/>
                <a:gd name="T59" fmla="*/ 64 h 68"/>
                <a:gd name="T60" fmla="*/ 202 w 292"/>
                <a:gd name="T61" fmla="*/ 60 h 68"/>
                <a:gd name="T62" fmla="*/ 222 w 292"/>
                <a:gd name="T63" fmla="*/ 54 h 68"/>
                <a:gd name="T64" fmla="*/ 240 w 292"/>
                <a:gd name="T65" fmla="*/ 46 h 68"/>
                <a:gd name="T66" fmla="*/ 256 w 292"/>
                <a:gd name="T67" fmla="*/ 34 h 68"/>
                <a:gd name="T68" fmla="*/ 274 w 292"/>
                <a:gd name="T69" fmla="*/ 22 h 68"/>
                <a:gd name="T70" fmla="*/ 288 w 292"/>
                <a:gd name="T71" fmla="*/ 8 h 68"/>
                <a:gd name="T72" fmla="*/ 288 w 292"/>
                <a:gd name="T73" fmla="*/ 8 h 68"/>
                <a:gd name="T74" fmla="*/ 288 w 292"/>
                <a:gd name="T75" fmla="*/ 8 h 68"/>
                <a:gd name="T76" fmla="*/ 292 w 292"/>
                <a:gd name="T77" fmla="*/ 6 h 68"/>
                <a:gd name="T78" fmla="*/ 292 w 292"/>
                <a:gd name="T79" fmla="*/ 6 h 68"/>
                <a:gd name="T80" fmla="*/ 276 w 292"/>
                <a:gd name="T81" fmla="*/ 18 h 68"/>
                <a:gd name="T82" fmla="*/ 260 w 292"/>
                <a:gd name="T83" fmla="*/ 28 h 68"/>
                <a:gd name="T84" fmla="*/ 244 w 292"/>
                <a:gd name="T85" fmla="*/ 38 h 68"/>
                <a:gd name="T86" fmla="*/ 226 w 292"/>
                <a:gd name="T87" fmla="*/ 46 h 68"/>
                <a:gd name="T88" fmla="*/ 210 w 292"/>
                <a:gd name="T89" fmla="*/ 52 h 68"/>
                <a:gd name="T90" fmla="*/ 192 w 292"/>
                <a:gd name="T91" fmla="*/ 56 h 68"/>
                <a:gd name="T92" fmla="*/ 172 w 292"/>
                <a:gd name="T93" fmla="*/ 58 h 68"/>
                <a:gd name="T94" fmla="*/ 154 w 292"/>
                <a:gd name="T95" fmla="*/ 58 h 68"/>
                <a:gd name="T96" fmla="*/ 154 w 292"/>
                <a:gd name="T97" fmla="*/ 58 h 68"/>
                <a:gd name="T98" fmla="*/ 134 w 292"/>
                <a:gd name="T99" fmla="*/ 58 h 68"/>
                <a:gd name="T100" fmla="*/ 116 w 292"/>
                <a:gd name="T101" fmla="*/ 54 h 68"/>
                <a:gd name="T102" fmla="*/ 96 w 292"/>
                <a:gd name="T103" fmla="*/ 50 h 68"/>
                <a:gd name="T104" fmla="*/ 78 w 292"/>
                <a:gd name="T105" fmla="*/ 44 h 68"/>
                <a:gd name="T106" fmla="*/ 60 w 292"/>
                <a:gd name="T107" fmla="*/ 36 h 68"/>
                <a:gd name="T108" fmla="*/ 42 w 292"/>
                <a:gd name="T109" fmla="*/ 26 h 68"/>
                <a:gd name="T110" fmla="*/ 26 w 292"/>
                <a:gd name="T111" fmla="*/ 14 h 68"/>
                <a:gd name="T112" fmla="*/ 10 w 292"/>
                <a:gd name="T1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2" h="68">
                  <a:moveTo>
                    <a:pt x="10" y="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6" y="24"/>
                  </a:lnTo>
                  <a:lnTo>
                    <a:pt x="34" y="36"/>
                  </a:lnTo>
                  <a:lnTo>
                    <a:pt x="50" y="46"/>
                  </a:lnTo>
                  <a:lnTo>
                    <a:pt x="68" y="54"/>
                  </a:lnTo>
                  <a:lnTo>
                    <a:pt x="86" y="60"/>
                  </a:lnTo>
                  <a:lnTo>
                    <a:pt x="106" y="66"/>
                  </a:lnTo>
                  <a:lnTo>
                    <a:pt x="12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64" y="68"/>
                  </a:lnTo>
                  <a:lnTo>
                    <a:pt x="184" y="64"/>
                  </a:lnTo>
                  <a:lnTo>
                    <a:pt x="202" y="60"/>
                  </a:lnTo>
                  <a:lnTo>
                    <a:pt x="222" y="54"/>
                  </a:lnTo>
                  <a:lnTo>
                    <a:pt x="240" y="46"/>
                  </a:lnTo>
                  <a:lnTo>
                    <a:pt x="256" y="34"/>
                  </a:lnTo>
                  <a:lnTo>
                    <a:pt x="274" y="22"/>
                  </a:lnTo>
                  <a:lnTo>
                    <a:pt x="288" y="8"/>
                  </a:lnTo>
                  <a:lnTo>
                    <a:pt x="288" y="8"/>
                  </a:lnTo>
                  <a:lnTo>
                    <a:pt x="288" y="8"/>
                  </a:lnTo>
                  <a:lnTo>
                    <a:pt x="292" y="6"/>
                  </a:lnTo>
                  <a:lnTo>
                    <a:pt x="292" y="6"/>
                  </a:lnTo>
                  <a:lnTo>
                    <a:pt x="276" y="18"/>
                  </a:lnTo>
                  <a:lnTo>
                    <a:pt x="260" y="28"/>
                  </a:lnTo>
                  <a:lnTo>
                    <a:pt x="244" y="38"/>
                  </a:lnTo>
                  <a:lnTo>
                    <a:pt x="226" y="46"/>
                  </a:lnTo>
                  <a:lnTo>
                    <a:pt x="210" y="52"/>
                  </a:lnTo>
                  <a:lnTo>
                    <a:pt x="192" y="56"/>
                  </a:lnTo>
                  <a:lnTo>
                    <a:pt x="172" y="58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34" y="58"/>
                  </a:lnTo>
                  <a:lnTo>
                    <a:pt x="116" y="54"/>
                  </a:lnTo>
                  <a:lnTo>
                    <a:pt x="96" y="50"/>
                  </a:lnTo>
                  <a:lnTo>
                    <a:pt x="78" y="44"/>
                  </a:lnTo>
                  <a:lnTo>
                    <a:pt x="60" y="36"/>
                  </a:lnTo>
                  <a:lnTo>
                    <a:pt x="42" y="26"/>
                  </a:lnTo>
                  <a:lnTo>
                    <a:pt x="26" y="1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7711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81"/>
            <p:cNvSpPr>
              <a:spLocks/>
            </p:cNvSpPr>
            <p:nvPr/>
          </p:nvSpPr>
          <p:spPr bwMode="auto">
            <a:xfrm>
              <a:off x="8927067" y="2979301"/>
              <a:ext cx="176551" cy="41113"/>
            </a:xfrm>
            <a:custGeom>
              <a:avLst/>
              <a:gdLst>
                <a:gd name="T0" fmla="*/ 10 w 292"/>
                <a:gd name="T1" fmla="*/ 0 h 68"/>
                <a:gd name="T2" fmla="*/ 0 w 292"/>
                <a:gd name="T3" fmla="*/ 10 h 68"/>
                <a:gd name="T4" fmla="*/ 0 w 292"/>
                <a:gd name="T5" fmla="*/ 10 h 68"/>
                <a:gd name="T6" fmla="*/ 0 w 292"/>
                <a:gd name="T7" fmla="*/ 10 h 68"/>
                <a:gd name="T8" fmla="*/ 0 w 292"/>
                <a:gd name="T9" fmla="*/ 10 h 68"/>
                <a:gd name="T10" fmla="*/ 0 w 292"/>
                <a:gd name="T11" fmla="*/ 10 h 68"/>
                <a:gd name="T12" fmla="*/ 0 w 292"/>
                <a:gd name="T13" fmla="*/ 10 h 68"/>
                <a:gd name="T14" fmla="*/ 0 w 292"/>
                <a:gd name="T15" fmla="*/ 10 h 68"/>
                <a:gd name="T16" fmla="*/ 2 w 292"/>
                <a:gd name="T17" fmla="*/ 10 h 68"/>
                <a:gd name="T18" fmla="*/ 2 w 292"/>
                <a:gd name="T19" fmla="*/ 10 h 68"/>
                <a:gd name="T20" fmla="*/ 2 w 292"/>
                <a:gd name="T21" fmla="*/ 10 h 68"/>
                <a:gd name="T22" fmla="*/ 2 w 292"/>
                <a:gd name="T23" fmla="*/ 10 h 68"/>
                <a:gd name="T24" fmla="*/ 2 w 292"/>
                <a:gd name="T25" fmla="*/ 10 h 68"/>
                <a:gd name="T26" fmla="*/ 2 w 292"/>
                <a:gd name="T27" fmla="*/ 10 h 68"/>
                <a:gd name="T28" fmla="*/ 16 w 292"/>
                <a:gd name="T29" fmla="*/ 24 h 68"/>
                <a:gd name="T30" fmla="*/ 34 w 292"/>
                <a:gd name="T31" fmla="*/ 36 h 68"/>
                <a:gd name="T32" fmla="*/ 50 w 292"/>
                <a:gd name="T33" fmla="*/ 46 h 68"/>
                <a:gd name="T34" fmla="*/ 68 w 292"/>
                <a:gd name="T35" fmla="*/ 54 h 68"/>
                <a:gd name="T36" fmla="*/ 86 w 292"/>
                <a:gd name="T37" fmla="*/ 60 h 68"/>
                <a:gd name="T38" fmla="*/ 106 w 292"/>
                <a:gd name="T39" fmla="*/ 66 h 68"/>
                <a:gd name="T40" fmla="*/ 124 w 292"/>
                <a:gd name="T41" fmla="*/ 68 h 68"/>
                <a:gd name="T42" fmla="*/ 144 w 292"/>
                <a:gd name="T43" fmla="*/ 68 h 68"/>
                <a:gd name="T44" fmla="*/ 144 w 292"/>
                <a:gd name="T45" fmla="*/ 68 h 68"/>
                <a:gd name="T46" fmla="*/ 144 w 292"/>
                <a:gd name="T47" fmla="*/ 68 h 68"/>
                <a:gd name="T48" fmla="*/ 144 w 292"/>
                <a:gd name="T49" fmla="*/ 68 h 68"/>
                <a:gd name="T50" fmla="*/ 144 w 292"/>
                <a:gd name="T51" fmla="*/ 68 h 68"/>
                <a:gd name="T52" fmla="*/ 144 w 292"/>
                <a:gd name="T53" fmla="*/ 68 h 68"/>
                <a:gd name="T54" fmla="*/ 144 w 292"/>
                <a:gd name="T55" fmla="*/ 68 h 68"/>
                <a:gd name="T56" fmla="*/ 164 w 292"/>
                <a:gd name="T57" fmla="*/ 68 h 68"/>
                <a:gd name="T58" fmla="*/ 184 w 292"/>
                <a:gd name="T59" fmla="*/ 64 h 68"/>
                <a:gd name="T60" fmla="*/ 202 w 292"/>
                <a:gd name="T61" fmla="*/ 60 h 68"/>
                <a:gd name="T62" fmla="*/ 222 w 292"/>
                <a:gd name="T63" fmla="*/ 54 h 68"/>
                <a:gd name="T64" fmla="*/ 240 w 292"/>
                <a:gd name="T65" fmla="*/ 46 h 68"/>
                <a:gd name="T66" fmla="*/ 256 w 292"/>
                <a:gd name="T67" fmla="*/ 34 h 68"/>
                <a:gd name="T68" fmla="*/ 274 w 292"/>
                <a:gd name="T69" fmla="*/ 22 h 68"/>
                <a:gd name="T70" fmla="*/ 288 w 292"/>
                <a:gd name="T71" fmla="*/ 8 h 68"/>
                <a:gd name="T72" fmla="*/ 288 w 292"/>
                <a:gd name="T73" fmla="*/ 8 h 68"/>
                <a:gd name="T74" fmla="*/ 288 w 292"/>
                <a:gd name="T75" fmla="*/ 8 h 68"/>
                <a:gd name="T76" fmla="*/ 292 w 292"/>
                <a:gd name="T77" fmla="*/ 6 h 68"/>
                <a:gd name="T78" fmla="*/ 292 w 292"/>
                <a:gd name="T79" fmla="*/ 6 h 68"/>
                <a:gd name="T80" fmla="*/ 276 w 292"/>
                <a:gd name="T81" fmla="*/ 18 h 68"/>
                <a:gd name="T82" fmla="*/ 260 w 292"/>
                <a:gd name="T83" fmla="*/ 28 h 68"/>
                <a:gd name="T84" fmla="*/ 244 w 292"/>
                <a:gd name="T85" fmla="*/ 38 h 68"/>
                <a:gd name="T86" fmla="*/ 226 w 292"/>
                <a:gd name="T87" fmla="*/ 46 h 68"/>
                <a:gd name="T88" fmla="*/ 210 w 292"/>
                <a:gd name="T89" fmla="*/ 52 h 68"/>
                <a:gd name="T90" fmla="*/ 192 w 292"/>
                <a:gd name="T91" fmla="*/ 56 h 68"/>
                <a:gd name="T92" fmla="*/ 172 w 292"/>
                <a:gd name="T93" fmla="*/ 58 h 68"/>
                <a:gd name="T94" fmla="*/ 154 w 292"/>
                <a:gd name="T95" fmla="*/ 58 h 68"/>
                <a:gd name="T96" fmla="*/ 154 w 292"/>
                <a:gd name="T97" fmla="*/ 58 h 68"/>
                <a:gd name="T98" fmla="*/ 134 w 292"/>
                <a:gd name="T99" fmla="*/ 58 h 68"/>
                <a:gd name="T100" fmla="*/ 116 w 292"/>
                <a:gd name="T101" fmla="*/ 54 h 68"/>
                <a:gd name="T102" fmla="*/ 96 w 292"/>
                <a:gd name="T103" fmla="*/ 50 h 68"/>
                <a:gd name="T104" fmla="*/ 78 w 292"/>
                <a:gd name="T105" fmla="*/ 44 h 68"/>
                <a:gd name="T106" fmla="*/ 60 w 292"/>
                <a:gd name="T107" fmla="*/ 36 h 68"/>
                <a:gd name="T108" fmla="*/ 42 w 292"/>
                <a:gd name="T109" fmla="*/ 26 h 68"/>
                <a:gd name="T110" fmla="*/ 26 w 292"/>
                <a:gd name="T111" fmla="*/ 14 h 68"/>
                <a:gd name="T112" fmla="*/ 10 w 292"/>
                <a:gd name="T1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2" h="68">
                  <a:moveTo>
                    <a:pt x="10" y="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6" y="24"/>
                  </a:lnTo>
                  <a:lnTo>
                    <a:pt x="34" y="36"/>
                  </a:lnTo>
                  <a:lnTo>
                    <a:pt x="50" y="46"/>
                  </a:lnTo>
                  <a:lnTo>
                    <a:pt x="68" y="54"/>
                  </a:lnTo>
                  <a:lnTo>
                    <a:pt x="86" y="60"/>
                  </a:lnTo>
                  <a:lnTo>
                    <a:pt x="106" y="66"/>
                  </a:lnTo>
                  <a:lnTo>
                    <a:pt x="12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64" y="68"/>
                  </a:lnTo>
                  <a:lnTo>
                    <a:pt x="184" y="64"/>
                  </a:lnTo>
                  <a:lnTo>
                    <a:pt x="202" y="60"/>
                  </a:lnTo>
                  <a:lnTo>
                    <a:pt x="222" y="54"/>
                  </a:lnTo>
                  <a:lnTo>
                    <a:pt x="240" y="46"/>
                  </a:lnTo>
                  <a:lnTo>
                    <a:pt x="256" y="34"/>
                  </a:lnTo>
                  <a:lnTo>
                    <a:pt x="274" y="22"/>
                  </a:lnTo>
                  <a:lnTo>
                    <a:pt x="288" y="8"/>
                  </a:lnTo>
                  <a:lnTo>
                    <a:pt x="288" y="8"/>
                  </a:lnTo>
                  <a:lnTo>
                    <a:pt x="288" y="8"/>
                  </a:lnTo>
                  <a:lnTo>
                    <a:pt x="292" y="6"/>
                  </a:lnTo>
                  <a:lnTo>
                    <a:pt x="292" y="6"/>
                  </a:lnTo>
                  <a:lnTo>
                    <a:pt x="276" y="18"/>
                  </a:lnTo>
                  <a:lnTo>
                    <a:pt x="260" y="28"/>
                  </a:lnTo>
                  <a:lnTo>
                    <a:pt x="244" y="38"/>
                  </a:lnTo>
                  <a:lnTo>
                    <a:pt x="226" y="46"/>
                  </a:lnTo>
                  <a:lnTo>
                    <a:pt x="210" y="52"/>
                  </a:lnTo>
                  <a:lnTo>
                    <a:pt x="192" y="56"/>
                  </a:lnTo>
                  <a:lnTo>
                    <a:pt x="172" y="58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34" y="58"/>
                  </a:lnTo>
                  <a:lnTo>
                    <a:pt x="116" y="54"/>
                  </a:lnTo>
                  <a:lnTo>
                    <a:pt x="96" y="50"/>
                  </a:lnTo>
                  <a:lnTo>
                    <a:pt x="78" y="44"/>
                  </a:lnTo>
                  <a:lnTo>
                    <a:pt x="60" y="36"/>
                  </a:lnTo>
                  <a:lnTo>
                    <a:pt x="42" y="26"/>
                  </a:lnTo>
                  <a:lnTo>
                    <a:pt x="26" y="1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82"/>
            <p:cNvSpPr>
              <a:spLocks/>
            </p:cNvSpPr>
            <p:nvPr/>
          </p:nvSpPr>
          <p:spPr bwMode="auto">
            <a:xfrm>
              <a:off x="8933113" y="2979301"/>
              <a:ext cx="171714" cy="35067"/>
            </a:xfrm>
            <a:custGeom>
              <a:avLst/>
              <a:gdLst>
                <a:gd name="T0" fmla="*/ 0 w 284"/>
                <a:gd name="T1" fmla="*/ 0 h 58"/>
                <a:gd name="T2" fmla="*/ 0 w 284"/>
                <a:gd name="T3" fmla="*/ 0 h 58"/>
                <a:gd name="T4" fmla="*/ 0 w 284"/>
                <a:gd name="T5" fmla="*/ 0 h 58"/>
                <a:gd name="T6" fmla="*/ 16 w 284"/>
                <a:gd name="T7" fmla="*/ 14 h 58"/>
                <a:gd name="T8" fmla="*/ 32 w 284"/>
                <a:gd name="T9" fmla="*/ 26 h 58"/>
                <a:gd name="T10" fmla="*/ 50 w 284"/>
                <a:gd name="T11" fmla="*/ 36 h 58"/>
                <a:gd name="T12" fmla="*/ 68 w 284"/>
                <a:gd name="T13" fmla="*/ 44 h 58"/>
                <a:gd name="T14" fmla="*/ 86 w 284"/>
                <a:gd name="T15" fmla="*/ 50 h 58"/>
                <a:gd name="T16" fmla="*/ 106 w 284"/>
                <a:gd name="T17" fmla="*/ 54 h 58"/>
                <a:gd name="T18" fmla="*/ 124 w 284"/>
                <a:gd name="T19" fmla="*/ 58 h 58"/>
                <a:gd name="T20" fmla="*/ 144 w 284"/>
                <a:gd name="T21" fmla="*/ 58 h 58"/>
                <a:gd name="T22" fmla="*/ 144 w 284"/>
                <a:gd name="T23" fmla="*/ 58 h 58"/>
                <a:gd name="T24" fmla="*/ 162 w 284"/>
                <a:gd name="T25" fmla="*/ 58 h 58"/>
                <a:gd name="T26" fmla="*/ 182 w 284"/>
                <a:gd name="T27" fmla="*/ 56 h 58"/>
                <a:gd name="T28" fmla="*/ 200 w 284"/>
                <a:gd name="T29" fmla="*/ 52 h 58"/>
                <a:gd name="T30" fmla="*/ 216 w 284"/>
                <a:gd name="T31" fmla="*/ 46 h 58"/>
                <a:gd name="T32" fmla="*/ 234 w 284"/>
                <a:gd name="T33" fmla="*/ 38 h 58"/>
                <a:gd name="T34" fmla="*/ 250 w 284"/>
                <a:gd name="T35" fmla="*/ 28 h 58"/>
                <a:gd name="T36" fmla="*/ 266 w 284"/>
                <a:gd name="T37" fmla="*/ 18 h 58"/>
                <a:gd name="T38" fmla="*/ 282 w 284"/>
                <a:gd name="T39" fmla="*/ 6 h 58"/>
                <a:gd name="T40" fmla="*/ 282 w 284"/>
                <a:gd name="T41" fmla="*/ 6 h 58"/>
                <a:gd name="T42" fmla="*/ 284 w 284"/>
                <a:gd name="T43" fmla="*/ 4 h 58"/>
                <a:gd name="T44" fmla="*/ 284 w 284"/>
                <a:gd name="T45" fmla="*/ 4 h 58"/>
                <a:gd name="T46" fmla="*/ 284 w 284"/>
                <a:gd name="T47" fmla="*/ 4 h 58"/>
                <a:gd name="T48" fmla="*/ 268 w 284"/>
                <a:gd name="T49" fmla="*/ 16 h 58"/>
                <a:gd name="T50" fmla="*/ 252 w 284"/>
                <a:gd name="T51" fmla="*/ 28 h 58"/>
                <a:gd name="T52" fmla="*/ 236 w 284"/>
                <a:gd name="T53" fmla="*/ 36 h 58"/>
                <a:gd name="T54" fmla="*/ 218 w 284"/>
                <a:gd name="T55" fmla="*/ 44 h 58"/>
                <a:gd name="T56" fmla="*/ 200 w 284"/>
                <a:gd name="T57" fmla="*/ 50 h 58"/>
                <a:gd name="T58" fmla="*/ 182 w 284"/>
                <a:gd name="T59" fmla="*/ 56 h 58"/>
                <a:gd name="T60" fmla="*/ 162 w 284"/>
                <a:gd name="T61" fmla="*/ 58 h 58"/>
                <a:gd name="T62" fmla="*/ 144 w 284"/>
                <a:gd name="T63" fmla="*/ 58 h 58"/>
                <a:gd name="T64" fmla="*/ 144 w 284"/>
                <a:gd name="T65" fmla="*/ 58 h 58"/>
                <a:gd name="T66" fmla="*/ 144 w 284"/>
                <a:gd name="T67" fmla="*/ 58 h 58"/>
                <a:gd name="T68" fmla="*/ 144 w 284"/>
                <a:gd name="T69" fmla="*/ 58 h 58"/>
                <a:gd name="T70" fmla="*/ 144 w 284"/>
                <a:gd name="T71" fmla="*/ 58 h 58"/>
                <a:gd name="T72" fmla="*/ 144 w 284"/>
                <a:gd name="T73" fmla="*/ 58 h 58"/>
                <a:gd name="T74" fmla="*/ 144 w 284"/>
                <a:gd name="T75" fmla="*/ 58 h 58"/>
                <a:gd name="T76" fmla="*/ 144 w 284"/>
                <a:gd name="T77" fmla="*/ 58 h 58"/>
                <a:gd name="T78" fmla="*/ 124 w 284"/>
                <a:gd name="T79" fmla="*/ 58 h 58"/>
                <a:gd name="T80" fmla="*/ 106 w 284"/>
                <a:gd name="T81" fmla="*/ 54 h 58"/>
                <a:gd name="T82" fmla="*/ 86 w 284"/>
                <a:gd name="T83" fmla="*/ 50 h 58"/>
                <a:gd name="T84" fmla="*/ 68 w 284"/>
                <a:gd name="T85" fmla="*/ 44 h 58"/>
                <a:gd name="T86" fmla="*/ 50 w 284"/>
                <a:gd name="T87" fmla="*/ 36 h 58"/>
                <a:gd name="T88" fmla="*/ 32 w 284"/>
                <a:gd name="T89" fmla="*/ 26 h 58"/>
                <a:gd name="T90" fmla="*/ 16 w 284"/>
                <a:gd name="T91" fmla="*/ 14 h 58"/>
                <a:gd name="T92" fmla="*/ 0 w 284"/>
                <a:gd name="T93" fmla="*/ 0 h 58"/>
                <a:gd name="T94" fmla="*/ 0 w 284"/>
                <a:gd name="T95" fmla="*/ 0 h 58"/>
                <a:gd name="T96" fmla="*/ 0 w 284"/>
                <a:gd name="T97" fmla="*/ 0 h 58"/>
                <a:gd name="T98" fmla="*/ 0 w 284"/>
                <a:gd name="T9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4" h="5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6" y="14"/>
                  </a:lnTo>
                  <a:lnTo>
                    <a:pt x="32" y="26"/>
                  </a:lnTo>
                  <a:lnTo>
                    <a:pt x="50" y="36"/>
                  </a:lnTo>
                  <a:lnTo>
                    <a:pt x="68" y="44"/>
                  </a:lnTo>
                  <a:lnTo>
                    <a:pt x="86" y="50"/>
                  </a:lnTo>
                  <a:lnTo>
                    <a:pt x="106" y="54"/>
                  </a:lnTo>
                  <a:lnTo>
                    <a:pt x="12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62" y="58"/>
                  </a:lnTo>
                  <a:lnTo>
                    <a:pt x="182" y="56"/>
                  </a:lnTo>
                  <a:lnTo>
                    <a:pt x="200" y="52"/>
                  </a:lnTo>
                  <a:lnTo>
                    <a:pt x="216" y="46"/>
                  </a:lnTo>
                  <a:lnTo>
                    <a:pt x="234" y="38"/>
                  </a:lnTo>
                  <a:lnTo>
                    <a:pt x="250" y="28"/>
                  </a:lnTo>
                  <a:lnTo>
                    <a:pt x="266" y="18"/>
                  </a:lnTo>
                  <a:lnTo>
                    <a:pt x="282" y="6"/>
                  </a:lnTo>
                  <a:lnTo>
                    <a:pt x="282" y="6"/>
                  </a:lnTo>
                  <a:lnTo>
                    <a:pt x="284" y="4"/>
                  </a:lnTo>
                  <a:lnTo>
                    <a:pt x="284" y="4"/>
                  </a:lnTo>
                  <a:lnTo>
                    <a:pt x="284" y="4"/>
                  </a:lnTo>
                  <a:lnTo>
                    <a:pt x="268" y="16"/>
                  </a:lnTo>
                  <a:lnTo>
                    <a:pt x="252" y="28"/>
                  </a:lnTo>
                  <a:lnTo>
                    <a:pt x="236" y="36"/>
                  </a:lnTo>
                  <a:lnTo>
                    <a:pt x="218" y="44"/>
                  </a:lnTo>
                  <a:lnTo>
                    <a:pt x="200" y="50"/>
                  </a:lnTo>
                  <a:lnTo>
                    <a:pt x="182" y="56"/>
                  </a:lnTo>
                  <a:lnTo>
                    <a:pt x="162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24" y="58"/>
                  </a:lnTo>
                  <a:lnTo>
                    <a:pt x="106" y="54"/>
                  </a:lnTo>
                  <a:lnTo>
                    <a:pt x="86" y="50"/>
                  </a:lnTo>
                  <a:lnTo>
                    <a:pt x="68" y="44"/>
                  </a:lnTo>
                  <a:lnTo>
                    <a:pt x="50" y="36"/>
                  </a:lnTo>
                  <a:lnTo>
                    <a:pt x="32" y="26"/>
                  </a:lnTo>
                  <a:lnTo>
                    <a:pt x="16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1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83"/>
            <p:cNvSpPr>
              <a:spLocks/>
            </p:cNvSpPr>
            <p:nvPr/>
          </p:nvSpPr>
          <p:spPr bwMode="auto">
            <a:xfrm>
              <a:off x="8933113" y="2979301"/>
              <a:ext cx="171714" cy="35067"/>
            </a:xfrm>
            <a:custGeom>
              <a:avLst/>
              <a:gdLst>
                <a:gd name="T0" fmla="*/ 0 w 284"/>
                <a:gd name="T1" fmla="*/ 0 h 58"/>
                <a:gd name="T2" fmla="*/ 0 w 284"/>
                <a:gd name="T3" fmla="*/ 0 h 58"/>
                <a:gd name="T4" fmla="*/ 0 w 284"/>
                <a:gd name="T5" fmla="*/ 0 h 58"/>
                <a:gd name="T6" fmla="*/ 16 w 284"/>
                <a:gd name="T7" fmla="*/ 14 h 58"/>
                <a:gd name="T8" fmla="*/ 32 w 284"/>
                <a:gd name="T9" fmla="*/ 26 h 58"/>
                <a:gd name="T10" fmla="*/ 50 w 284"/>
                <a:gd name="T11" fmla="*/ 36 h 58"/>
                <a:gd name="T12" fmla="*/ 68 w 284"/>
                <a:gd name="T13" fmla="*/ 44 h 58"/>
                <a:gd name="T14" fmla="*/ 86 w 284"/>
                <a:gd name="T15" fmla="*/ 50 h 58"/>
                <a:gd name="T16" fmla="*/ 106 w 284"/>
                <a:gd name="T17" fmla="*/ 54 h 58"/>
                <a:gd name="T18" fmla="*/ 124 w 284"/>
                <a:gd name="T19" fmla="*/ 58 h 58"/>
                <a:gd name="T20" fmla="*/ 144 w 284"/>
                <a:gd name="T21" fmla="*/ 58 h 58"/>
                <a:gd name="T22" fmla="*/ 144 w 284"/>
                <a:gd name="T23" fmla="*/ 58 h 58"/>
                <a:gd name="T24" fmla="*/ 162 w 284"/>
                <a:gd name="T25" fmla="*/ 58 h 58"/>
                <a:gd name="T26" fmla="*/ 182 w 284"/>
                <a:gd name="T27" fmla="*/ 56 h 58"/>
                <a:gd name="T28" fmla="*/ 200 w 284"/>
                <a:gd name="T29" fmla="*/ 52 h 58"/>
                <a:gd name="T30" fmla="*/ 216 w 284"/>
                <a:gd name="T31" fmla="*/ 46 h 58"/>
                <a:gd name="T32" fmla="*/ 234 w 284"/>
                <a:gd name="T33" fmla="*/ 38 h 58"/>
                <a:gd name="T34" fmla="*/ 250 w 284"/>
                <a:gd name="T35" fmla="*/ 28 h 58"/>
                <a:gd name="T36" fmla="*/ 266 w 284"/>
                <a:gd name="T37" fmla="*/ 18 h 58"/>
                <a:gd name="T38" fmla="*/ 282 w 284"/>
                <a:gd name="T39" fmla="*/ 6 h 58"/>
                <a:gd name="T40" fmla="*/ 282 w 284"/>
                <a:gd name="T41" fmla="*/ 6 h 58"/>
                <a:gd name="T42" fmla="*/ 284 w 284"/>
                <a:gd name="T43" fmla="*/ 4 h 58"/>
                <a:gd name="T44" fmla="*/ 284 w 284"/>
                <a:gd name="T45" fmla="*/ 4 h 58"/>
                <a:gd name="T46" fmla="*/ 284 w 284"/>
                <a:gd name="T47" fmla="*/ 4 h 58"/>
                <a:gd name="T48" fmla="*/ 268 w 284"/>
                <a:gd name="T49" fmla="*/ 16 h 58"/>
                <a:gd name="T50" fmla="*/ 252 w 284"/>
                <a:gd name="T51" fmla="*/ 28 h 58"/>
                <a:gd name="T52" fmla="*/ 236 w 284"/>
                <a:gd name="T53" fmla="*/ 36 h 58"/>
                <a:gd name="T54" fmla="*/ 218 w 284"/>
                <a:gd name="T55" fmla="*/ 44 h 58"/>
                <a:gd name="T56" fmla="*/ 200 w 284"/>
                <a:gd name="T57" fmla="*/ 50 h 58"/>
                <a:gd name="T58" fmla="*/ 182 w 284"/>
                <a:gd name="T59" fmla="*/ 56 h 58"/>
                <a:gd name="T60" fmla="*/ 162 w 284"/>
                <a:gd name="T61" fmla="*/ 58 h 58"/>
                <a:gd name="T62" fmla="*/ 144 w 284"/>
                <a:gd name="T63" fmla="*/ 58 h 58"/>
                <a:gd name="T64" fmla="*/ 144 w 284"/>
                <a:gd name="T65" fmla="*/ 58 h 58"/>
                <a:gd name="T66" fmla="*/ 144 w 284"/>
                <a:gd name="T67" fmla="*/ 58 h 58"/>
                <a:gd name="T68" fmla="*/ 144 w 284"/>
                <a:gd name="T69" fmla="*/ 58 h 58"/>
                <a:gd name="T70" fmla="*/ 144 w 284"/>
                <a:gd name="T71" fmla="*/ 58 h 58"/>
                <a:gd name="T72" fmla="*/ 144 w 284"/>
                <a:gd name="T73" fmla="*/ 58 h 58"/>
                <a:gd name="T74" fmla="*/ 144 w 284"/>
                <a:gd name="T75" fmla="*/ 58 h 58"/>
                <a:gd name="T76" fmla="*/ 144 w 284"/>
                <a:gd name="T77" fmla="*/ 58 h 58"/>
                <a:gd name="T78" fmla="*/ 124 w 284"/>
                <a:gd name="T79" fmla="*/ 58 h 58"/>
                <a:gd name="T80" fmla="*/ 106 w 284"/>
                <a:gd name="T81" fmla="*/ 54 h 58"/>
                <a:gd name="T82" fmla="*/ 86 w 284"/>
                <a:gd name="T83" fmla="*/ 50 h 58"/>
                <a:gd name="T84" fmla="*/ 68 w 284"/>
                <a:gd name="T85" fmla="*/ 44 h 58"/>
                <a:gd name="T86" fmla="*/ 50 w 284"/>
                <a:gd name="T87" fmla="*/ 36 h 58"/>
                <a:gd name="T88" fmla="*/ 32 w 284"/>
                <a:gd name="T89" fmla="*/ 26 h 58"/>
                <a:gd name="T90" fmla="*/ 16 w 284"/>
                <a:gd name="T91" fmla="*/ 14 h 58"/>
                <a:gd name="T92" fmla="*/ 0 w 284"/>
                <a:gd name="T93" fmla="*/ 0 h 58"/>
                <a:gd name="T94" fmla="*/ 0 w 284"/>
                <a:gd name="T95" fmla="*/ 0 h 58"/>
                <a:gd name="T96" fmla="*/ 0 w 284"/>
                <a:gd name="T97" fmla="*/ 0 h 58"/>
                <a:gd name="T98" fmla="*/ 0 w 284"/>
                <a:gd name="T9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4" h="5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6" y="14"/>
                  </a:lnTo>
                  <a:lnTo>
                    <a:pt x="32" y="26"/>
                  </a:lnTo>
                  <a:lnTo>
                    <a:pt x="50" y="36"/>
                  </a:lnTo>
                  <a:lnTo>
                    <a:pt x="68" y="44"/>
                  </a:lnTo>
                  <a:lnTo>
                    <a:pt x="86" y="50"/>
                  </a:lnTo>
                  <a:lnTo>
                    <a:pt x="106" y="54"/>
                  </a:lnTo>
                  <a:lnTo>
                    <a:pt x="12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62" y="58"/>
                  </a:lnTo>
                  <a:lnTo>
                    <a:pt x="182" y="56"/>
                  </a:lnTo>
                  <a:lnTo>
                    <a:pt x="200" y="52"/>
                  </a:lnTo>
                  <a:lnTo>
                    <a:pt x="216" y="46"/>
                  </a:lnTo>
                  <a:lnTo>
                    <a:pt x="234" y="38"/>
                  </a:lnTo>
                  <a:lnTo>
                    <a:pt x="250" y="28"/>
                  </a:lnTo>
                  <a:lnTo>
                    <a:pt x="266" y="18"/>
                  </a:lnTo>
                  <a:lnTo>
                    <a:pt x="282" y="6"/>
                  </a:lnTo>
                  <a:lnTo>
                    <a:pt x="282" y="6"/>
                  </a:lnTo>
                  <a:lnTo>
                    <a:pt x="284" y="4"/>
                  </a:lnTo>
                  <a:lnTo>
                    <a:pt x="284" y="4"/>
                  </a:lnTo>
                  <a:lnTo>
                    <a:pt x="284" y="4"/>
                  </a:lnTo>
                  <a:lnTo>
                    <a:pt x="268" y="16"/>
                  </a:lnTo>
                  <a:lnTo>
                    <a:pt x="252" y="28"/>
                  </a:lnTo>
                  <a:lnTo>
                    <a:pt x="236" y="36"/>
                  </a:lnTo>
                  <a:lnTo>
                    <a:pt x="218" y="44"/>
                  </a:lnTo>
                  <a:lnTo>
                    <a:pt x="200" y="50"/>
                  </a:lnTo>
                  <a:lnTo>
                    <a:pt x="182" y="56"/>
                  </a:lnTo>
                  <a:lnTo>
                    <a:pt x="162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24" y="58"/>
                  </a:lnTo>
                  <a:lnTo>
                    <a:pt x="106" y="54"/>
                  </a:lnTo>
                  <a:lnTo>
                    <a:pt x="86" y="50"/>
                  </a:lnTo>
                  <a:lnTo>
                    <a:pt x="68" y="44"/>
                  </a:lnTo>
                  <a:lnTo>
                    <a:pt x="50" y="36"/>
                  </a:lnTo>
                  <a:lnTo>
                    <a:pt x="32" y="26"/>
                  </a:lnTo>
                  <a:lnTo>
                    <a:pt x="16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84"/>
            <p:cNvSpPr>
              <a:spLocks noEditPoints="1"/>
            </p:cNvSpPr>
            <p:nvPr/>
          </p:nvSpPr>
          <p:spPr bwMode="auto">
            <a:xfrm>
              <a:off x="9246310" y="2791873"/>
              <a:ext cx="44742" cy="29021"/>
            </a:xfrm>
            <a:custGeom>
              <a:avLst/>
              <a:gdLst>
                <a:gd name="T0" fmla="*/ 74 w 74"/>
                <a:gd name="T1" fmla="*/ 48 h 48"/>
                <a:gd name="T2" fmla="*/ 74 w 74"/>
                <a:gd name="T3" fmla="*/ 48 h 48"/>
                <a:gd name="T4" fmla="*/ 74 w 74"/>
                <a:gd name="T5" fmla="*/ 48 h 48"/>
                <a:gd name="T6" fmla="*/ 74 w 74"/>
                <a:gd name="T7" fmla="*/ 48 h 48"/>
                <a:gd name="T8" fmla="*/ 74 w 74"/>
                <a:gd name="T9" fmla="*/ 48 h 48"/>
                <a:gd name="T10" fmla="*/ 0 w 74"/>
                <a:gd name="T11" fmla="*/ 0 h 48"/>
                <a:gd name="T12" fmla="*/ 0 w 74"/>
                <a:gd name="T13" fmla="*/ 0 h 48"/>
                <a:gd name="T14" fmla="*/ 30 w 74"/>
                <a:gd name="T15" fmla="*/ 22 h 48"/>
                <a:gd name="T16" fmla="*/ 52 w 74"/>
                <a:gd name="T17" fmla="*/ 36 h 48"/>
                <a:gd name="T18" fmla="*/ 66 w 74"/>
                <a:gd name="T19" fmla="*/ 44 h 48"/>
                <a:gd name="T20" fmla="*/ 72 w 74"/>
                <a:gd name="T21" fmla="*/ 48 h 48"/>
                <a:gd name="T22" fmla="*/ 72 w 74"/>
                <a:gd name="T23" fmla="*/ 48 h 48"/>
                <a:gd name="T24" fmla="*/ 66 w 74"/>
                <a:gd name="T25" fmla="*/ 44 h 48"/>
                <a:gd name="T26" fmla="*/ 52 w 74"/>
                <a:gd name="T27" fmla="*/ 36 h 48"/>
                <a:gd name="T28" fmla="*/ 30 w 74"/>
                <a:gd name="T29" fmla="*/ 22 h 48"/>
                <a:gd name="T30" fmla="*/ 0 w 74"/>
                <a:gd name="T3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" h="48">
                  <a:moveTo>
                    <a:pt x="74" y="48"/>
                  </a:moveTo>
                  <a:lnTo>
                    <a:pt x="74" y="4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48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30" y="22"/>
                  </a:lnTo>
                  <a:lnTo>
                    <a:pt x="52" y="36"/>
                  </a:lnTo>
                  <a:lnTo>
                    <a:pt x="66" y="44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66" y="44"/>
                  </a:lnTo>
                  <a:lnTo>
                    <a:pt x="52" y="36"/>
                  </a:lnTo>
                  <a:lnTo>
                    <a:pt x="3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8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185"/>
            <p:cNvSpPr>
              <a:spLocks noChangeArrowheads="1"/>
            </p:cNvSpPr>
            <p:nvPr/>
          </p:nvSpPr>
          <p:spPr bwMode="auto">
            <a:xfrm>
              <a:off x="9291052" y="282089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86"/>
            <p:cNvSpPr>
              <a:spLocks/>
            </p:cNvSpPr>
            <p:nvPr/>
          </p:nvSpPr>
          <p:spPr bwMode="auto">
            <a:xfrm>
              <a:off x="9246310" y="2791873"/>
              <a:ext cx="43533" cy="29021"/>
            </a:xfrm>
            <a:custGeom>
              <a:avLst/>
              <a:gdLst>
                <a:gd name="T0" fmla="*/ 0 w 72"/>
                <a:gd name="T1" fmla="*/ 0 h 48"/>
                <a:gd name="T2" fmla="*/ 0 w 72"/>
                <a:gd name="T3" fmla="*/ 0 h 48"/>
                <a:gd name="T4" fmla="*/ 30 w 72"/>
                <a:gd name="T5" fmla="*/ 22 h 48"/>
                <a:gd name="T6" fmla="*/ 52 w 72"/>
                <a:gd name="T7" fmla="*/ 36 h 48"/>
                <a:gd name="T8" fmla="*/ 66 w 72"/>
                <a:gd name="T9" fmla="*/ 44 h 48"/>
                <a:gd name="T10" fmla="*/ 72 w 72"/>
                <a:gd name="T11" fmla="*/ 48 h 48"/>
                <a:gd name="T12" fmla="*/ 72 w 72"/>
                <a:gd name="T13" fmla="*/ 48 h 48"/>
                <a:gd name="T14" fmla="*/ 66 w 72"/>
                <a:gd name="T15" fmla="*/ 44 h 48"/>
                <a:gd name="T16" fmla="*/ 52 w 72"/>
                <a:gd name="T17" fmla="*/ 36 h 48"/>
                <a:gd name="T18" fmla="*/ 30 w 72"/>
                <a:gd name="T19" fmla="*/ 22 h 48"/>
                <a:gd name="T20" fmla="*/ 0 w 72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48">
                  <a:moveTo>
                    <a:pt x="0" y="0"/>
                  </a:moveTo>
                  <a:lnTo>
                    <a:pt x="0" y="0"/>
                  </a:lnTo>
                  <a:lnTo>
                    <a:pt x="30" y="22"/>
                  </a:lnTo>
                  <a:lnTo>
                    <a:pt x="52" y="36"/>
                  </a:lnTo>
                  <a:lnTo>
                    <a:pt x="66" y="44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66" y="44"/>
                  </a:lnTo>
                  <a:lnTo>
                    <a:pt x="52" y="36"/>
                  </a:lnTo>
                  <a:lnTo>
                    <a:pt x="30" y="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87"/>
            <p:cNvSpPr>
              <a:spLocks/>
            </p:cNvSpPr>
            <p:nvPr/>
          </p:nvSpPr>
          <p:spPr bwMode="auto">
            <a:xfrm>
              <a:off x="9181010" y="2610490"/>
              <a:ext cx="145111" cy="210403"/>
            </a:xfrm>
            <a:custGeom>
              <a:avLst/>
              <a:gdLst>
                <a:gd name="T0" fmla="*/ 200 w 240"/>
                <a:gd name="T1" fmla="*/ 0 h 348"/>
                <a:gd name="T2" fmla="*/ 0 w 240"/>
                <a:gd name="T3" fmla="*/ 200 h 348"/>
                <a:gd name="T4" fmla="*/ 108 w 240"/>
                <a:gd name="T5" fmla="*/ 300 h 348"/>
                <a:gd name="T6" fmla="*/ 138 w 240"/>
                <a:gd name="T7" fmla="*/ 322 h 348"/>
                <a:gd name="T8" fmla="*/ 174 w 240"/>
                <a:gd name="T9" fmla="*/ 344 h 348"/>
                <a:gd name="T10" fmla="*/ 180 w 240"/>
                <a:gd name="T11" fmla="*/ 348 h 348"/>
                <a:gd name="T12" fmla="*/ 182 w 240"/>
                <a:gd name="T13" fmla="*/ 348 h 348"/>
                <a:gd name="T14" fmla="*/ 182 w 240"/>
                <a:gd name="T15" fmla="*/ 348 h 348"/>
                <a:gd name="T16" fmla="*/ 182 w 240"/>
                <a:gd name="T17" fmla="*/ 348 h 348"/>
                <a:gd name="T18" fmla="*/ 188 w 240"/>
                <a:gd name="T19" fmla="*/ 334 h 348"/>
                <a:gd name="T20" fmla="*/ 198 w 240"/>
                <a:gd name="T21" fmla="*/ 308 h 348"/>
                <a:gd name="T22" fmla="*/ 206 w 240"/>
                <a:gd name="T23" fmla="*/ 290 h 348"/>
                <a:gd name="T24" fmla="*/ 210 w 240"/>
                <a:gd name="T25" fmla="*/ 276 h 348"/>
                <a:gd name="T26" fmla="*/ 216 w 240"/>
                <a:gd name="T27" fmla="*/ 260 h 348"/>
                <a:gd name="T28" fmla="*/ 220 w 240"/>
                <a:gd name="T29" fmla="*/ 246 h 348"/>
                <a:gd name="T30" fmla="*/ 224 w 240"/>
                <a:gd name="T31" fmla="*/ 230 h 348"/>
                <a:gd name="T32" fmla="*/ 228 w 240"/>
                <a:gd name="T33" fmla="*/ 218 h 348"/>
                <a:gd name="T34" fmla="*/ 230 w 240"/>
                <a:gd name="T35" fmla="*/ 202 h 348"/>
                <a:gd name="T36" fmla="*/ 234 w 240"/>
                <a:gd name="T37" fmla="*/ 190 h 348"/>
                <a:gd name="T38" fmla="*/ 236 w 240"/>
                <a:gd name="T39" fmla="*/ 176 h 348"/>
                <a:gd name="T40" fmla="*/ 238 w 240"/>
                <a:gd name="T41" fmla="*/ 164 h 348"/>
                <a:gd name="T42" fmla="*/ 240 w 240"/>
                <a:gd name="T43" fmla="*/ 148 h 348"/>
                <a:gd name="T44" fmla="*/ 240 w 240"/>
                <a:gd name="T45" fmla="*/ 140 h 348"/>
                <a:gd name="T46" fmla="*/ 240 w 240"/>
                <a:gd name="T47" fmla="*/ 116 h 348"/>
                <a:gd name="T48" fmla="*/ 240 w 240"/>
                <a:gd name="T49" fmla="*/ 110 h 348"/>
                <a:gd name="T50" fmla="*/ 240 w 240"/>
                <a:gd name="T51" fmla="*/ 94 h 348"/>
                <a:gd name="T52" fmla="*/ 238 w 240"/>
                <a:gd name="T53" fmla="*/ 86 h 348"/>
                <a:gd name="T54" fmla="*/ 236 w 240"/>
                <a:gd name="T55" fmla="*/ 74 h 348"/>
                <a:gd name="T56" fmla="*/ 234 w 240"/>
                <a:gd name="T57" fmla="*/ 66 h 348"/>
                <a:gd name="T58" fmla="*/ 232 w 240"/>
                <a:gd name="T59" fmla="*/ 54 h 348"/>
                <a:gd name="T60" fmla="*/ 228 w 240"/>
                <a:gd name="T61" fmla="*/ 46 h 348"/>
                <a:gd name="T62" fmla="*/ 224 w 240"/>
                <a:gd name="T63" fmla="*/ 36 h 348"/>
                <a:gd name="T64" fmla="*/ 222 w 240"/>
                <a:gd name="T65" fmla="*/ 30 h 348"/>
                <a:gd name="T66" fmla="*/ 214 w 240"/>
                <a:gd name="T67" fmla="*/ 18 h 348"/>
                <a:gd name="T68" fmla="*/ 212 w 240"/>
                <a:gd name="T69" fmla="*/ 1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0" h="348">
                  <a:moveTo>
                    <a:pt x="200" y="0"/>
                  </a:moveTo>
                  <a:lnTo>
                    <a:pt x="200" y="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60" y="258"/>
                  </a:lnTo>
                  <a:lnTo>
                    <a:pt x="108" y="300"/>
                  </a:lnTo>
                  <a:lnTo>
                    <a:pt x="108" y="300"/>
                  </a:lnTo>
                  <a:lnTo>
                    <a:pt x="138" y="322"/>
                  </a:lnTo>
                  <a:lnTo>
                    <a:pt x="160" y="336"/>
                  </a:lnTo>
                  <a:lnTo>
                    <a:pt x="174" y="344"/>
                  </a:lnTo>
                  <a:lnTo>
                    <a:pt x="180" y="348"/>
                  </a:lnTo>
                  <a:lnTo>
                    <a:pt x="180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8" y="334"/>
                  </a:lnTo>
                  <a:lnTo>
                    <a:pt x="188" y="334"/>
                  </a:lnTo>
                  <a:lnTo>
                    <a:pt x="198" y="308"/>
                  </a:lnTo>
                  <a:lnTo>
                    <a:pt x="198" y="308"/>
                  </a:lnTo>
                  <a:lnTo>
                    <a:pt x="206" y="290"/>
                  </a:lnTo>
                  <a:lnTo>
                    <a:pt x="206" y="290"/>
                  </a:lnTo>
                  <a:lnTo>
                    <a:pt x="210" y="276"/>
                  </a:lnTo>
                  <a:lnTo>
                    <a:pt x="210" y="276"/>
                  </a:lnTo>
                  <a:lnTo>
                    <a:pt x="216" y="260"/>
                  </a:lnTo>
                  <a:lnTo>
                    <a:pt x="216" y="260"/>
                  </a:lnTo>
                  <a:lnTo>
                    <a:pt x="220" y="246"/>
                  </a:lnTo>
                  <a:lnTo>
                    <a:pt x="220" y="246"/>
                  </a:lnTo>
                  <a:lnTo>
                    <a:pt x="224" y="230"/>
                  </a:lnTo>
                  <a:lnTo>
                    <a:pt x="224" y="230"/>
                  </a:lnTo>
                  <a:lnTo>
                    <a:pt x="228" y="218"/>
                  </a:lnTo>
                  <a:lnTo>
                    <a:pt x="228" y="218"/>
                  </a:lnTo>
                  <a:lnTo>
                    <a:pt x="230" y="202"/>
                  </a:lnTo>
                  <a:lnTo>
                    <a:pt x="230" y="202"/>
                  </a:lnTo>
                  <a:lnTo>
                    <a:pt x="234" y="190"/>
                  </a:lnTo>
                  <a:lnTo>
                    <a:pt x="234" y="190"/>
                  </a:lnTo>
                  <a:lnTo>
                    <a:pt x="236" y="176"/>
                  </a:lnTo>
                  <a:lnTo>
                    <a:pt x="236" y="176"/>
                  </a:lnTo>
                  <a:lnTo>
                    <a:pt x="238" y="164"/>
                  </a:lnTo>
                  <a:lnTo>
                    <a:pt x="238" y="164"/>
                  </a:lnTo>
                  <a:lnTo>
                    <a:pt x="240" y="148"/>
                  </a:lnTo>
                  <a:lnTo>
                    <a:pt x="240" y="148"/>
                  </a:lnTo>
                  <a:lnTo>
                    <a:pt x="240" y="140"/>
                  </a:lnTo>
                  <a:lnTo>
                    <a:pt x="240" y="140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0"/>
                  </a:lnTo>
                  <a:lnTo>
                    <a:pt x="240" y="110"/>
                  </a:lnTo>
                  <a:lnTo>
                    <a:pt x="240" y="94"/>
                  </a:lnTo>
                  <a:lnTo>
                    <a:pt x="240" y="94"/>
                  </a:lnTo>
                  <a:lnTo>
                    <a:pt x="238" y="86"/>
                  </a:lnTo>
                  <a:lnTo>
                    <a:pt x="238" y="86"/>
                  </a:lnTo>
                  <a:lnTo>
                    <a:pt x="236" y="74"/>
                  </a:lnTo>
                  <a:lnTo>
                    <a:pt x="236" y="74"/>
                  </a:lnTo>
                  <a:lnTo>
                    <a:pt x="234" y="66"/>
                  </a:lnTo>
                  <a:lnTo>
                    <a:pt x="234" y="66"/>
                  </a:lnTo>
                  <a:lnTo>
                    <a:pt x="232" y="54"/>
                  </a:lnTo>
                  <a:lnTo>
                    <a:pt x="232" y="54"/>
                  </a:lnTo>
                  <a:lnTo>
                    <a:pt x="228" y="46"/>
                  </a:lnTo>
                  <a:lnTo>
                    <a:pt x="228" y="46"/>
                  </a:lnTo>
                  <a:lnTo>
                    <a:pt x="224" y="36"/>
                  </a:lnTo>
                  <a:lnTo>
                    <a:pt x="224" y="36"/>
                  </a:lnTo>
                  <a:lnTo>
                    <a:pt x="222" y="30"/>
                  </a:lnTo>
                  <a:lnTo>
                    <a:pt x="222" y="30"/>
                  </a:lnTo>
                  <a:lnTo>
                    <a:pt x="214" y="18"/>
                  </a:lnTo>
                  <a:lnTo>
                    <a:pt x="214" y="1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A816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88"/>
            <p:cNvSpPr>
              <a:spLocks/>
            </p:cNvSpPr>
            <p:nvPr/>
          </p:nvSpPr>
          <p:spPr bwMode="auto">
            <a:xfrm>
              <a:off x="9181010" y="2610490"/>
              <a:ext cx="145111" cy="210403"/>
            </a:xfrm>
            <a:custGeom>
              <a:avLst/>
              <a:gdLst>
                <a:gd name="T0" fmla="*/ 200 w 240"/>
                <a:gd name="T1" fmla="*/ 0 h 348"/>
                <a:gd name="T2" fmla="*/ 0 w 240"/>
                <a:gd name="T3" fmla="*/ 200 h 348"/>
                <a:gd name="T4" fmla="*/ 108 w 240"/>
                <a:gd name="T5" fmla="*/ 300 h 348"/>
                <a:gd name="T6" fmla="*/ 138 w 240"/>
                <a:gd name="T7" fmla="*/ 322 h 348"/>
                <a:gd name="T8" fmla="*/ 174 w 240"/>
                <a:gd name="T9" fmla="*/ 344 h 348"/>
                <a:gd name="T10" fmla="*/ 180 w 240"/>
                <a:gd name="T11" fmla="*/ 348 h 348"/>
                <a:gd name="T12" fmla="*/ 182 w 240"/>
                <a:gd name="T13" fmla="*/ 348 h 348"/>
                <a:gd name="T14" fmla="*/ 182 w 240"/>
                <a:gd name="T15" fmla="*/ 348 h 348"/>
                <a:gd name="T16" fmla="*/ 182 w 240"/>
                <a:gd name="T17" fmla="*/ 348 h 348"/>
                <a:gd name="T18" fmla="*/ 188 w 240"/>
                <a:gd name="T19" fmla="*/ 334 h 348"/>
                <a:gd name="T20" fmla="*/ 198 w 240"/>
                <a:gd name="T21" fmla="*/ 308 h 348"/>
                <a:gd name="T22" fmla="*/ 206 w 240"/>
                <a:gd name="T23" fmla="*/ 290 h 348"/>
                <a:gd name="T24" fmla="*/ 210 w 240"/>
                <a:gd name="T25" fmla="*/ 276 h 348"/>
                <a:gd name="T26" fmla="*/ 216 w 240"/>
                <a:gd name="T27" fmla="*/ 260 h 348"/>
                <a:gd name="T28" fmla="*/ 220 w 240"/>
                <a:gd name="T29" fmla="*/ 246 h 348"/>
                <a:gd name="T30" fmla="*/ 224 w 240"/>
                <a:gd name="T31" fmla="*/ 230 h 348"/>
                <a:gd name="T32" fmla="*/ 228 w 240"/>
                <a:gd name="T33" fmla="*/ 218 h 348"/>
                <a:gd name="T34" fmla="*/ 230 w 240"/>
                <a:gd name="T35" fmla="*/ 202 h 348"/>
                <a:gd name="T36" fmla="*/ 234 w 240"/>
                <a:gd name="T37" fmla="*/ 190 h 348"/>
                <a:gd name="T38" fmla="*/ 236 w 240"/>
                <a:gd name="T39" fmla="*/ 176 h 348"/>
                <a:gd name="T40" fmla="*/ 238 w 240"/>
                <a:gd name="T41" fmla="*/ 164 h 348"/>
                <a:gd name="T42" fmla="*/ 240 w 240"/>
                <a:gd name="T43" fmla="*/ 148 h 348"/>
                <a:gd name="T44" fmla="*/ 240 w 240"/>
                <a:gd name="T45" fmla="*/ 140 h 348"/>
                <a:gd name="T46" fmla="*/ 240 w 240"/>
                <a:gd name="T47" fmla="*/ 116 h 348"/>
                <a:gd name="T48" fmla="*/ 240 w 240"/>
                <a:gd name="T49" fmla="*/ 110 h 348"/>
                <a:gd name="T50" fmla="*/ 240 w 240"/>
                <a:gd name="T51" fmla="*/ 94 h 348"/>
                <a:gd name="T52" fmla="*/ 238 w 240"/>
                <a:gd name="T53" fmla="*/ 86 h 348"/>
                <a:gd name="T54" fmla="*/ 236 w 240"/>
                <a:gd name="T55" fmla="*/ 74 h 348"/>
                <a:gd name="T56" fmla="*/ 234 w 240"/>
                <a:gd name="T57" fmla="*/ 66 h 348"/>
                <a:gd name="T58" fmla="*/ 232 w 240"/>
                <a:gd name="T59" fmla="*/ 54 h 348"/>
                <a:gd name="T60" fmla="*/ 228 w 240"/>
                <a:gd name="T61" fmla="*/ 46 h 348"/>
                <a:gd name="T62" fmla="*/ 224 w 240"/>
                <a:gd name="T63" fmla="*/ 36 h 348"/>
                <a:gd name="T64" fmla="*/ 222 w 240"/>
                <a:gd name="T65" fmla="*/ 30 h 348"/>
                <a:gd name="T66" fmla="*/ 214 w 240"/>
                <a:gd name="T67" fmla="*/ 18 h 348"/>
                <a:gd name="T68" fmla="*/ 212 w 240"/>
                <a:gd name="T69" fmla="*/ 1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0" h="348">
                  <a:moveTo>
                    <a:pt x="200" y="0"/>
                  </a:moveTo>
                  <a:lnTo>
                    <a:pt x="200" y="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60" y="258"/>
                  </a:lnTo>
                  <a:lnTo>
                    <a:pt x="108" y="300"/>
                  </a:lnTo>
                  <a:lnTo>
                    <a:pt x="108" y="300"/>
                  </a:lnTo>
                  <a:lnTo>
                    <a:pt x="138" y="322"/>
                  </a:lnTo>
                  <a:lnTo>
                    <a:pt x="160" y="336"/>
                  </a:lnTo>
                  <a:lnTo>
                    <a:pt x="174" y="344"/>
                  </a:lnTo>
                  <a:lnTo>
                    <a:pt x="180" y="348"/>
                  </a:lnTo>
                  <a:lnTo>
                    <a:pt x="180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8" y="334"/>
                  </a:lnTo>
                  <a:lnTo>
                    <a:pt x="188" y="334"/>
                  </a:lnTo>
                  <a:lnTo>
                    <a:pt x="198" y="308"/>
                  </a:lnTo>
                  <a:lnTo>
                    <a:pt x="198" y="308"/>
                  </a:lnTo>
                  <a:lnTo>
                    <a:pt x="206" y="290"/>
                  </a:lnTo>
                  <a:lnTo>
                    <a:pt x="206" y="290"/>
                  </a:lnTo>
                  <a:lnTo>
                    <a:pt x="210" y="276"/>
                  </a:lnTo>
                  <a:lnTo>
                    <a:pt x="210" y="276"/>
                  </a:lnTo>
                  <a:lnTo>
                    <a:pt x="216" y="260"/>
                  </a:lnTo>
                  <a:lnTo>
                    <a:pt x="216" y="260"/>
                  </a:lnTo>
                  <a:lnTo>
                    <a:pt x="220" y="246"/>
                  </a:lnTo>
                  <a:lnTo>
                    <a:pt x="220" y="246"/>
                  </a:lnTo>
                  <a:lnTo>
                    <a:pt x="224" y="230"/>
                  </a:lnTo>
                  <a:lnTo>
                    <a:pt x="224" y="230"/>
                  </a:lnTo>
                  <a:lnTo>
                    <a:pt x="228" y="218"/>
                  </a:lnTo>
                  <a:lnTo>
                    <a:pt x="228" y="218"/>
                  </a:lnTo>
                  <a:lnTo>
                    <a:pt x="230" y="202"/>
                  </a:lnTo>
                  <a:lnTo>
                    <a:pt x="230" y="202"/>
                  </a:lnTo>
                  <a:lnTo>
                    <a:pt x="234" y="190"/>
                  </a:lnTo>
                  <a:lnTo>
                    <a:pt x="234" y="190"/>
                  </a:lnTo>
                  <a:lnTo>
                    <a:pt x="236" y="176"/>
                  </a:lnTo>
                  <a:lnTo>
                    <a:pt x="236" y="176"/>
                  </a:lnTo>
                  <a:lnTo>
                    <a:pt x="238" y="164"/>
                  </a:lnTo>
                  <a:lnTo>
                    <a:pt x="238" y="164"/>
                  </a:lnTo>
                  <a:lnTo>
                    <a:pt x="240" y="148"/>
                  </a:lnTo>
                  <a:lnTo>
                    <a:pt x="240" y="148"/>
                  </a:lnTo>
                  <a:lnTo>
                    <a:pt x="240" y="140"/>
                  </a:lnTo>
                  <a:lnTo>
                    <a:pt x="240" y="140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0"/>
                  </a:lnTo>
                  <a:lnTo>
                    <a:pt x="240" y="110"/>
                  </a:lnTo>
                  <a:lnTo>
                    <a:pt x="240" y="94"/>
                  </a:lnTo>
                  <a:lnTo>
                    <a:pt x="240" y="94"/>
                  </a:lnTo>
                  <a:lnTo>
                    <a:pt x="238" y="86"/>
                  </a:lnTo>
                  <a:lnTo>
                    <a:pt x="238" y="86"/>
                  </a:lnTo>
                  <a:lnTo>
                    <a:pt x="236" y="74"/>
                  </a:lnTo>
                  <a:lnTo>
                    <a:pt x="236" y="74"/>
                  </a:lnTo>
                  <a:lnTo>
                    <a:pt x="234" y="66"/>
                  </a:lnTo>
                  <a:lnTo>
                    <a:pt x="234" y="66"/>
                  </a:lnTo>
                  <a:lnTo>
                    <a:pt x="232" y="54"/>
                  </a:lnTo>
                  <a:lnTo>
                    <a:pt x="232" y="54"/>
                  </a:lnTo>
                  <a:lnTo>
                    <a:pt x="228" y="46"/>
                  </a:lnTo>
                  <a:lnTo>
                    <a:pt x="228" y="46"/>
                  </a:lnTo>
                  <a:lnTo>
                    <a:pt x="224" y="36"/>
                  </a:lnTo>
                  <a:lnTo>
                    <a:pt x="224" y="36"/>
                  </a:lnTo>
                  <a:lnTo>
                    <a:pt x="222" y="30"/>
                  </a:lnTo>
                  <a:lnTo>
                    <a:pt x="222" y="30"/>
                  </a:lnTo>
                  <a:lnTo>
                    <a:pt x="214" y="18"/>
                  </a:lnTo>
                  <a:lnTo>
                    <a:pt x="214" y="1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89"/>
            <p:cNvSpPr>
              <a:spLocks noEditPoints="1"/>
            </p:cNvSpPr>
            <p:nvPr/>
          </p:nvSpPr>
          <p:spPr bwMode="auto">
            <a:xfrm>
              <a:off x="8624753" y="3286441"/>
              <a:ext cx="47161" cy="48369"/>
            </a:xfrm>
            <a:custGeom>
              <a:avLst/>
              <a:gdLst>
                <a:gd name="T0" fmla="*/ 0 w 78"/>
                <a:gd name="T1" fmla="*/ 80 h 80"/>
                <a:gd name="T2" fmla="*/ 0 w 78"/>
                <a:gd name="T3" fmla="*/ 80 h 80"/>
                <a:gd name="T4" fmla="*/ 0 w 78"/>
                <a:gd name="T5" fmla="*/ 80 h 80"/>
                <a:gd name="T6" fmla="*/ 0 w 78"/>
                <a:gd name="T7" fmla="*/ 80 h 80"/>
                <a:gd name="T8" fmla="*/ 0 w 78"/>
                <a:gd name="T9" fmla="*/ 80 h 80"/>
                <a:gd name="T10" fmla="*/ 0 w 78"/>
                <a:gd name="T11" fmla="*/ 80 h 80"/>
                <a:gd name="T12" fmla="*/ 0 w 78"/>
                <a:gd name="T13" fmla="*/ 80 h 80"/>
                <a:gd name="T14" fmla="*/ 0 w 78"/>
                <a:gd name="T15" fmla="*/ 80 h 80"/>
                <a:gd name="T16" fmla="*/ 0 w 78"/>
                <a:gd name="T17" fmla="*/ 80 h 80"/>
                <a:gd name="T18" fmla="*/ 0 w 78"/>
                <a:gd name="T19" fmla="*/ 80 h 80"/>
                <a:gd name="T20" fmla="*/ 2 w 78"/>
                <a:gd name="T21" fmla="*/ 78 h 80"/>
                <a:gd name="T22" fmla="*/ 2 w 78"/>
                <a:gd name="T23" fmla="*/ 78 h 80"/>
                <a:gd name="T24" fmla="*/ 0 w 78"/>
                <a:gd name="T25" fmla="*/ 78 h 80"/>
                <a:gd name="T26" fmla="*/ 0 w 78"/>
                <a:gd name="T27" fmla="*/ 78 h 80"/>
                <a:gd name="T28" fmla="*/ 2 w 78"/>
                <a:gd name="T29" fmla="*/ 78 h 80"/>
                <a:gd name="T30" fmla="*/ 76 w 78"/>
                <a:gd name="T31" fmla="*/ 0 h 80"/>
                <a:gd name="T32" fmla="*/ 76 w 78"/>
                <a:gd name="T33" fmla="*/ 0 h 80"/>
                <a:gd name="T34" fmla="*/ 2 w 78"/>
                <a:gd name="T35" fmla="*/ 78 h 80"/>
                <a:gd name="T36" fmla="*/ 2 w 78"/>
                <a:gd name="T37" fmla="*/ 78 h 80"/>
                <a:gd name="T38" fmla="*/ 76 w 78"/>
                <a:gd name="T39" fmla="*/ 0 h 80"/>
                <a:gd name="T40" fmla="*/ 78 w 78"/>
                <a:gd name="T41" fmla="*/ 0 h 80"/>
                <a:gd name="T42" fmla="*/ 78 w 78"/>
                <a:gd name="T43" fmla="*/ 0 h 80"/>
                <a:gd name="T44" fmla="*/ 76 w 78"/>
                <a:gd name="T45" fmla="*/ 0 h 80"/>
                <a:gd name="T46" fmla="*/ 76 w 78"/>
                <a:gd name="T47" fmla="*/ 0 h 80"/>
                <a:gd name="T48" fmla="*/ 78 w 78"/>
                <a:gd name="T49" fmla="*/ 0 h 80"/>
                <a:gd name="T50" fmla="*/ 78 w 78"/>
                <a:gd name="T51" fmla="*/ 0 h 80"/>
                <a:gd name="T52" fmla="*/ 78 w 78"/>
                <a:gd name="T53" fmla="*/ 0 h 80"/>
                <a:gd name="T54" fmla="*/ 78 w 78"/>
                <a:gd name="T55" fmla="*/ 0 h 80"/>
                <a:gd name="T56" fmla="*/ 78 w 78"/>
                <a:gd name="T57" fmla="*/ 0 h 80"/>
                <a:gd name="T58" fmla="*/ 78 w 78"/>
                <a:gd name="T5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" h="80">
                  <a:moveTo>
                    <a:pt x="0" y="80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close/>
                  <a:moveTo>
                    <a:pt x="0" y="80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close/>
                  <a:moveTo>
                    <a:pt x="2" y="78"/>
                  </a:moveTo>
                  <a:lnTo>
                    <a:pt x="2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78"/>
                  </a:lnTo>
                  <a:close/>
                  <a:moveTo>
                    <a:pt x="76" y="0"/>
                  </a:moveTo>
                  <a:lnTo>
                    <a:pt x="76" y="0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76" y="0"/>
                  </a:lnTo>
                  <a:close/>
                  <a:moveTo>
                    <a:pt x="78" y="0"/>
                  </a:moveTo>
                  <a:lnTo>
                    <a:pt x="78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8" y="0"/>
                  </a:lnTo>
                  <a:close/>
                  <a:moveTo>
                    <a:pt x="78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38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190"/>
            <p:cNvSpPr>
              <a:spLocks noChangeArrowheads="1"/>
            </p:cNvSpPr>
            <p:nvPr/>
          </p:nvSpPr>
          <p:spPr bwMode="auto">
            <a:xfrm>
              <a:off x="8624753" y="3334810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191"/>
            <p:cNvSpPr>
              <a:spLocks noChangeArrowheads="1"/>
            </p:cNvSpPr>
            <p:nvPr/>
          </p:nvSpPr>
          <p:spPr bwMode="auto">
            <a:xfrm>
              <a:off x="8624753" y="3334810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192"/>
            <p:cNvSpPr>
              <a:spLocks noChangeArrowheads="1"/>
            </p:cNvSpPr>
            <p:nvPr/>
          </p:nvSpPr>
          <p:spPr bwMode="auto">
            <a:xfrm>
              <a:off x="8624753" y="3333600"/>
              <a:ext cx="1209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93"/>
            <p:cNvSpPr>
              <a:spLocks/>
            </p:cNvSpPr>
            <p:nvPr/>
          </p:nvSpPr>
          <p:spPr bwMode="auto">
            <a:xfrm>
              <a:off x="8625962" y="3286441"/>
              <a:ext cx="44742" cy="47159"/>
            </a:xfrm>
            <a:custGeom>
              <a:avLst/>
              <a:gdLst>
                <a:gd name="T0" fmla="*/ 74 w 74"/>
                <a:gd name="T1" fmla="*/ 0 h 78"/>
                <a:gd name="T2" fmla="*/ 74 w 74"/>
                <a:gd name="T3" fmla="*/ 0 h 78"/>
                <a:gd name="T4" fmla="*/ 0 w 74"/>
                <a:gd name="T5" fmla="*/ 78 h 78"/>
                <a:gd name="T6" fmla="*/ 0 w 74"/>
                <a:gd name="T7" fmla="*/ 78 h 78"/>
                <a:gd name="T8" fmla="*/ 74 w 74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8">
                  <a:moveTo>
                    <a:pt x="74" y="0"/>
                  </a:moveTo>
                  <a:lnTo>
                    <a:pt x="74" y="0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194"/>
            <p:cNvSpPr>
              <a:spLocks noChangeArrowheads="1"/>
            </p:cNvSpPr>
            <p:nvPr/>
          </p:nvSpPr>
          <p:spPr bwMode="auto">
            <a:xfrm>
              <a:off x="8670705" y="3286441"/>
              <a:ext cx="1209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195"/>
            <p:cNvSpPr>
              <a:spLocks noChangeArrowheads="1"/>
            </p:cNvSpPr>
            <p:nvPr/>
          </p:nvSpPr>
          <p:spPr bwMode="auto">
            <a:xfrm>
              <a:off x="8671914" y="3286441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97"/>
            <p:cNvSpPr>
              <a:spLocks/>
            </p:cNvSpPr>
            <p:nvPr/>
          </p:nvSpPr>
          <p:spPr bwMode="auto">
            <a:xfrm>
              <a:off x="8521967" y="3489589"/>
              <a:ext cx="12093" cy="12092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  <a:gd name="T8" fmla="*/ 20 w 20"/>
                <a:gd name="T9" fmla="*/ 20 h 20"/>
                <a:gd name="T10" fmla="*/ 0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98"/>
            <p:cNvSpPr>
              <a:spLocks/>
            </p:cNvSpPr>
            <p:nvPr/>
          </p:nvSpPr>
          <p:spPr bwMode="auto">
            <a:xfrm>
              <a:off x="8521967" y="3489589"/>
              <a:ext cx="12093" cy="12092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  <a:gd name="T8" fmla="*/ 20 w 20"/>
                <a:gd name="T9" fmla="*/ 20 h 20"/>
                <a:gd name="T10" fmla="*/ 0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99"/>
            <p:cNvSpPr>
              <a:spLocks/>
            </p:cNvSpPr>
            <p:nvPr/>
          </p:nvSpPr>
          <p:spPr bwMode="auto">
            <a:xfrm>
              <a:off x="8511083" y="3479915"/>
              <a:ext cx="10883" cy="9674"/>
            </a:xfrm>
            <a:custGeom>
              <a:avLst/>
              <a:gdLst>
                <a:gd name="T0" fmla="*/ 0 w 18"/>
                <a:gd name="T1" fmla="*/ 0 h 16"/>
                <a:gd name="T2" fmla="*/ 0 w 18"/>
                <a:gd name="T3" fmla="*/ 0 h 16"/>
                <a:gd name="T4" fmla="*/ 0 w 18"/>
                <a:gd name="T5" fmla="*/ 0 h 16"/>
                <a:gd name="T6" fmla="*/ 18 w 18"/>
                <a:gd name="T7" fmla="*/ 16 h 16"/>
                <a:gd name="T8" fmla="*/ 18 w 18"/>
                <a:gd name="T9" fmla="*/ 16 h 16"/>
                <a:gd name="T10" fmla="*/ 18 w 18"/>
                <a:gd name="T11" fmla="*/ 16 h 16"/>
                <a:gd name="T12" fmla="*/ 0 w 1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8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200"/>
            <p:cNvSpPr>
              <a:spLocks/>
            </p:cNvSpPr>
            <p:nvPr/>
          </p:nvSpPr>
          <p:spPr bwMode="auto">
            <a:xfrm>
              <a:off x="8511083" y="3479915"/>
              <a:ext cx="10883" cy="9674"/>
            </a:xfrm>
            <a:custGeom>
              <a:avLst/>
              <a:gdLst>
                <a:gd name="T0" fmla="*/ 0 w 18"/>
                <a:gd name="T1" fmla="*/ 0 h 16"/>
                <a:gd name="T2" fmla="*/ 0 w 18"/>
                <a:gd name="T3" fmla="*/ 0 h 16"/>
                <a:gd name="T4" fmla="*/ 0 w 18"/>
                <a:gd name="T5" fmla="*/ 0 h 16"/>
                <a:gd name="T6" fmla="*/ 18 w 18"/>
                <a:gd name="T7" fmla="*/ 16 h 16"/>
                <a:gd name="T8" fmla="*/ 18 w 18"/>
                <a:gd name="T9" fmla="*/ 16 h 16"/>
                <a:gd name="T10" fmla="*/ 18 w 18"/>
                <a:gd name="T11" fmla="*/ 16 h 16"/>
                <a:gd name="T12" fmla="*/ 0 w 1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01"/>
            <p:cNvSpPr>
              <a:spLocks/>
            </p:cNvSpPr>
            <p:nvPr/>
          </p:nvSpPr>
          <p:spPr bwMode="auto">
            <a:xfrm>
              <a:off x="8489317" y="3458150"/>
              <a:ext cx="21767" cy="21766"/>
            </a:xfrm>
            <a:custGeom>
              <a:avLst/>
              <a:gdLst>
                <a:gd name="T0" fmla="*/ 0 w 36"/>
                <a:gd name="T1" fmla="*/ 0 h 36"/>
                <a:gd name="T2" fmla="*/ 0 w 36"/>
                <a:gd name="T3" fmla="*/ 0 h 36"/>
                <a:gd name="T4" fmla="*/ 36 w 36"/>
                <a:gd name="T5" fmla="*/ 36 h 36"/>
                <a:gd name="T6" fmla="*/ 36 w 36"/>
                <a:gd name="T7" fmla="*/ 36 h 36"/>
                <a:gd name="T8" fmla="*/ 36 w 36"/>
                <a:gd name="T9" fmla="*/ 36 h 36"/>
                <a:gd name="T10" fmla="*/ 0 w 3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6">
                  <a:moveTo>
                    <a:pt x="0" y="0"/>
                  </a:moveTo>
                  <a:lnTo>
                    <a:pt x="0" y="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8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202"/>
            <p:cNvSpPr>
              <a:spLocks/>
            </p:cNvSpPr>
            <p:nvPr/>
          </p:nvSpPr>
          <p:spPr bwMode="auto">
            <a:xfrm>
              <a:off x="8489317" y="3458150"/>
              <a:ext cx="21767" cy="21766"/>
            </a:xfrm>
            <a:custGeom>
              <a:avLst/>
              <a:gdLst>
                <a:gd name="T0" fmla="*/ 0 w 36"/>
                <a:gd name="T1" fmla="*/ 0 h 36"/>
                <a:gd name="T2" fmla="*/ 0 w 36"/>
                <a:gd name="T3" fmla="*/ 0 h 36"/>
                <a:gd name="T4" fmla="*/ 36 w 36"/>
                <a:gd name="T5" fmla="*/ 36 h 36"/>
                <a:gd name="T6" fmla="*/ 36 w 36"/>
                <a:gd name="T7" fmla="*/ 36 h 36"/>
                <a:gd name="T8" fmla="*/ 36 w 36"/>
                <a:gd name="T9" fmla="*/ 36 h 36"/>
                <a:gd name="T10" fmla="*/ 0 w 3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6">
                  <a:moveTo>
                    <a:pt x="0" y="0"/>
                  </a:moveTo>
                  <a:lnTo>
                    <a:pt x="0" y="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203"/>
            <p:cNvSpPr>
              <a:spLocks/>
            </p:cNvSpPr>
            <p:nvPr/>
          </p:nvSpPr>
          <p:spPr bwMode="auto">
            <a:xfrm>
              <a:off x="8489317" y="3435174"/>
              <a:ext cx="110042" cy="107620"/>
            </a:xfrm>
            <a:custGeom>
              <a:avLst/>
              <a:gdLst>
                <a:gd name="T0" fmla="*/ 46 w 182"/>
                <a:gd name="T1" fmla="*/ 0 h 178"/>
                <a:gd name="T2" fmla="*/ 46 w 182"/>
                <a:gd name="T3" fmla="*/ 0 h 178"/>
                <a:gd name="T4" fmla="*/ 0 w 182"/>
                <a:gd name="T5" fmla="*/ 38 h 178"/>
                <a:gd name="T6" fmla="*/ 36 w 182"/>
                <a:gd name="T7" fmla="*/ 74 h 178"/>
                <a:gd name="T8" fmla="*/ 54 w 182"/>
                <a:gd name="T9" fmla="*/ 90 h 178"/>
                <a:gd name="T10" fmla="*/ 74 w 182"/>
                <a:gd name="T11" fmla="*/ 110 h 178"/>
                <a:gd name="T12" fmla="*/ 142 w 182"/>
                <a:gd name="T13" fmla="*/ 178 h 178"/>
                <a:gd name="T14" fmla="*/ 182 w 182"/>
                <a:gd name="T15" fmla="*/ 138 h 178"/>
                <a:gd name="T16" fmla="*/ 166 w 182"/>
                <a:gd name="T17" fmla="*/ 122 h 178"/>
                <a:gd name="T18" fmla="*/ 46 w 182"/>
                <a:gd name="T1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78">
                  <a:moveTo>
                    <a:pt x="46" y="0"/>
                  </a:moveTo>
                  <a:lnTo>
                    <a:pt x="46" y="0"/>
                  </a:lnTo>
                  <a:lnTo>
                    <a:pt x="0" y="38"/>
                  </a:lnTo>
                  <a:lnTo>
                    <a:pt x="36" y="74"/>
                  </a:lnTo>
                  <a:lnTo>
                    <a:pt x="54" y="90"/>
                  </a:lnTo>
                  <a:lnTo>
                    <a:pt x="74" y="110"/>
                  </a:lnTo>
                  <a:lnTo>
                    <a:pt x="142" y="178"/>
                  </a:lnTo>
                  <a:lnTo>
                    <a:pt x="182" y="138"/>
                  </a:lnTo>
                  <a:lnTo>
                    <a:pt x="166" y="1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816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04"/>
            <p:cNvSpPr>
              <a:spLocks/>
            </p:cNvSpPr>
            <p:nvPr/>
          </p:nvSpPr>
          <p:spPr bwMode="auto">
            <a:xfrm>
              <a:off x="8489317" y="3435174"/>
              <a:ext cx="110042" cy="107620"/>
            </a:xfrm>
            <a:custGeom>
              <a:avLst/>
              <a:gdLst>
                <a:gd name="T0" fmla="*/ 46 w 182"/>
                <a:gd name="T1" fmla="*/ 0 h 178"/>
                <a:gd name="T2" fmla="*/ 46 w 182"/>
                <a:gd name="T3" fmla="*/ 0 h 178"/>
                <a:gd name="T4" fmla="*/ 0 w 182"/>
                <a:gd name="T5" fmla="*/ 38 h 178"/>
                <a:gd name="T6" fmla="*/ 36 w 182"/>
                <a:gd name="T7" fmla="*/ 74 h 178"/>
                <a:gd name="T8" fmla="*/ 54 w 182"/>
                <a:gd name="T9" fmla="*/ 90 h 178"/>
                <a:gd name="T10" fmla="*/ 74 w 182"/>
                <a:gd name="T11" fmla="*/ 110 h 178"/>
                <a:gd name="T12" fmla="*/ 142 w 182"/>
                <a:gd name="T13" fmla="*/ 178 h 178"/>
                <a:gd name="T14" fmla="*/ 182 w 182"/>
                <a:gd name="T15" fmla="*/ 138 h 178"/>
                <a:gd name="T16" fmla="*/ 166 w 182"/>
                <a:gd name="T17" fmla="*/ 122 h 178"/>
                <a:gd name="T18" fmla="*/ 46 w 182"/>
                <a:gd name="T1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78">
                  <a:moveTo>
                    <a:pt x="46" y="0"/>
                  </a:moveTo>
                  <a:lnTo>
                    <a:pt x="46" y="0"/>
                  </a:lnTo>
                  <a:lnTo>
                    <a:pt x="0" y="38"/>
                  </a:lnTo>
                  <a:lnTo>
                    <a:pt x="36" y="74"/>
                  </a:lnTo>
                  <a:lnTo>
                    <a:pt x="54" y="90"/>
                  </a:lnTo>
                  <a:lnTo>
                    <a:pt x="74" y="110"/>
                  </a:lnTo>
                  <a:lnTo>
                    <a:pt x="142" y="178"/>
                  </a:lnTo>
                  <a:lnTo>
                    <a:pt x="182" y="138"/>
                  </a:lnTo>
                  <a:lnTo>
                    <a:pt x="166" y="122"/>
                  </a:lnTo>
                  <a:lnTo>
                    <a:pt x="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206"/>
            <p:cNvSpPr>
              <a:spLocks/>
            </p:cNvSpPr>
            <p:nvPr/>
          </p:nvSpPr>
          <p:spPr bwMode="auto">
            <a:xfrm>
              <a:off x="8517129" y="3435174"/>
              <a:ext cx="72555" cy="73762"/>
            </a:xfrm>
            <a:custGeom>
              <a:avLst/>
              <a:gdLst>
                <a:gd name="T0" fmla="*/ 0 w 120"/>
                <a:gd name="T1" fmla="*/ 0 h 122"/>
                <a:gd name="T2" fmla="*/ 0 w 120"/>
                <a:gd name="T3" fmla="*/ 0 h 122"/>
                <a:gd name="T4" fmla="*/ 120 w 120"/>
                <a:gd name="T5" fmla="*/ 122 h 122"/>
                <a:gd name="T6" fmla="*/ 0 w 120"/>
                <a:gd name="T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2">
                  <a:moveTo>
                    <a:pt x="0" y="0"/>
                  </a:moveTo>
                  <a:lnTo>
                    <a:pt x="0" y="0"/>
                  </a:lnTo>
                  <a:lnTo>
                    <a:pt x="120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8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207"/>
            <p:cNvSpPr>
              <a:spLocks/>
            </p:cNvSpPr>
            <p:nvPr/>
          </p:nvSpPr>
          <p:spPr bwMode="auto">
            <a:xfrm>
              <a:off x="8517129" y="3435174"/>
              <a:ext cx="72555" cy="73762"/>
            </a:xfrm>
            <a:custGeom>
              <a:avLst/>
              <a:gdLst>
                <a:gd name="T0" fmla="*/ 0 w 120"/>
                <a:gd name="T1" fmla="*/ 0 h 122"/>
                <a:gd name="T2" fmla="*/ 0 w 120"/>
                <a:gd name="T3" fmla="*/ 0 h 122"/>
                <a:gd name="T4" fmla="*/ 120 w 120"/>
                <a:gd name="T5" fmla="*/ 122 h 122"/>
                <a:gd name="T6" fmla="*/ 0 w 120"/>
                <a:gd name="T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2">
                  <a:moveTo>
                    <a:pt x="0" y="0"/>
                  </a:moveTo>
                  <a:lnTo>
                    <a:pt x="0" y="0"/>
                  </a:lnTo>
                  <a:lnTo>
                    <a:pt x="120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208"/>
            <p:cNvSpPr>
              <a:spLocks/>
            </p:cNvSpPr>
            <p:nvPr/>
          </p:nvSpPr>
          <p:spPr bwMode="auto">
            <a:xfrm>
              <a:off x="8403460" y="3112314"/>
              <a:ext cx="397845" cy="397831"/>
            </a:xfrm>
            <a:custGeom>
              <a:avLst/>
              <a:gdLst>
                <a:gd name="T0" fmla="*/ 658 w 658"/>
                <a:gd name="T1" fmla="*/ 0 h 658"/>
                <a:gd name="T2" fmla="*/ 160 w 658"/>
                <a:gd name="T3" fmla="*/ 496 h 658"/>
                <a:gd name="T4" fmla="*/ 154 w 658"/>
                <a:gd name="T5" fmla="*/ 502 h 658"/>
                <a:gd name="T6" fmla="*/ 114 w 658"/>
                <a:gd name="T7" fmla="*/ 542 h 658"/>
                <a:gd name="T8" fmla="*/ 0 w 658"/>
                <a:gd name="T9" fmla="*/ 656 h 658"/>
                <a:gd name="T10" fmla="*/ 0 w 658"/>
                <a:gd name="T11" fmla="*/ 656 h 658"/>
                <a:gd name="T12" fmla="*/ 6 w 658"/>
                <a:gd name="T13" fmla="*/ 658 h 658"/>
                <a:gd name="T14" fmla="*/ 6 w 658"/>
                <a:gd name="T15" fmla="*/ 658 h 658"/>
                <a:gd name="T16" fmla="*/ 16 w 658"/>
                <a:gd name="T17" fmla="*/ 656 h 658"/>
                <a:gd name="T18" fmla="*/ 28 w 658"/>
                <a:gd name="T19" fmla="*/ 652 h 658"/>
                <a:gd name="T20" fmla="*/ 58 w 658"/>
                <a:gd name="T21" fmla="*/ 634 h 658"/>
                <a:gd name="T22" fmla="*/ 96 w 658"/>
                <a:gd name="T23" fmla="*/ 608 h 658"/>
                <a:gd name="T24" fmla="*/ 142 w 658"/>
                <a:gd name="T25" fmla="*/ 572 h 658"/>
                <a:gd name="T26" fmla="*/ 142 w 658"/>
                <a:gd name="T27" fmla="*/ 572 h 658"/>
                <a:gd name="T28" fmla="*/ 142 w 658"/>
                <a:gd name="T29" fmla="*/ 572 h 658"/>
                <a:gd name="T30" fmla="*/ 142 w 658"/>
                <a:gd name="T31" fmla="*/ 572 h 658"/>
                <a:gd name="T32" fmla="*/ 188 w 658"/>
                <a:gd name="T33" fmla="*/ 534 h 658"/>
                <a:gd name="T34" fmla="*/ 188 w 658"/>
                <a:gd name="T35" fmla="*/ 534 h 658"/>
                <a:gd name="T36" fmla="*/ 188 w 658"/>
                <a:gd name="T37" fmla="*/ 534 h 658"/>
                <a:gd name="T38" fmla="*/ 188 w 658"/>
                <a:gd name="T39" fmla="*/ 534 h 658"/>
                <a:gd name="T40" fmla="*/ 272 w 658"/>
                <a:gd name="T41" fmla="*/ 458 h 658"/>
                <a:gd name="T42" fmla="*/ 366 w 658"/>
                <a:gd name="T43" fmla="*/ 368 h 658"/>
                <a:gd name="T44" fmla="*/ 366 w 658"/>
                <a:gd name="T45" fmla="*/ 368 h 658"/>
                <a:gd name="T46" fmla="*/ 366 w 658"/>
                <a:gd name="T47" fmla="*/ 368 h 658"/>
                <a:gd name="T48" fmla="*/ 366 w 658"/>
                <a:gd name="T49" fmla="*/ 368 h 658"/>
                <a:gd name="T50" fmla="*/ 366 w 658"/>
                <a:gd name="T51" fmla="*/ 368 h 658"/>
                <a:gd name="T52" fmla="*/ 366 w 658"/>
                <a:gd name="T53" fmla="*/ 368 h 658"/>
                <a:gd name="T54" fmla="*/ 366 w 658"/>
                <a:gd name="T55" fmla="*/ 368 h 658"/>
                <a:gd name="T56" fmla="*/ 366 w 658"/>
                <a:gd name="T57" fmla="*/ 368 h 658"/>
                <a:gd name="T58" fmla="*/ 366 w 658"/>
                <a:gd name="T59" fmla="*/ 366 h 658"/>
                <a:gd name="T60" fmla="*/ 366 w 658"/>
                <a:gd name="T61" fmla="*/ 366 h 658"/>
                <a:gd name="T62" fmla="*/ 368 w 658"/>
                <a:gd name="T63" fmla="*/ 366 h 658"/>
                <a:gd name="T64" fmla="*/ 368 w 658"/>
                <a:gd name="T65" fmla="*/ 366 h 658"/>
                <a:gd name="T66" fmla="*/ 368 w 658"/>
                <a:gd name="T67" fmla="*/ 366 h 658"/>
                <a:gd name="T68" fmla="*/ 368 w 658"/>
                <a:gd name="T69" fmla="*/ 366 h 658"/>
                <a:gd name="T70" fmla="*/ 368 w 658"/>
                <a:gd name="T71" fmla="*/ 366 h 658"/>
                <a:gd name="T72" fmla="*/ 442 w 658"/>
                <a:gd name="T73" fmla="*/ 288 h 658"/>
                <a:gd name="T74" fmla="*/ 442 w 658"/>
                <a:gd name="T75" fmla="*/ 288 h 658"/>
                <a:gd name="T76" fmla="*/ 442 w 658"/>
                <a:gd name="T77" fmla="*/ 288 h 658"/>
                <a:gd name="T78" fmla="*/ 442 w 658"/>
                <a:gd name="T79" fmla="*/ 288 h 658"/>
                <a:gd name="T80" fmla="*/ 444 w 658"/>
                <a:gd name="T81" fmla="*/ 288 h 658"/>
                <a:gd name="T82" fmla="*/ 444 w 658"/>
                <a:gd name="T83" fmla="*/ 288 h 658"/>
                <a:gd name="T84" fmla="*/ 444 w 658"/>
                <a:gd name="T85" fmla="*/ 288 h 658"/>
                <a:gd name="T86" fmla="*/ 444 w 658"/>
                <a:gd name="T87" fmla="*/ 288 h 658"/>
                <a:gd name="T88" fmla="*/ 444 w 658"/>
                <a:gd name="T89" fmla="*/ 288 h 658"/>
                <a:gd name="T90" fmla="*/ 444 w 658"/>
                <a:gd name="T91" fmla="*/ 288 h 658"/>
                <a:gd name="T92" fmla="*/ 490 w 658"/>
                <a:gd name="T93" fmla="*/ 238 h 658"/>
                <a:gd name="T94" fmla="*/ 532 w 658"/>
                <a:gd name="T95" fmla="*/ 192 h 658"/>
                <a:gd name="T96" fmla="*/ 568 w 658"/>
                <a:gd name="T97" fmla="*/ 148 h 658"/>
                <a:gd name="T98" fmla="*/ 598 w 658"/>
                <a:gd name="T99" fmla="*/ 108 h 658"/>
                <a:gd name="T100" fmla="*/ 624 w 658"/>
                <a:gd name="T101" fmla="*/ 74 h 658"/>
                <a:gd name="T102" fmla="*/ 642 w 658"/>
                <a:gd name="T103" fmla="*/ 44 h 658"/>
                <a:gd name="T104" fmla="*/ 654 w 658"/>
                <a:gd name="T105" fmla="*/ 22 h 658"/>
                <a:gd name="T106" fmla="*/ 658 w 658"/>
                <a:gd name="T107" fmla="*/ 12 h 658"/>
                <a:gd name="T108" fmla="*/ 658 w 658"/>
                <a:gd name="T109" fmla="*/ 6 h 658"/>
                <a:gd name="T110" fmla="*/ 658 w 658"/>
                <a:gd name="T111" fmla="*/ 6 h 658"/>
                <a:gd name="T112" fmla="*/ 658 w 658"/>
                <a:gd name="T113" fmla="*/ 0 h 658"/>
                <a:gd name="T114" fmla="*/ 658 w 658"/>
                <a:gd name="T115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58" h="658">
                  <a:moveTo>
                    <a:pt x="658" y="0"/>
                  </a:moveTo>
                  <a:lnTo>
                    <a:pt x="160" y="496"/>
                  </a:lnTo>
                  <a:lnTo>
                    <a:pt x="154" y="502"/>
                  </a:lnTo>
                  <a:lnTo>
                    <a:pt x="114" y="542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6" y="658"/>
                  </a:lnTo>
                  <a:lnTo>
                    <a:pt x="6" y="658"/>
                  </a:lnTo>
                  <a:lnTo>
                    <a:pt x="16" y="656"/>
                  </a:lnTo>
                  <a:lnTo>
                    <a:pt x="28" y="652"/>
                  </a:lnTo>
                  <a:lnTo>
                    <a:pt x="58" y="634"/>
                  </a:lnTo>
                  <a:lnTo>
                    <a:pt x="96" y="608"/>
                  </a:lnTo>
                  <a:lnTo>
                    <a:pt x="142" y="572"/>
                  </a:lnTo>
                  <a:lnTo>
                    <a:pt x="142" y="572"/>
                  </a:lnTo>
                  <a:lnTo>
                    <a:pt x="142" y="572"/>
                  </a:lnTo>
                  <a:lnTo>
                    <a:pt x="142" y="572"/>
                  </a:lnTo>
                  <a:lnTo>
                    <a:pt x="188" y="534"/>
                  </a:lnTo>
                  <a:lnTo>
                    <a:pt x="188" y="534"/>
                  </a:lnTo>
                  <a:lnTo>
                    <a:pt x="188" y="534"/>
                  </a:lnTo>
                  <a:lnTo>
                    <a:pt x="188" y="534"/>
                  </a:lnTo>
                  <a:lnTo>
                    <a:pt x="272" y="45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6"/>
                  </a:lnTo>
                  <a:lnTo>
                    <a:pt x="366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442" y="288"/>
                  </a:lnTo>
                  <a:lnTo>
                    <a:pt x="442" y="288"/>
                  </a:lnTo>
                  <a:lnTo>
                    <a:pt x="442" y="288"/>
                  </a:lnTo>
                  <a:lnTo>
                    <a:pt x="442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90" y="238"/>
                  </a:lnTo>
                  <a:lnTo>
                    <a:pt x="532" y="192"/>
                  </a:lnTo>
                  <a:lnTo>
                    <a:pt x="568" y="148"/>
                  </a:lnTo>
                  <a:lnTo>
                    <a:pt x="598" y="108"/>
                  </a:lnTo>
                  <a:lnTo>
                    <a:pt x="624" y="74"/>
                  </a:lnTo>
                  <a:lnTo>
                    <a:pt x="642" y="44"/>
                  </a:lnTo>
                  <a:lnTo>
                    <a:pt x="654" y="22"/>
                  </a:lnTo>
                  <a:lnTo>
                    <a:pt x="658" y="12"/>
                  </a:lnTo>
                  <a:lnTo>
                    <a:pt x="658" y="6"/>
                  </a:lnTo>
                  <a:lnTo>
                    <a:pt x="658" y="6"/>
                  </a:lnTo>
                  <a:lnTo>
                    <a:pt x="658" y="0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rgbClr val="A816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209"/>
            <p:cNvSpPr>
              <a:spLocks/>
            </p:cNvSpPr>
            <p:nvPr/>
          </p:nvSpPr>
          <p:spPr bwMode="auto">
            <a:xfrm>
              <a:off x="8403460" y="3112314"/>
              <a:ext cx="397845" cy="397831"/>
            </a:xfrm>
            <a:custGeom>
              <a:avLst/>
              <a:gdLst>
                <a:gd name="T0" fmla="*/ 658 w 658"/>
                <a:gd name="T1" fmla="*/ 0 h 658"/>
                <a:gd name="T2" fmla="*/ 160 w 658"/>
                <a:gd name="T3" fmla="*/ 496 h 658"/>
                <a:gd name="T4" fmla="*/ 154 w 658"/>
                <a:gd name="T5" fmla="*/ 502 h 658"/>
                <a:gd name="T6" fmla="*/ 114 w 658"/>
                <a:gd name="T7" fmla="*/ 542 h 658"/>
                <a:gd name="T8" fmla="*/ 0 w 658"/>
                <a:gd name="T9" fmla="*/ 656 h 658"/>
                <a:gd name="T10" fmla="*/ 0 w 658"/>
                <a:gd name="T11" fmla="*/ 656 h 658"/>
                <a:gd name="T12" fmla="*/ 6 w 658"/>
                <a:gd name="T13" fmla="*/ 658 h 658"/>
                <a:gd name="T14" fmla="*/ 6 w 658"/>
                <a:gd name="T15" fmla="*/ 658 h 658"/>
                <a:gd name="T16" fmla="*/ 16 w 658"/>
                <a:gd name="T17" fmla="*/ 656 h 658"/>
                <a:gd name="T18" fmla="*/ 28 w 658"/>
                <a:gd name="T19" fmla="*/ 652 h 658"/>
                <a:gd name="T20" fmla="*/ 58 w 658"/>
                <a:gd name="T21" fmla="*/ 634 h 658"/>
                <a:gd name="T22" fmla="*/ 96 w 658"/>
                <a:gd name="T23" fmla="*/ 608 h 658"/>
                <a:gd name="T24" fmla="*/ 142 w 658"/>
                <a:gd name="T25" fmla="*/ 572 h 658"/>
                <a:gd name="T26" fmla="*/ 142 w 658"/>
                <a:gd name="T27" fmla="*/ 572 h 658"/>
                <a:gd name="T28" fmla="*/ 142 w 658"/>
                <a:gd name="T29" fmla="*/ 572 h 658"/>
                <a:gd name="T30" fmla="*/ 142 w 658"/>
                <a:gd name="T31" fmla="*/ 572 h 658"/>
                <a:gd name="T32" fmla="*/ 188 w 658"/>
                <a:gd name="T33" fmla="*/ 534 h 658"/>
                <a:gd name="T34" fmla="*/ 188 w 658"/>
                <a:gd name="T35" fmla="*/ 534 h 658"/>
                <a:gd name="T36" fmla="*/ 188 w 658"/>
                <a:gd name="T37" fmla="*/ 534 h 658"/>
                <a:gd name="T38" fmla="*/ 188 w 658"/>
                <a:gd name="T39" fmla="*/ 534 h 658"/>
                <a:gd name="T40" fmla="*/ 272 w 658"/>
                <a:gd name="T41" fmla="*/ 458 h 658"/>
                <a:gd name="T42" fmla="*/ 366 w 658"/>
                <a:gd name="T43" fmla="*/ 368 h 658"/>
                <a:gd name="T44" fmla="*/ 366 w 658"/>
                <a:gd name="T45" fmla="*/ 368 h 658"/>
                <a:gd name="T46" fmla="*/ 366 w 658"/>
                <a:gd name="T47" fmla="*/ 368 h 658"/>
                <a:gd name="T48" fmla="*/ 366 w 658"/>
                <a:gd name="T49" fmla="*/ 368 h 658"/>
                <a:gd name="T50" fmla="*/ 366 w 658"/>
                <a:gd name="T51" fmla="*/ 368 h 658"/>
                <a:gd name="T52" fmla="*/ 366 w 658"/>
                <a:gd name="T53" fmla="*/ 368 h 658"/>
                <a:gd name="T54" fmla="*/ 366 w 658"/>
                <a:gd name="T55" fmla="*/ 368 h 658"/>
                <a:gd name="T56" fmla="*/ 366 w 658"/>
                <a:gd name="T57" fmla="*/ 368 h 658"/>
                <a:gd name="T58" fmla="*/ 366 w 658"/>
                <a:gd name="T59" fmla="*/ 366 h 658"/>
                <a:gd name="T60" fmla="*/ 366 w 658"/>
                <a:gd name="T61" fmla="*/ 366 h 658"/>
                <a:gd name="T62" fmla="*/ 368 w 658"/>
                <a:gd name="T63" fmla="*/ 366 h 658"/>
                <a:gd name="T64" fmla="*/ 368 w 658"/>
                <a:gd name="T65" fmla="*/ 366 h 658"/>
                <a:gd name="T66" fmla="*/ 368 w 658"/>
                <a:gd name="T67" fmla="*/ 366 h 658"/>
                <a:gd name="T68" fmla="*/ 368 w 658"/>
                <a:gd name="T69" fmla="*/ 366 h 658"/>
                <a:gd name="T70" fmla="*/ 368 w 658"/>
                <a:gd name="T71" fmla="*/ 366 h 658"/>
                <a:gd name="T72" fmla="*/ 442 w 658"/>
                <a:gd name="T73" fmla="*/ 288 h 658"/>
                <a:gd name="T74" fmla="*/ 442 w 658"/>
                <a:gd name="T75" fmla="*/ 288 h 658"/>
                <a:gd name="T76" fmla="*/ 442 w 658"/>
                <a:gd name="T77" fmla="*/ 288 h 658"/>
                <a:gd name="T78" fmla="*/ 442 w 658"/>
                <a:gd name="T79" fmla="*/ 288 h 658"/>
                <a:gd name="T80" fmla="*/ 444 w 658"/>
                <a:gd name="T81" fmla="*/ 288 h 658"/>
                <a:gd name="T82" fmla="*/ 444 w 658"/>
                <a:gd name="T83" fmla="*/ 288 h 658"/>
                <a:gd name="T84" fmla="*/ 444 w 658"/>
                <a:gd name="T85" fmla="*/ 288 h 658"/>
                <a:gd name="T86" fmla="*/ 444 w 658"/>
                <a:gd name="T87" fmla="*/ 288 h 658"/>
                <a:gd name="T88" fmla="*/ 444 w 658"/>
                <a:gd name="T89" fmla="*/ 288 h 658"/>
                <a:gd name="T90" fmla="*/ 444 w 658"/>
                <a:gd name="T91" fmla="*/ 288 h 658"/>
                <a:gd name="T92" fmla="*/ 490 w 658"/>
                <a:gd name="T93" fmla="*/ 238 h 658"/>
                <a:gd name="T94" fmla="*/ 532 w 658"/>
                <a:gd name="T95" fmla="*/ 192 h 658"/>
                <a:gd name="T96" fmla="*/ 568 w 658"/>
                <a:gd name="T97" fmla="*/ 148 h 658"/>
                <a:gd name="T98" fmla="*/ 598 w 658"/>
                <a:gd name="T99" fmla="*/ 108 h 658"/>
                <a:gd name="T100" fmla="*/ 624 w 658"/>
                <a:gd name="T101" fmla="*/ 74 h 658"/>
                <a:gd name="T102" fmla="*/ 642 w 658"/>
                <a:gd name="T103" fmla="*/ 44 h 658"/>
                <a:gd name="T104" fmla="*/ 654 w 658"/>
                <a:gd name="T105" fmla="*/ 22 h 658"/>
                <a:gd name="T106" fmla="*/ 658 w 658"/>
                <a:gd name="T107" fmla="*/ 12 h 658"/>
                <a:gd name="T108" fmla="*/ 658 w 658"/>
                <a:gd name="T109" fmla="*/ 6 h 658"/>
                <a:gd name="T110" fmla="*/ 658 w 658"/>
                <a:gd name="T111" fmla="*/ 6 h 658"/>
                <a:gd name="T112" fmla="*/ 658 w 658"/>
                <a:gd name="T113" fmla="*/ 0 h 658"/>
                <a:gd name="T114" fmla="*/ 658 w 658"/>
                <a:gd name="T115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58" h="658">
                  <a:moveTo>
                    <a:pt x="658" y="0"/>
                  </a:moveTo>
                  <a:lnTo>
                    <a:pt x="160" y="496"/>
                  </a:lnTo>
                  <a:lnTo>
                    <a:pt x="154" y="502"/>
                  </a:lnTo>
                  <a:lnTo>
                    <a:pt x="114" y="542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6" y="658"/>
                  </a:lnTo>
                  <a:lnTo>
                    <a:pt x="6" y="658"/>
                  </a:lnTo>
                  <a:lnTo>
                    <a:pt x="16" y="656"/>
                  </a:lnTo>
                  <a:lnTo>
                    <a:pt x="28" y="652"/>
                  </a:lnTo>
                  <a:lnTo>
                    <a:pt x="58" y="634"/>
                  </a:lnTo>
                  <a:lnTo>
                    <a:pt x="96" y="608"/>
                  </a:lnTo>
                  <a:lnTo>
                    <a:pt x="142" y="572"/>
                  </a:lnTo>
                  <a:lnTo>
                    <a:pt x="142" y="572"/>
                  </a:lnTo>
                  <a:lnTo>
                    <a:pt x="142" y="572"/>
                  </a:lnTo>
                  <a:lnTo>
                    <a:pt x="142" y="572"/>
                  </a:lnTo>
                  <a:lnTo>
                    <a:pt x="188" y="534"/>
                  </a:lnTo>
                  <a:lnTo>
                    <a:pt x="188" y="534"/>
                  </a:lnTo>
                  <a:lnTo>
                    <a:pt x="188" y="534"/>
                  </a:lnTo>
                  <a:lnTo>
                    <a:pt x="188" y="534"/>
                  </a:lnTo>
                  <a:lnTo>
                    <a:pt x="272" y="45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6"/>
                  </a:lnTo>
                  <a:lnTo>
                    <a:pt x="366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442" y="288"/>
                  </a:lnTo>
                  <a:lnTo>
                    <a:pt x="442" y="288"/>
                  </a:lnTo>
                  <a:lnTo>
                    <a:pt x="442" y="288"/>
                  </a:lnTo>
                  <a:lnTo>
                    <a:pt x="442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90" y="238"/>
                  </a:lnTo>
                  <a:lnTo>
                    <a:pt x="532" y="192"/>
                  </a:lnTo>
                  <a:lnTo>
                    <a:pt x="568" y="148"/>
                  </a:lnTo>
                  <a:lnTo>
                    <a:pt x="598" y="108"/>
                  </a:lnTo>
                  <a:lnTo>
                    <a:pt x="624" y="74"/>
                  </a:lnTo>
                  <a:lnTo>
                    <a:pt x="642" y="44"/>
                  </a:lnTo>
                  <a:lnTo>
                    <a:pt x="654" y="22"/>
                  </a:lnTo>
                  <a:lnTo>
                    <a:pt x="658" y="12"/>
                  </a:lnTo>
                  <a:lnTo>
                    <a:pt x="658" y="6"/>
                  </a:lnTo>
                  <a:lnTo>
                    <a:pt x="658" y="6"/>
                  </a:lnTo>
                  <a:lnTo>
                    <a:pt x="658" y="0"/>
                  </a:lnTo>
                  <a:lnTo>
                    <a:pt x="65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210"/>
            <p:cNvSpPr>
              <a:spLocks noEditPoints="1"/>
            </p:cNvSpPr>
            <p:nvPr/>
          </p:nvSpPr>
          <p:spPr bwMode="auto">
            <a:xfrm>
              <a:off x="8933113" y="2803965"/>
              <a:ext cx="210410" cy="210403"/>
            </a:xfrm>
            <a:custGeom>
              <a:avLst/>
              <a:gdLst>
                <a:gd name="T0" fmla="*/ 154 w 348"/>
                <a:gd name="T1" fmla="*/ 324 h 348"/>
                <a:gd name="T2" fmla="*/ 144 w 348"/>
                <a:gd name="T3" fmla="*/ 334 h 348"/>
                <a:gd name="T4" fmla="*/ 134 w 348"/>
                <a:gd name="T5" fmla="*/ 324 h 348"/>
                <a:gd name="T6" fmla="*/ 200 w 348"/>
                <a:gd name="T7" fmla="*/ 316 h 348"/>
                <a:gd name="T8" fmla="*/ 194 w 348"/>
                <a:gd name="T9" fmla="*/ 328 h 348"/>
                <a:gd name="T10" fmla="*/ 180 w 348"/>
                <a:gd name="T11" fmla="*/ 322 h 348"/>
                <a:gd name="T12" fmla="*/ 188 w 348"/>
                <a:gd name="T13" fmla="*/ 308 h 348"/>
                <a:gd name="T14" fmla="*/ 100 w 348"/>
                <a:gd name="T15" fmla="*/ 308 h 348"/>
                <a:gd name="T16" fmla="*/ 108 w 348"/>
                <a:gd name="T17" fmla="*/ 322 h 348"/>
                <a:gd name="T18" fmla="*/ 94 w 348"/>
                <a:gd name="T19" fmla="*/ 328 h 348"/>
                <a:gd name="T20" fmla="*/ 88 w 348"/>
                <a:gd name="T21" fmla="*/ 316 h 348"/>
                <a:gd name="T22" fmla="*/ 240 w 348"/>
                <a:gd name="T23" fmla="*/ 290 h 348"/>
                <a:gd name="T24" fmla="*/ 244 w 348"/>
                <a:gd name="T25" fmla="*/ 300 h 348"/>
                <a:gd name="T26" fmla="*/ 234 w 348"/>
                <a:gd name="T27" fmla="*/ 310 h 348"/>
                <a:gd name="T28" fmla="*/ 226 w 348"/>
                <a:gd name="T29" fmla="*/ 306 h 348"/>
                <a:gd name="T30" fmla="*/ 234 w 348"/>
                <a:gd name="T31" fmla="*/ 290 h 348"/>
                <a:gd name="T32" fmla="*/ 64 w 348"/>
                <a:gd name="T33" fmla="*/ 294 h 348"/>
                <a:gd name="T34" fmla="*/ 62 w 348"/>
                <a:gd name="T35" fmla="*/ 306 h 348"/>
                <a:gd name="T36" fmla="*/ 48 w 348"/>
                <a:gd name="T37" fmla="*/ 310 h 348"/>
                <a:gd name="T38" fmla="*/ 54 w 348"/>
                <a:gd name="T39" fmla="*/ 290 h 348"/>
                <a:gd name="T40" fmla="*/ 278 w 348"/>
                <a:gd name="T41" fmla="*/ 264 h 348"/>
                <a:gd name="T42" fmla="*/ 280 w 348"/>
                <a:gd name="T43" fmla="*/ 278 h 348"/>
                <a:gd name="T44" fmla="*/ 264 w 348"/>
                <a:gd name="T45" fmla="*/ 280 h 348"/>
                <a:gd name="T46" fmla="*/ 264 w 348"/>
                <a:gd name="T47" fmla="*/ 264 h 348"/>
                <a:gd name="T48" fmla="*/ 300 w 348"/>
                <a:gd name="T49" fmla="*/ 224 h 348"/>
                <a:gd name="T50" fmla="*/ 310 w 348"/>
                <a:gd name="T51" fmla="*/ 240 h 348"/>
                <a:gd name="T52" fmla="*/ 296 w 348"/>
                <a:gd name="T53" fmla="*/ 244 h 348"/>
                <a:gd name="T54" fmla="*/ 292 w 348"/>
                <a:gd name="T55" fmla="*/ 228 h 348"/>
                <a:gd name="T56" fmla="*/ 318 w 348"/>
                <a:gd name="T57" fmla="*/ 180 h 348"/>
                <a:gd name="T58" fmla="*/ 328 w 348"/>
                <a:gd name="T59" fmla="*/ 194 h 348"/>
                <a:gd name="T60" fmla="*/ 316 w 348"/>
                <a:gd name="T61" fmla="*/ 200 h 348"/>
                <a:gd name="T62" fmla="*/ 308 w 348"/>
                <a:gd name="T63" fmla="*/ 188 h 348"/>
                <a:gd name="T64" fmla="*/ 324 w 348"/>
                <a:gd name="T65" fmla="*/ 134 h 348"/>
                <a:gd name="T66" fmla="*/ 336 w 348"/>
                <a:gd name="T67" fmla="*/ 144 h 348"/>
                <a:gd name="T68" fmla="*/ 320 w 348"/>
                <a:gd name="T69" fmla="*/ 154 h 348"/>
                <a:gd name="T70" fmla="*/ 324 w 348"/>
                <a:gd name="T71" fmla="*/ 134 h 348"/>
                <a:gd name="T72" fmla="*/ 328 w 348"/>
                <a:gd name="T73" fmla="*/ 94 h 348"/>
                <a:gd name="T74" fmla="*/ 326 w 348"/>
                <a:gd name="T75" fmla="*/ 104 h 348"/>
                <a:gd name="T76" fmla="*/ 312 w 348"/>
                <a:gd name="T77" fmla="*/ 106 h 348"/>
                <a:gd name="T78" fmla="*/ 316 w 348"/>
                <a:gd name="T79" fmla="*/ 88 h 348"/>
                <a:gd name="T80" fmla="*/ 300 w 348"/>
                <a:gd name="T81" fmla="*/ 44 h 348"/>
                <a:gd name="T82" fmla="*/ 312 w 348"/>
                <a:gd name="T83" fmla="*/ 54 h 348"/>
                <a:gd name="T84" fmla="*/ 300 w 348"/>
                <a:gd name="T85" fmla="*/ 64 h 348"/>
                <a:gd name="T86" fmla="*/ 296 w 348"/>
                <a:gd name="T87" fmla="*/ 44 h 348"/>
                <a:gd name="T88" fmla="*/ 280 w 348"/>
                <a:gd name="T89" fmla="*/ 24 h 348"/>
                <a:gd name="T90" fmla="*/ 272 w 348"/>
                <a:gd name="T91" fmla="*/ 52 h 348"/>
                <a:gd name="T92" fmla="*/ 302 w 348"/>
                <a:gd name="T93" fmla="*/ 160 h 348"/>
                <a:gd name="T94" fmla="*/ 278 w 348"/>
                <a:gd name="T95" fmla="*/ 228 h 348"/>
                <a:gd name="T96" fmla="*/ 278 w 348"/>
                <a:gd name="T97" fmla="*/ 230 h 348"/>
                <a:gd name="T98" fmla="*/ 276 w 348"/>
                <a:gd name="T99" fmla="*/ 230 h 348"/>
                <a:gd name="T100" fmla="*/ 276 w 348"/>
                <a:gd name="T101" fmla="*/ 232 h 348"/>
                <a:gd name="T102" fmla="*/ 256 w 348"/>
                <a:gd name="T103" fmla="*/ 256 h 348"/>
                <a:gd name="T104" fmla="*/ 144 w 348"/>
                <a:gd name="T105" fmla="*/ 302 h 348"/>
                <a:gd name="T106" fmla="*/ 52 w 348"/>
                <a:gd name="T107" fmla="*/ 272 h 348"/>
                <a:gd name="T108" fmla="*/ 10 w 348"/>
                <a:gd name="T109" fmla="*/ 280 h 348"/>
                <a:gd name="T110" fmla="*/ 124 w 348"/>
                <a:gd name="T111" fmla="*/ 348 h 348"/>
                <a:gd name="T112" fmla="*/ 236 w 348"/>
                <a:gd name="T113" fmla="*/ 326 h 348"/>
                <a:gd name="T114" fmla="*/ 340 w 348"/>
                <a:gd name="T115" fmla="*/ 202 h 348"/>
                <a:gd name="T116" fmla="*/ 290 w 348"/>
                <a:gd name="T11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8" h="348">
                  <a:moveTo>
                    <a:pt x="134" y="324"/>
                  </a:moveTo>
                  <a:lnTo>
                    <a:pt x="134" y="324"/>
                  </a:lnTo>
                  <a:lnTo>
                    <a:pt x="134" y="324"/>
                  </a:lnTo>
                  <a:lnTo>
                    <a:pt x="134" y="320"/>
                  </a:lnTo>
                  <a:lnTo>
                    <a:pt x="136" y="316"/>
                  </a:lnTo>
                  <a:lnTo>
                    <a:pt x="140" y="314"/>
                  </a:lnTo>
                  <a:lnTo>
                    <a:pt x="144" y="314"/>
                  </a:lnTo>
                  <a:lnTo>
                    <a:pt x="144" y="314"/>
                  </a:lnTo>
                  <a:lnTo>
                    <a:pt x="148" y="314"/>
                  </a:lnTo>
                  <a:lnTo>
                    <a:pt x="152" y="316"/>
                  </a:lnTo>
                  <a:lnTo>
                    <a:pt x="154" y="320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8"/>
                  </a:lnTo>
                  <a:lnTo>
                    <a:pt x="152" y="332"/>
                  </a:lnTo>
                  <a:lnTo>
                    <a:pt x="148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0" y="334"/>
                  </a:lnTo>
                  <a:lnTo>
                    <a:pt x="136" y="332"/>
                  </a:lnTo>
                  <a:lnTo>
                    <a:pt x="134" y="328"/>
                  </a:lnTo>
                  <a:lnTo>
                    <a:pt x="134" y="324"/>
                  </a:lnTo>
                  <a:lnTo>
                    <a:pt x="134" y="324"/>
                  </a:lnTo>
                  <a:lnTo>
                    <a:pt x="134" y="324"/>
                  </a:lnTo>
                  <a:lnTo>
                    <a:pt x="134" y="324"/>
                  </a:lnTo>
                  <a:close/>
                  <a:moveTo>
                    <a:pt x="190" y="308"/>
                  </a:moveTo>
                  <a:lnTo>
                    <a:pt x="190" y="308"/>
                  </a:lnTo>
                  <a:lnTo>
                    <a:pt x="190" y="308"/>
                  </a:lnTo>
                  <a:lnTo>
                    <a:pt x="190" y="308"/>
                  </a:lnTo>
                  <a:lnTo>
                    <a:pt x="190" y="308"/>
                  </a:lnTo>
                  <a:lnTo>
                    <a:pt x="196" y="310"/>
                  </a:lnTo>
                  <a:lnTo>
                    <a:pt x="200" y="314"/>
                  </a:lnTo>
                  <a:lnTo>
                    <a:pt x="200" y="314"/>
                  </a:lnTo>
                  <a:lnTo>
                    <a:pt x="200" y="316"/>
                  </a:lnTo>
                  <a:lnTo>
                    <a:pt x="200" y="316"/>
                  </a:lnTo>
                  <a:lnTo>
                    <a:pt x="200" y="316"/>
                  </a:lnTo>
                  <a:lnTo>
                    <a:pt x="200" y="316"/>
                  </a:lnTo>
                  <a:lnTo>
                    <a:pt x="200" y="316"/>
                  </a:lnTo>
                  <a:lnTo>
                    <a:pt x="202" y="318"/>
                  </a:lnTo>
                  <a:lnTo>
                    <a:pt x="202" y="318"/>
                  </a:lnTo>
                  <a:lnTo>
                    <a:pt x="202" y="318"/>
                  </a:lnTo>
                  <a:lnTo>
                    <a:pt x="200" y="324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84" y="326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80" y="320"/>
                  </a:lnTo>
                  <a:lnTo>
                    <a:pt x="180" y="320"/>
                  </a:lnTo>
                  <a:lnTo>
                    <a:pt x="180" y="320"/>
                  </a:lnTo>
                  <a:lnTo>
                    <a:pt x="180" y="318"/>
                  </a:lnTo>
                  <a:lnTo>
                    <a:pt x="180" y="318"/>
                  </a:lnTo>
                  <a:lnTo>
                    <a:pt x="180" y="318"/>
                  </a:lnTo>
                  <a:lnTo>
                    <a:pt x="182" y="312"/>
                  </a:lnTo>
                  <a:lnTo>
                    <a:pt x="188" y="308"/>
                  </a:lnTo>
                  <a:lnTo>
                    <a:pt x="188" y="308"/>
                  </a:lnTo>
                  <a:lnTo>
                    <a:pt x="190" y="308"/>
                  </a:lnTo>
                  <a:lnTo>
                    <a:pt x="190" y="308"/>
                  </a:lnTo>
                  <a:lnTo>
                    <a:pt x="190" y="308"/>
                  </a:lnTo>
                  <a:lnTo>
                    <a:pt x="190" y="308"/>
                  </a:lnTo>
                  <a:close/>
                  <a:moveTo>
                    <a:pt x="98" y="308"/>
                  </a:moveTo>
                  <a:lnTo>
                    <a:pt x="98" y="308"/>
                  </a:lnTo>
                  <a:lnTo>
                    <a:pt x="98" y="308"/>
                  </a:lnTo>
                  <a:lnTo>
                    <a:pt x="98" y="308"/>
                  </a:lnTo>
                  <a:lnTo>
                    <a:pt x="98" y="308"/>
                  </a:lnTo>
                  <a:lnTo>
                    <a:pt x="100" y="308"/>
                  </a:lnTo>
                  <a:lnTo>
                    <a:pt x="100" y="308"/>
                  </a:lnTo>
                  <a:lnTo>
                    <a:pt x="100" y="308"/>
                  </a:lnTo>
                  <a:lnTo>
                    <a:pt x="100" y="308"/>
                  </a:lnTo>
                  <a:lnTo>
                    <a:pt x="106" y="312"/>
                  </a:lnTo>
                  <a:lnTo>
                    <a:pt x="108" y="318"/>
                  </a:lnTo>
                  <a:lnTo>
                    <a:pt x="108" y="318"/>
                  </a:lnTo>
                  <a:lnTo>
                    <a:pt x="108" y="318"/>
                  </a:lnTo>
                  <a:lnTo>
                    <a:pt x="108" y="320"/>
                  </a:lnTo>
                  <a:lnTo>
                    <a:pt x="108" y="320"/>
                  </a:lnTo>
                  <a:lnTo>
                    <a:pt x="108" y="320"/>
                  </a:lnTo>
                  <a:lnTo>
                    <a:pt x="108" y="322"/>
                  </a:lnTo>
                  <a:lnTo>
                    <a:pt x="108" y="322"/>
                  </a:lnTo>
                  <a:lnTo>
                    <a:pt x="108" y="322"/>
                  </a:lnTo>
                  <a:lnTo>
                    <a:pt x="108" y="322"/>
                  </a:lnTo>
                  <a:lnTo>
                    <a:pt x="104" y="326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4" y="328"/>
                  </a:lnTo>
                  <a:lnTo>
                    <a:pt x="94" y="328"/>
                  </a:lnTo>
                  <a:lnTo>
                    <a:pt x="94" y="328"/>
                  </a:lnTo>
                  <a:lnTo>
                    <a:pt x="94" y="328"/>
                  </a:lnTo>
                  <a:lnTo>
                    <a:pt x="94" y="328"/>
                  </a:lnTo>
                  <a:lnTo>
                    <a:pt x="90" y="324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8" y="316"/>
                  </a:lnTo>
                  <a:lnTo>
                    <a:pt x="88" y="316"/>
                  </a:lnTo>
                  <a:lnTo>
                    <a:pt x="88" y="316"/>
                  </a:lnTo>
                  <a:lnTo>
                    <a:pt x="88" y="316"/>
                  </a:lnTo>
                  <a:lnTo>
                    <a:pt x="88" y="316"/>
                  </a:lnTo>
                  <a:lnTo>
                    <a:pt x="88" y="316"/>
                  </a:lnTo>
                  <a:lnTo>
                    <a:pt x="92" y="310"/>
                  </a:lnTo>
                  <a:lnTo>
                    <a:pt x="98" y="308"/>
                  </a:lnTo>
                  <a:lnTo>
                    <a:pt x="98" y="308"/>
                  </a:lnTo>
                  <a:lnTo>
                    <a:pt x="98" y="308"/>
                  </a:lnTo>
                  <a:lnTo>
                    <a:pt x="98" y="308"/>
                  </a:lnTo>
                  <a:close/>
                  <a:moveTo>
                    <a:pt x="234" y="290"/>
                  </a:moveTo>
                  <a:lnTo>
                    <a:pt x="234" y="290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40" y="290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300"/>
                  </a:lnTo>
                  <a:lnTo>
                    <a:pt x="244" y="300"/>
                  </a:lnTo>
                  <a:lnTo>
                    <a:pt x="244" y="300"/>
                  </a:lnTo>
                  <a:lnTo>
                    <a:pt x="244" y="306"/>
                  </a:lnTo>
                  <a:lnTo>
                    <a:pt x="240" y="310"/>
                  </a:lnTo>
                  <a:lnTo>
                    <a:pt x="240" y="310"/>
                  </a:lnTo>
                  <a:lnTo>
                    <a:pt x="240" y="310"/>
                  </a:lnTo>
                  <a:lnTo>
                    <a:pt x="240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0" y="310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4" y="300"/>
                  </a:lnTo>
                  <a:lnTo>
                    <a:pt x="224" y="300"/>
                  </a:lnTo>
                  <a:lnTo>
                    <a:pt x="224" y="300"/>
                  </a:lnTo>
                  <a:lnTo>
                    <a:pt x="226" y="294"/>
                  </a:lnTo>
                  <a:lnTo>
                    <a:pt x="230" y="292"/>
                  </a:lnTo>
                  <a:lnTo>
                    <a:pt x="230" y="292"/>
                  </a:lnTo>
                  <a:lnTo>
                    <a:pt x="230" y="292"/>
                  </a:lnTo>
                  <a:lnTo>
                    <a:pt x="230" y="292"/>
                  </a:lnTo>
                  <a:lnTo>
                    <a:pt x="230" y="292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34" y="290"/>
                  </a:lnTo>
                  <a:close/>
                  <a:moveTo>
                    <a:pt x="54" y="290"/>
                  </a:moveTo>
                  <a:lnTo>
                    <a:pt x="54" y="290"/>
                  </a:lnTo>
                  <a:lnTo>
                    <a:pt x="54" y="290"/>
                  </a:lnTo>
                  <a:lnTo>
                    <a:pt x="54" y="290"/>
                  </a:lnTo>
                  <a:lnTo>
                    <a:pt x="54" y="290"/>
                  </a:lnTo>
                  <a:lnTo>
                    <a:pt x="58" y="290"/>
                  </a:lnTo>
                  <a:lnTo>
                    <a:pt x="58" y="290"/>
                  </a:lnTo>
                  <a:lnTo>
                    <a:pt x="60" y="292"/>
                  </a:lnTo>
                  <a:lnTo>
                    <a:pt x="60" y="292"/>
                  </a:lnTo>
                  <a:lnTo>
                    <a:pt x="64" y="294"/>
                  </a:lnTo>
                  <a:lnTo>
                    <a:pt x="64" y="300"/>
                  </a:lnTo>
                  <a:lnTo>
                    <a:pt x="64" y="300"/>
                  </a:lnTo>
                  <a:lnTo>
                    <a:pt x="64" y="300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58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4" y="306"/>
                  </a:lnTo>
                  <a:lnTo>
                    <a:pt x="44" y="300"/>
                  </a:lnTo>
                  <a:lnTo>
                    <a:pt x="44" y="300"/>
                  </a:lnTo>
                  <a:lnTo>
                    <a:pt x="44" y="300"/>
                  </a:lnTo>
                  <a:lnTo>
                    <a:pt x="44" y="294"/>
                  </a:lnTo>
                  <a:lnTo>
                    <a:pt x="44" y="294"/>
                  </a:lnTo>
                  <a:lnTo>
                    <a:pt x="48" y="292"/>
                  </a:lnTo>
                  <a:lnTo>
                    <a:pt x="54" y="290"/>
                  </a:lnTo>
                  <a:lnTo>
                    <a:pt x="54" y="290"/>
                  </a:lnTo>
                  <a:lnTo>
                    <a:pt x="54" y="290"/>
                  </a:lnTo>
                  <a:lnTo>
                    <a:pt x="54" y="290"/>
                  </a:lnTo>
                  <a:close/>
                  <a:moveTo>
                    <a:pt x="272" y="260"/>
                  </a:moveTo>
                  <a:lnTo>
                    <a:pt x="272" y="260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76" y="262"/>
                  </a:lnTo>
                  <a:lnTo>
                    <a:pt x="278" y="264"/>
                  </a:lnTo>
                  <a:lnTo>
                    <a:pt x="278" y="264"/>
                  </a:lnTo>
                  <a:lnTo>
                    <a:pt x="278" y="264"/>
                  </a:lnTo>
                  <a:lnTo>
                    <a:pt x="278" y="264"/>
                  </a:lnTo>
                  <a:lnTo>
                    <a:pt x="280" y="264"/>
                  </a:lnTo>
                  <a:lnTo>
                    <a:pt x="280" y="264"/>
                  </a:lnTo>
                  <a:lnTo>
                    <a:pt x="280" y="264"/>
                  </a:lnTo>
                  <a:lnTo>
                    <a:pt x="282" y="268"/>
                  </a:lnTo>
                  <a:lnTo>
                    <a:pt x="282" y="272"/>
                  </a:lnTo>
                  <a:lnTo>
                    <a:pt x="282" y="272"/>
                  </a:lnTo>
                  <a:lnTo>
                    <a:pt x="282" y="272"/>
                  </a:lnTo>
                  <a:lnTo>
                    <a:pt x="282" y="276"/>
                  </a:lnTo>
                  <a:lnTo>
                    <a:pt x="280" y="278"/>
                  </a:lnTo>
                  <a:lnTo>
                    <a:pt x="280" y="278"/>
                  </a:lnTo>
                  <a:lnTo>
                    <a:pt x="280" y="278"/>
                  </a:lnTo>
                  <a:lnTo>
                    <a:pt x="276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68" y="282"/>
                  </a:lnTo>
                  <a:lnTo>
                    <a:pt x="264" y="280"/>
                  </a:lnTo>
                  <a:lnTo>
                    <a:pt x="264" y="280"/>
                  </a:lnTo>
                  <a:lnTo>
                    <a:pt x="264" y="280"/>
                  </a:lnTo>
                  <a:lnTo>
                    <a:pt x="264" y="280"/>
                  </a:lnTo>
                  <a:lnTo>
                    <a:pt x="264" y="278"/>
                  </a:lnTo>
                  <a:lnTo>
                    <a:pt x="264" y="278"/>
                  </a:lnTo>
                  <a:lnTo>
                    <a:pt x="262" y="276"/>
                  </a:lnTo>
                  <a:lnTo>
                    <a:pt x="262" y="272"/>
                  </a:lnTo>
                  <a:lnTo>
                    <a:pt x="262" y="272"/>
                  </a:lnTo>
                  <a:lnTo>
                    <a:pt x="262" y="272"/>
                  </a:lnTo>
                  <a:lnTo>
                    <a:pt x="262" y="268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68" y="262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72" y="260"/>
                  </a:lnTo>
                  <a:close/>
                  <a:moveTo>
                    <a:pt x="300" y="224"/>
                  </a:moveTo>
                  <a:lnTo>
                    <a:pt x="300" y="224"/>
                  </a:lnTo>
                  <a:lnTo>
                    <a:pt x="300" y="224"/>
                  </a:lnTo>
                  <a:lnTo>
                    <a:pt x="300" y="224"/>
                  </a:lnTo>
                  <a:lnTo>
                    <a:pt x="300" y="224"/>
                  </a:lnTo>
                  <a:lnTo>
                    <a:pt x="306" y="224"/>
                  </a:lnTo>
                  <a:lnTo>
                    <a:pt x="306" y="224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310" y="228"/>
                  </a:lnTo>
                  <a:lnTo>
                    <a:pt x="312" y="234"/>
                  </a:lnTo>
                  <a:lnTo>
                    <a:pt x="312" y="234"/>
                  </a:lnTo>
                  <a:lnTo>
                    <a:pt x="312" y="234"/>
                  </a:lnTo>
                  <a:lnTo>
                    <a:pt x="310" y="240"/>
                  </a:lnTo>
                  <a:lnTo>
                    <a:pt x="310" y="240"/>
                  </a:lnTo>
                  <a:lnTo>
                    <a:pt x="310" y="240"/>
                  </a:lnTo>
                  <a:lnTo>
                    <a:pt x="310" y="240"/>
                  </a:lnTo>
                  <a:lnTo>
                    <a:pt x="306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296" y="244"/>
                  </a:lnTo>
                  <a:lnTo>
                    <a:pt x="296" y="244"/>
                  </a:lnTo>
                  <a:lnTo>
                    <a:pt x="296" y="244"/>
                  </a:lnTo>
                  <a:lnTo>
                    <a:pt x="296" y="244"/>
                  </a:lnTo>
                  <a:lnTo>
                    <a:pt x="296" y="244"/>
                  </a:lnTo>
                  <a:lnTo>
                    <a:pt x="292" y="240"/>
                  </a:lnTo>
                  <a:lnTo>
                    <a:pt x="290" y="234"/>
                  </a:lnTo>
                  <a:lnTo>
                    <a:pt x="290" y="234"/>
                  </a:lnTo>
                  <a:lnTo>
                    <a:pt x="290" y="234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6" y="224"/>
                  </a:lnTo>
                  <a:lnTo>
                    <a:pt x="300" y="224"/>
                  </a:lnTo>
                  <a:lnTo>
                    <a:pt x="300" y="224"/>
                  </a:lnTo>
                  <a:lnTo>
                    <a:pt x="300" y="224"/>
                  </a:lnTo>
                  <a:lnTo>
                    <a:pt x="300" y="224"/>
                  </a:lnTo>
                  <a:close/>
                  <a:moveTo>
                    <a:pt x="318" y="180"/>
                  </a:moveTo>
                  <a:lnTo>
                    <a:pt x="318" y="180"/>
                  </a:lnTo>
                  <a:lnTo>
                    <a:pt x="318" y="180"/>
                  </a:lnTo>
                  <a:lnTo>
                    <a:pt x="318" y="180"/>
                  </a:lnTo>
                  <a:lnTo>
                    <a:pt x="318" y="180"/>
                  </a:lnTo>
                  <a:lnTo>
                    <a:pt x="322" y="180"/>
                  </a:lnTo>
                  <a:lnTo>
                    <a:pt x="322" y="180"/>
                  </a:lnTo>
                  <a:lnTo>
                    <a:pt x="322" y="180"/>
                  </a:lnTo>
                  <a:lnTo>
                    <a:pt x="324" y="182"/>
                  </a:lnTo>
                  <a:lnTo>
                    <a:pt x="326" y="184"/>
                  </a:lnTo>
                  <a:lnTo>
                    <a:pt x="330" y="190"/>
                  </a:lnTo>
                  <a:lnTo>
                    <a:pt x="330" y="190"/>
                  </a:lnTo>
                  <a:lnTo>
                    <a:pt x="330" y="190"/>
                  </a:lnTo>
                  <a:lnTo>
                    <a:pt x="328" y="194"/>
                  </a:lnTo>
                  <a:lnTo>
                    <a:pt x="328" y="194"/>
                  </a:lnTo>
                  <a:lnTo>
                    <a:pt x="328" y="194"/>
                  </a:lnTo>
                  <a:lnTo>
                    <a:pt x="328" y="194"/>
                  </a:lnTo>
                  <a:lnTo>
                    <a:pt x="324" y="200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6" y="200"/>
                  </a:lnTo>
                  <a:lnTo>
                    <a:pt x="316" y="200"/>
                  </a:lnTo>
                  <a:lnTo>
                    <a:pt x="316" y="200"/>
                  </a:lnTo>
                  <a:lnTo>
                    <a:pt x="316" y="200"/>
                  </a:lnTo>
                  <a:lnTo>
                    <a:pt x="316" y="200"/>
                  </a:lnTo>
                  <a:lnTo>
                    <a:pt x="310" y="196"/>
                  </a:lnTo>
                  <a:lnTo>
                    <a:pt x="308" y="190"/>
                  </a:lnTo>
                  <a:lnTo>
                    <a:pt x="308" y="190"/>
                  </a:lnTo>
                  <a:lnTo>
                    <a:pt x="308" y="190"/>
                  </a:lnTo>
                  <a:lnTo>
                    <a:pt x="308" y="188"/>
                  </a:lnTo>
                  <a:lnTo>
                    <a:pt x="308" y="188"/>
                  </a:lnTo>
                  <a:lnTo>
                    <a:pt x="308" y="188"/>
                  </a:lnTo>
                  <a:lnTo>
                    <a:pt x="308" y="188"/>
                  </a:lnTo>
                  <a:lnTo>
                    <a:pt x="308" y="188"/>
                  </a:lnTo>
                  <a:lnTo>
                    <a:pt x="312" y="182"/>
                  </a:lnTo>
                  <a:lnTo>
                    <a:pt x="318" y="180"/>
                  </a:lnTo>
                  <a:lnTo>
                    <a:pt x="318" y="180"/>
                  </a:lnTo>
                  <a:lnTo>
                    <a:pt x="318" y="180"/>
                  </a:lnTo>
                  <a:lnTo>
                    <a:pt x="318" y="180"/>
                  </a:lnTo>
                  <a:close/>
                  <a:moveTo>
                    <a:pt x="324" y="134"/>
                  </a:move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8" y="134"/>
                  </a:lnTo>
                  <a:lnTo>
                    <a:pt x="332" y="136"/>
                  </a:lnTo>
                  <a:lnTo>
                    <a:pt x="334" y="140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4" y="148"/>
                  </a:lnTo>
                  <a:lnTo>
                    <a:pt x="332" y="152"/>
                  </a:lnTo>
                  <a:lnTo>
                    <a:pt x="328" y="154"/>
                  </a:lnTo>
                  <a:lnTo>
                    <a:pt x="324" y="154"/>
                  </a:lnTo>
                  <a:lnTo>
                    <a:pt x="324" y="154"/>
                  </a:lnTo>
                  <a:lnTo>
                    <a:pt x="320" y="154"/>
                  </a:lnTo>
                  <a:lnTo>
                    <a:pt x="318" y="152"/>
                  </a:lnTo>
                  <a:lnTo>
                    <a:pt x="314" y="148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0"/>
                  </a:lnTo>
                  <a:lnTo>
                    <a:pt x="318" y="136"/>
                  </a:lnTo>
                  <a:lnTo>
                    <a:pt x="320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close/>
                  <a:moveTo>
                    <a:pt x="318" y="86"/>
                  </a:moveTo>
                  <a:lnTo>
                    <a:pt x="318" y="86"/>
                  </a:lnTo>
                  <a:lnTo>
                    <a:pt x="318" y="86"/>
                  </a:lnTo>
                  <a:lnTo>
                    <a:pt x="318" y="86"/>
                  </a:lnTo>
                  <a:lnTo>
                    <a:pt x="318" y="86"/>
                  </a:lnTo>
                  <a:lnTo>
                    <a:pt x="324" y="88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30" y="98"/>
                  </a:lnTo>
                  <a:lnTo>
                    <a:pt x="330" y="98"/>
                  </a:lnTo>
                  <a:lnTo>
                    <a:pt x="330" y="98"/>
                  </a:lnTo>
                  <a:lnTo>
                    <a:pt x="326" y="104"/>
                  </a:lnTo>
                  <a:lnTo>
                    <a:pt x="322" y="108"/>
                  </a:lnTo>
                  <a:lnTo>
                    <a:pt x="322" y="108"/>
                  </a:lnTo>
                  <a:lnTo>
                    <a:pt x="322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2" y="106"/>
                  </a:lnTo>
                  <a:lnTo>
                    <a:pt x="308" y="100"/>
                  </a:lnTo>
                  <a:lnTo>
                    <a:pt x="308" y="100"/>
                  </a:lnTo>
                  <a:lnTo>
                    <a:pt x="308" y="100"/>
                  </a:lnTo>
                  <a:lnTo>
                    <a:pt x="308" y="100"/>
                  </a:lnTo>
                  <a:lnTo>
                    <a:pt x="308" y="100"/>
                  </a:lnTo>
                  <a:lnTo>
                    <a:pt x="308" y="100"/>
                  </a:lnTo>
                  <a:lnTo>
                    <a:pt x="308" y="98"/>
                  </a:lnTo>
                  <a:lnTo>
                    <a:pt x="308" y="98"/>
                  </a:lnTo>
                  <a:lnTo>
                    <a:pt x="308" y="98"/>
                  </a:lnTo>
                  <a:lnTo>
                    <a:pt x="310" y="90"/>
                  </a:lnTo>
                  <a:lnTo>
                    <a:pt x="312" y="88"/>
                  </a:lnTo>
                  <a:lnTo>
                    <a:pt x="316" y="88"/>
                  </a:lnTo>
                  <a:lnTo>
                    <a:pt x="316" y="88"/>
                  </a:lnTo>
                  <a:lnTo>
                    <a:pt x="316" y="88"/>
                  </a:lnTo>
                  <a:lnTo>
                    <a:pt x="316" y="86"/>
                  </a:lnTo>
                  <a:lnTo>
                    <a:pt x="316" y="86"/>
                  </a:lnTo>
                  <a:lnTo>
                    <a:pt x="318" y="86"/>
                  </a:lnTo>
                  <a:lnTo>
                    <a:pt x="318" y="86"/>
                  </a:lnTo>
                  <a:lnTo>
                    <a:pt x="318" y="86"/>
                  </a:lnTo>
                  <a:lnTo>
                    <a:pt x="318" y="86"/>
                  </a:lnTo>
                  <a:close/>
                  <a:moveTo>
                    <a:pt x="300" y="44"/>
                  </a:moveTo>
                  <a:lnTo>
                    <a:pt x="300" y="44"/>
                  </a:lnTo>
                  <a:lnTo>
                    <a:pt x="300" y="44"/>
                  </a:lnTo>
                  <a:lnTo>
                    <a:pt x="300" y="44"/>
                  </a:lnTo>
                  <a:lnTo>
                    <a:pt x="300" y="44"/>
                  </a:lnTo>
                  <a:lnTo>
                    <a:pt x="306" y="44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0" y="58"/>
                  </a:lnTo>
                  <a:lnTo>
                    <a:pt x="306" y="62"/>
                  </a:lnTo>
                  <a:lnTo>
                    <a:pt x="306" y="62"/>
                  </a:lnTo>
                  <a:lnTo>
                    <a:pt x="306" y="62"/>
                  </a:lnTo>
                  <a:lnTo>
                    <a:pt x="306" y="62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296" y="62"/>
                  </a:lnTo>
                  <a:lnTo>
                    <a:pt x="292" y="58"/>
                  </a:lnTo>
                  <a:lnTo>
                    <a:pt x="292" y="58"/>
                  </a:lnTo>
                  <a:lnTo>
                    <a:pt x="290" y="54"/>
                  </a:lnTo>
                  <a:lnTo>
                    <a:pt x="290" y="54"/>
                  </a:lnTo>
                  <a:lnTo>
                    <a:pt x="290" y="54"/>
                  </a:lnTo>
                  <a:lnTo>
                    <a:pt x="292" y="48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300" y="44"/>
                  </a:lnTo>
                  <a:lnTo>
                    <a:pt x="300" y="44"/>
                  </a:lnTo>
                  <a:lnTo>
                    <a:pt x="300" y="44"/>
                  </a:lnTo>
                  <a:lnTo>
                    <a:pt x="300" y="44"/>
                  </a:lnTo>
                  <a:close/>
                  <a:moveTo>
                    <a:pt x="290" y="0"/>
                  </a:moveTo>
                  <a:lnTo>
                    <a:pt x="280" y="10"/>
                  </a:lnTo>
                  <a:lnTo>
                    <a:pt x="280" y="10"/>
                  </a:lnTo>
                  <a:lnTo>
                    <a:pt x="282" y="14"/>
                  </a:lnTo>
                  <a:lnTo>
                    <a:pt x="282" y="16"/>
                  </a:lnTo>
                  <a:lnTo>
                    <a:pt x="282" y="20"/>
                  </a:lnTo>
                  <a:lnTo>
                    <a:pt x="280" y="24"/>
                  </a:lnTo>
                  <a:lnTo>
                    <a:pt x="280" y="24"/>
                  </a:lnTo>
                  <a:lnTo>
                    <a:pt x="276" y="26"/>
                  </a:lnTo>
                  <a:lnTo>
                    <a:pt x="272" y="26"/>
                  </a:lnTo>
                  <a:lnTo>
                    <a:pt x="272" y="26"/>
                  </a:lnTo>
                  <a:lnTo>
                    <a:pt x="266" y="24"/>
                  </a:lnTo>
                  <a:lnTo>
                    <a:pt x="258" y="32"/>
                  </a:lnTo>
                  <a:lnTo>
                    <a:pt x="258" y="3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82" y="64"/>
                  </a:lnTo>
                  <a:lnTo>
                    <a:pt x="282" y="64"/>
                  </a:lnTo>
                  <a:lnTo>
                    <a:pt x="290" y="82"/>
                  </a:lnTo>
                  <a:lnTo>
                    <a:pt x="296" y="102"/>
                  </a:lnTo>
                  <a:lnTo>
                    <a:pt x="302" y="122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60"/>
                  </a:lnTo>
                  <a:lnTo>
                    <a:pt x="300" y="174"/>
                  </a:lnTo>
                  <a:lnTo>
                    <a:pt x="296" y="188"/>
                  </a:lnTo>
                  <a:lnTo>
                    <a:pt x="292" y="202"/>
                  </a:lnTo>
                  <a:lnTo>
                    <a:pt x="292" y="202"/>
                  </a:lnTo>
                  <a:lnTo>
                    <a:pt x="286" y="216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66" y="244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46" y="266"/>
                  </a:lnTo>
                  <a:lnTo>
                    <a:pt x="234" y="274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10" y="288"/>
                  </a:lnTo>
                  <a:lnTo>
                    <a:pt x="200" y="292"/>
                  </a:lnTo>
                  <a:lnTo>
                    <a:pt x="200" y="292"/>
                  </a:lnTo>
                  <a:lnTo>
                    <a:pt x="188" y="296"/>
                  </a:lnTo>
                  <a:lnTo>
                    <a:pt x="174" y="300"/>
                  </a:lnTo>
                  <a:lnTo>
                    <a:pt x="158" y="302"/>
                  </a:lnTo>
                  <a:lnTo>
                    <a:pt x="144" y="302"/>
                  </a:lnTo>
                  <a:lnTo>
                    <a:pt x="144" y="302"/>
                  </a:lnTo>
                  <a:lnTo>
                    <a:pt x="124" y="302"/>
                  </a:lnTo>
                  <a:lnTo>
                    <a:pt x="106" y="298"/>
                  </a:lnTo>
                  <a:lnTo>
                    <a:pt x="88" y="292"/>
                  </a:lnTo>
                  <a:lnTo>
                    <a:pt x="70" y="284"/>
                  </a:lnTo>
                  <a:lnTo>
                    <a:pt x="70" y="284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34" y="256"/>
                  </a:lnTo>
                  <a:lnTo>
                    <a:pt x="24" y="266"/>
                  </a:lnTo>
                  <a:lnTo>
                    <a:pt x="24" y="266"/>
                  </a:lnTo>
                  <a:lnTo>
                    <a:pt x="26" y="268"/>
                  </a:lnTo>
                  <a:lnTo>
                    <a:pt x="28" y="272"/>
                  </a:lnTo>
                  <a:lnTo>
                    <a:pt x="26" y="276"/>
                  </a:lnTo>
                  <a:lnTo>
                    <a:pt x="24" y="278"/>
                  </a:lnTo>
                  <a:lnTo>
                    <a:pt x="24" y="278"/>
                  </a:lnTo>
                  <a:lnTo>
                    <a:pt x="20" y="282"/>
                  </a:lnTo>
                  <a:lnTo>
                    <a:pt x="16" y="282"/>
                  </a:lnTo>
                  <a:lnTo>
                    <a:pt x="16" y="282"/>
                  </a:lnTo>
                  <a:lnTo>
                    <a:pt x="10" y="28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16" y="304"/>
                  </a:lnTo>
                  <a:lnTo>
                    <a:pt x="32" y="316"/>
                  </a:lnTo>
                  <a:lnTo>
                    <a:pt x="50" y="326"/>
                  </a:lnTo>
                  <a:lnTo>
                    <a:pt x="68" y="334"/>
                  </a:lnTo>
                  <a:lnTo>
                    <a:pt x="86" y="340"/>
                  </a:lnTo>
                  <a:lnTo>
                    <a:pt x="106" y="344"/>
                  </a:lnTo>
                  <a:lnTo>
                    <a:pt x="12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62" y="348"/>
                  </a:lnTo>
                  <a:lnTo>
                    <a:pt x="182" y="346"/>
                  </a:lnTo>
                  <a:lnTo>
                    <a:pt x="200" y="340"/>
                  </a:lnTo>
                  <a:lnTo>
                    <a:pt x="218" y="334"/>
                  </a:lnTo>
                  <a:lnTo>
                    <a:pt x="236" y="326"/>
                  </a:lnTo>
                  <a:lnTo>
                    <a:pt x="252" y="318"/>
                  </a:lnTo>
                  <a:lnTo>
                    <a:pt x="268" y="306"/>
                  </a:lnTo>
                  <a:lnTo>
                    <a:pt x="284" y="294"/>
                  </a:lnTo>
                  <a:lnTo>
                    <a:pt x="284" y="294"/>
                  </a:lnTo>
                  <a:lnTo>
                    <a:pt x="284" y="294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302" y="274"/>
                  </a:lnTo>
                  <a:lnTo>
                    <a:pt x="316" y="256"/>
                  </a:lnTo>
                  <a:lnTo>
                    <a:pt x="326" y="240"/>
                  </a:lnTo>
                  <a:lnTo>
                    <a:pt x="334" y="220"/>
                  </a:lnTo>
                  <a:lnTo>
                    <a:pt x="340" y="202"/>
                  </a:lnTo>
                  <a:lnTo>
                    <a:pt x="346" y="184"/>
                  </a:lnTo>
                  <a:lnTo>
                    <a:pt x="348" y="164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8" y="124"/>
                  </a:lnTo>
                  <a:lnTo>
                    <a:pt x="346" y="106"/>
                  </a:lnTo>
                  <a:lnTo>
                    <a:pt x="340" y="86"/>
                  </a:lnTo>
                  <a:lnTo>
                    <a:pt x="334" y="68"/>
                  </a:lnTo>
                  <a:lnTo>
                    <a:pt x="326" y="50"/>
                  </a:lnTo>
                  <a:lnTo>
                    <a:pt x="316" y="32"/>
                  </a:lnTo>
                  <a:lnTo>
                    <a:pt x="304" y="16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A816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211"/>
            <p:cNvSpPr>
              <a:spLocks/>
            </p:cNvSpPr>
            <p:nvPr/>
          </p:nvSpPr>
          <p:spPr bwMode="auto">
            <a:xfrm>
              <a:off x="9014133" y="2993811"/>
              <a:ext cx="12093" cy="12092"/>
            </a:xfrm>
            <a:custGeom>
              <a:avLst/>
              <a:gdLst>
                <a:gd name="T0" fmla="*/ 0 w 20"/>
                <a:gd name="T1" fmla="*/ 10 h 20"/>
                <a:gd name="T2" fmla="*/ 0 w 20"/>
                <a:gd name="T3" fmla="*/ 10 h 20"/>
                <a:gd name="T4" fmla="*/ 0 w 20"/>
                <a:gd name="T5" fmla="*/ 10 h 20"/>
                <a:gd name="T6" fmla="*/ 0 w 20"/>
                <a:gd name="T7" fmla="*/ 6 h 20"/>
                <a:gd name="T8" fmla="*/ 2 w 20"/>
                <a:gd name="T9" fmla="*/ 2 h 20"/>
                <a:gd name="T10" fmla="*/ 6 w 20"/>
                <a:gd name="T11" fmla="*/ 0 h 20"/>
                <a:gd name="T12" fmla="*/ 10 w 20"/>
                <a:gd name="T13" fmla="*/ 0 h 20"/>
                <a:gd name="T14" fmla="*/ 10 w 20"/>
                <a:gd name="T15" fmla="*/ 0 h 20"/>
                <a:gd name="T16" fmla="*/ 14 w 20"/>
                <a:gd name="T17" fmla="*/ 0 h 20"/>
                <a:gd name="T18" fmla="*/ 18 w 20"/>
                <a:gd name="T19" fmla="*/ 2 h 20"/>
                <a:gd name="T20" fmla="*/ 20 w 20"/>
                <a:gd name="T21" fmla="*/ 6 h 20"/>
                <a:gd name="T22" fmla="*/ 20 w 20"/>
                <a:gd name="T23" fmla="*/ 10 h 20"/>
                <a:gd name="T24" fmla="*/ 20 w 20"/>
                <a:gd name="T25" fmla="*/ 10 h 20"/>
                <a:gd name="T26" fmla="*/ 20 w 20"/>
                <a:gd name="T27" fmla="*/ 10 h 20"/>
                <a:gd name="T28" fmla="*/ 20 w 20"/>
                <a:gd name="T29" fmla="*/ 10 h 20"/>
                <a:gd name="T30" fmla="*/ 20 w 20"/>
                <a:gd name="T31" fmla="*/ 10 h 20"/>
                <a:gd name="T32" fmla="*/ 20 w 20"/>
                <a:gd name="T33" fmla="*/ 10 h 20"/>
                <a:gd name="T34" fmla="*/ 20 w 20"/>
                <a:gd name="T35" fmla="*/ 10 h 20"/>
                <a:gd name="T36" fmla="*/ 20 w 20"/>
                <a:gd name="T37" fmla="*/ 10 h 20"/>
                <a:gd name="T38" fmla="*/ 20 w 20"/>
                <a:gd name="T39" fmla="*/ 14 h 20"/>
                <a:gd name="T40" fmla="*/ 18 w 20"/>
                <a:gd name="T41" fmla="*/ 18 h 20"/>
                <a:gd name="T42" fmla="*/ 14 w 20"/>
                <a:gd name="T43" fmla="*/ 20 h 20"/>
                <a:gd name="T44" fmla="*/ 10 w 20"/>
                <a:gd name="T45" fmla="*/ 20 h 20"/>
                <a:gd name="T46" fmla="*/ 10 w 20"/>
                <a:gd name="T47" fmla="*/ 20 h 20"/>
                <a:gd name="T48" fmla="*/ 10 w 20"/>
                <a:gd name="T49" fmla="*/ 20 h 20"/>
                <a:gd name="T50" fmla="*/ 10 w 20"/>
                <a:gd name="T51" fmla="*/ 20 h 20"/>
                <a:gd name="T52" fmla="*/ 10 w 20"/>
                <a:gd name="T53" fmla="*/ 20 h 20"/>
                <a:gd name="T54" fmla="*/ 10 w 20"/>
                <a:gd name="T55" fmla="*/ 20 h 20"/>
                <a:gd name="T56" fmla="*/ 10 w 20"/>
                <a:gd name="T57" fmla="*/ 20 h 20"/>
                <a:gd name="T58" fmla="*/ 10 w 20"/>
                <a:gd name="T59" fmla="*/ 20 h 20"/>
                <a:gd name="T60" fmla="*/ 6 w 20"/>
                <a:gd name="T61" fmla="*/ 20 h 20"/>
                <a:gd name="T62" fmla="*/ 2 w 20"/>
                <a:gd name="T63" fmla="*/ 18 h 20"/>
                <a:gd name="T64" fmla="*/ 0 w 20"/>
                <a:gd name="T65" fmla="*/ 14 h 20"/>
                <a:gd name="T66" fmla="*/ 0 w 20"/>
                <a:gd name="T67" fmla="*/ 10 h 20"/>
                <a:gd name="T68" fmla="*/ 0 w 20"/>
                <a:gd name="T69" fmla="*/ 10 h 20"/>
                <a:gd name="T70" fmla="*/ 0 w 20"/>
                <a:gd name="T71" fmla="*/ 10 h 20"/>
                <a:gd name="T72" fmla="*/ 0 w 2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212"/>
            <p:cNvSpPr>
              <a:spLocks/>
            </p:cNvSpPr>
            <p:nvPr/>
          </p:nvSpPr>
          <p:spPr bwMode="auto">
            <a:xfrm>
              <a:off x="9041946" y="2990184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10 w 22"/>
                <a:gd name="T9" fmla="*/ 0 h 20"/>
                <a:gd name="T10" fmla="*/ 16 w 22"/>
                <a:gd name="T11" fmla="*/ 2 h 20"/>
                <a:gd name="T12" fmla="*/ 20 w 22"/>
                <a:gd name="T13" fmla="*/ 6 h 20"/>
                <a:gd name="T14" fmla="*/ 20 w 22"/>
                <a:gd name="T15" fmla="*/ 6 h 20"/>
                <a:gd name="T16" fmla="*/ 20 w 22"/>
                <a:gd name="T17" fmla="*/ 8 h 20"/>
                <a:gd name="T18" fmla="*/ 20 w 22"/>
                <a:gd name="T19" fmla="*/ 8 h 20"/>
                <a:gd name="T20" fmla="*/ 20 w 22"/>
                <a:gd name="T21" fmla="*/ 8 h 20"/>
                <a:gd name="T22" fmla="*/ 20 w 22"/>
                <a:gd name="T23" fmla="*/ 8 h 20"/>
                <a:gd name="T24" fmla="*/ 20 w 22"/>
                <a:gd name="T25" fmla="*/ 8 h 20"/>
                <a:gd name="T26" fmla="*/ 22 w 22"/>
                <a:gd name="T27" fmla="*/ 10 h 20"/>
                <a:gd name="T28" fmla="*/ 22 w 22"/>
                <a:gd name="T29" fmla="*/ 10 h 20"/>
                <a:gd name="T30" fmla="*/ 22 w 22"/>
                <a:gd name="T31" fmla="*/ 10 h 20"/>
                <a:gd name="T32" fmla="*/ 20 w 22"/>
                <a:gd name="T33" fmla="*/ 16 h 20"/>
                <a:gd name="T34" fmla="*/ 14 w 22"/>
                <a:gd name="T35" fmla="*/ 20 h 20"/>
                <a:gd name="T36" fmla="*/ 14 w 22"/>
                <a:gd name="T37" fmla="*/ 20 h 20"/>
                <a:gd name="T38" fmla="*/ 14 w 22"/>
                <a:gd name="T39" fmla="*/ 20 h 20"/>
                <a:gd name="T40" fmla="*/ 14 w 22"/>
                <a:gd name="T41" fmla="*/ 20 h 20"/>
                <a:gd name="T42" fmla="*/ 14 w 22"/>
                <a:gd name="T43" fmla="*/ 20 h 20"/>
                <a:gd name="T44" fmla="*/ 14 w 22"/>
                <a:gd name="T45" fmla="*/ 20 h 20"/>
                <a:gd name="T46" fmla="*/ 14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10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10 w 22"/>
                <a:gd name="T59" fmla="*/ 20 h 20"/>
                <a:gd name="T60" fmla="*/ 10 w 22"/>
                <a:gd name="T61" fmla="*/ 20 h 20"/>
                <a:gd name="T62" fmla="*/ 10 w 22"/>
                <a:gd name="T63" fmla="*/ 20 h 20"/>
                <a:gd name="T64" fmla="*/ 4 w 22"/>
                <a:gd name="T65" fmla="*/ 18 h 20"/>
                <a:gd name="T66" fmla="*/ 0 w 22"/>
                <a:gd name="T67" fmla="*/ 14 h 20"/>
                <a:gd name="T68" fmla="*/ 0 w 22"/>
                <a:gd name="T69" fmla="*/ 14 h 20"/>
                <a:gd name="T70" fmla="*/ 0 w 22"/>
                <a:gd name="T71" fmla="*/ 14 h 20"/>
                <a:gd name="T72" fmla="*/ 0 w 22"/>
                <a:gd name="T73" fmla="*/ 14 h 20"/>
                <a:gd name="T74" fmla="*/ 0 w 22"/>
                <a:gd name="T75" fmla="*/ 14 h 20"/>
                <a:gd name="T76" fmla="*/ 0 w 22"/>
                <a:gd name="T77" fmla="*/ 14 h 20"/>
                <a:gd name="T78" fmla="*/ 0 w 22"/>
                <a:gd name="T79" fmla="*/ 12 h 20"/>
                <a:gd name="T80" fmla="*/ 0 w 22"/>
                <a:gd name="T81" fmla="*/ 12 h 20"/>
                <a:gd name="T82" fmla="*/ 0 w 22"/>
                <a:gd name="T83" fmla="*/ 12 h 20"/>
                <a:gd name="T84" fmla="*/ 0 w 22"/>
                <a:gd name="T85" fmla="*/ 10 h 20"/>
                <a:gd name="T86" fmla="*/ 0 w 22"/>
                <a:gd name="T87" fmla="*/ 10 h 20"/>
                <a:gd name="T88" fmla="*/ 0 w 22"/>
                <a:gd name="T89" fmla="*/ 10 h 20"/>
                <a:gd name="T90" fmla="*/ 2 w 22"/>
                <a:gd name="T91" fmla="*/ 4 h 20"/>
                <a:gd name="T92" fmla="*/ 8 w 22"/>
                <a:gd name="T93" fmla="*/ 0 h 20"/>
                <a:gd name="T94" fmla="*/ 8 w 22"/>
                <a:gd name="T95" fmla="*/ 0 h 20"/>
                <a:gd name="T96" fmla="*/ 10 w 22"/>
                <a:gd name="T97" fmla="*/ 0 h 20"/>
                <a:gd name="T98" fmla="*/ 10 w 22"/>
                <a:gd name="T99" fmla="*/ 0 h 20"/>
                <a:gd name="T100" fmla="*/ 10 w 22"/>
                <a:gd name="T101" fmla="*/ 0 h 20"/>
                <a:gd name="T102" fmla="*/ 10 w 22"/>
                <a:gd name="T10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6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213"/>
            <p:cNvSpPr>
              <a:spLocks/>
            </p:cNvSpPr>
            <p:nvPr/>
          </p:nvSpPr>
          <p:spPr bwMode="auto">
            <a:xfrm>
              <a:off x="8985111" y="2990184"/>
              <a:ext cx="13302" cy="12092"/>
            </a:xfrm>
            <a:custGeom>
              <a:avLst/>
              <a:gdLst>
                <a:gd name="T0" fmla="*/ 12 w 22"/>
                <a:gd name="T1" fmla="*/ 0 h 20"/>
                <a:gd name="T2" fmla="*/ 12 w 22"/>
                <a:gd name="T3" fmla="*/ 0 h 20"/>
                <a:gd name="T4" fmla="*/ 12 w 22"/>
                <a:gd name="T5" fmla="*/ 0 h 20"/>
                <a:gd name="T6" fmla="*/ 12 w 22"/>
                <a:gd name="T7" fmla="*/ 0 h 20"/>
                <a:gd name="T8" fmla="*/ 12 w 22"/>
                <a:gd name="T9" fmla="*/ 0 h 20"/>
                <a:gd name="T10" fmla="*/ 14 w 22"/>
                <a:gd name="T11" fmla="*/ 0 h 20"/>
                <a:gd name="T12" fmla="*/ 14 w 22"/>
                <a:gd name="T13" fmla="*/ 0 h 20"/>
                <a:gd name="T14" fmla="*/ 14 w 22"/>
                <a:gd name="T15" fmla="*/ 0 h 20"/>
                <a:gd name="T16" fmla="*/ 14 w 22"/>
                <a:gd name="T17" fmla="*/ 0 h 20"/>
                <a:gd name="T18" fmla="*/ 20 w 22"/>
                <a:gd name="T19" fmla="*/ 4 h 20"/>
                <a:gd name="T20" fmla="*/ 22 w 22"/>
                <a:gd name="T21" fmla="*/ 10 h 20"/>
                <a:gd name="T22" fmla="*/ 22 w 22"/>
                <a:gd name="T23" fmla="*/ 10 h 20"/>
                <a:gd name="T24" fmla="*/ 22 w 22"/>
                <a:gd name="T25" fmla="*/ 10 h 20"/>
                <a:gd name="T26" fmla="*/ 22 w 22"/>
                <a:gd name="T27" fmla="*/ 12 h 20"/>
                <a:gd name="T28" fmla="*/ 22 w 22"/>
                <a:gd name="T29" fmla="*/ 12 h 20"/>
                <a:gd name="T30" fmla="*/ 22 w 22"/>
                <a:gd name="T31" fmla="*/ 12 h 20"/>
                <a:gd name="T32" fmla="*/ 22 w 22"/>
                <a:gd name="T33" fmla="*/ 14 h 20"/>
                <a:gd name="T34" fmla="*/ 22 w 22"/>
                <a:gd name="T35" fmla="*/ 14 h 20"/>
                <a:gd name="T36" fmla="*/ 22 w 22"/>
                <a:gd name="T37" fmla="*/ 14 h 20"/>
                <a:gd name="T38" fmla="*/ 22 w 22"/>
                <a:gd name="T39" fmla="*/ 14 h 20"/>
                <a:gd name="T40" fmla="*/ 18 w 22"/>
                <a:gd name="T41" fmla="*/ 18 h 20"/>
                <a:gd name="T42" fmla="*/ 12 w 22"/>
                <a:gd name="T43" fmla="*/ 20 h 20"/>
                <a:gd name="T44" fmla="*/ 12 w 22"/>
                <a:gd name="T45" fmla="*/ 20 h 20"/>
                <a:gd name="T46" fmla="*/ 12 w 22"/>
                <a:gd name="T47" fmla="*/ 20 h 20"/>
                <a:gd name="T48" fmla="*/ 12 w 22"/>
                <a:gd name="T49" fmla="*/ 20 h 20"/>
                <a:gd name="T50" fmla="*/ 12 w 22"/>
                <a:gd name="T51" fmla="*/ 20 h 20"/>
                <a:gd name="T52" fmla="*/ 12 w 22"/>
                <a:gd name="T53" fmla="*/ 20 h 20"/>
                <a:gd name="T54" fmla="*/ 12 w 22"/>
                <a:gd name="T55" fmla="*/ 20 h 20"/>
                <a:gd name="T56" fmla="*/ 12 w 22"/>
                <a:gd name="T57" fmla="*/ 20 h 20"/>
                <a:gd name="T58" fmla="*/ 8 w 22"/>
                <a:gd name="T59" fmla="*/ 20 h 20"/>
                <a:gd name="T60" fmla="*/ 8 w 22"/>
                <a:gd name="T61" fmla="*/ 20 h 20"/>
                <a:gd name="T62" fmla="*/ 8 w 22"/>
                <a:gd name="T63" fmla="*/ 20 h 20"/>
                <a:gd name="T64" fmla="*/ 8 w 22"/>
                <a:gd name="T65" fmla="*/ 20 h 20"/>
                <a:gd name="T66" fmla="*/ 8 w 22"/>
                <a:gd name="T67" fmla="*/ 20 h 20"/>
                <a:gd name="T68" fmla="*/ 4 w 22"/>
                <a:gd name="T69" fmla="*/ 16 h 20"/>
                <a:gd name="T70" fmla="*/ 0 w 22"/>
                <a:gd name="T71" fmla="*/ 10 h 20"/>
                <a:gd name="T72" fmla="*/ 0 w 22"/>
                <a:gd name="T73" fmla="*/ 10 h 20"/>
                <a:gd name="T74" fmla="*/ 0 w 22"/>
                <a:gd name="T75" fmla="*/ 10 h 20"/>
                <a:gd name="T76" fmla="*/ 2 w 22"/>
                <a:gd name="T77" fmla="*/ 8 h 20"/>
                <a:gd name="T78" fmla="*/ 2 w 22"/>
                <a:gd name="T79" fmla="*/ 8 h 20"/>
                <a:gd name="T80" fmla="*/ 2 w 22"/>
                <a:gd name="T81" fmla="*/ 8 h 20"/>
                <a:gd name="T82" fmla="*/ 2 w 22"/>
                <a:gd name="T83" fmla="*/ 8 h 20"/>
                <a:gd name="T84" fmla="*/ 2 w 22"/>
                <a:gd name="T85" fmla="*/ 8 h 20"/>
                <a:gd name="T86" fmla="*/ 2 w 22"/>
                <a:gd name="T87" fmla="*/ 8 h 20"/>
                <a:gd name="T88" fmla="*/ 6 w 22"/>
                <a:gd name="T89" fmla="*/ 2 h 20"/>
                <a:gd name="T90" fmla="*/ 12 w 22"/>
                <a:gd name="T91" fmla="*/ 0 h 20"/>
                <a:gd name="T92" fmla="*/ 12 w 22"/>
                <a:gd name="T93" fmla="*/ 0 h 20"/>
                <a:gd name="T94" fmla="*/ 12 w 22"/>
                <a:gd name="T95" fmla="*/ 0 h 20"/>
                <a:gd name="T96" fmla="*/ 12 w 22"/>
                <a:gd name="T9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" h="20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18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214"/>
            <p:cNvSpPr>
              <a:spLocks/>
            </p:cNvSpPr>
            <p:nvPr/>
          </p:nvSpPr>
          <p:spPr bwMode="auto">
            <a:xfrm>
              <a:off x="9068549" y="297930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0 w 20"/>
                <a:gd name="T5" fmla="*/ 0 h 20"/>
                <a:gd name="T6" fmla="*/ 10 w 20"/>
                <a:gd name="T7" fmla="*/ 0 h 20"/>
                <a:gd name="T8" fmla="*/ 10 w 20"/>
                <a:gd name="T9" fmla="*/ 0 h 20"/>
                <a:gd name="T10" fmla="*/ 16 w 20"/>
                <a:gd name="T11" fmla="*/ 0 h 20"/>
                <a:gd name="T12" fmla="*/ 20 w 20"/>
                <a:gd name="T13" fmla="*/ 4 h 20"/>
                <a:gd name="T14" fmla="*/ 20 w 20"/>
                <a:gd name="T15" fmla="*/ 4 h 20"/>
                <a:gd name="T16" fmla="*/ 20 w 20"/>
                <a:gd name="T17" fmla="*/ 4 h 20"/>
                <a:gd name="T18" fmla="*/ 20 w 20"/>
                <a:gd name="T19" fmla="*/ 4 h 20"/>
                <a:gd name="T20" fmla="*/ 20 w 20"/>
                <a:gd name="T21" fmla="*/ 4 h 20"/>
                <a:gd name="T22" fmla="*/ 20 w 20"/>
                <a:gd name="T23" fmla="*/ 4 h 20"/>
                <a:gd name="T24" fmla="*/ 20 w 20"/>
                <a:gd name="T25" fmla="*/ 4 h 20"/>
                <a:gd name="T26" fmla="*/ 20 w 20"/>
                <a:gd name="T27" fmla="*/ 4 h 20"/>
                <a:gd name="T28" fmla="*/ 20 w 20"/>
                <a:gd name="T29" fmla="*/ 4 h 20"/>
                <a:gd name="T30" fmla="*/ 20 w 20"/>
                <a:gd name="T31" fmla="*/ 4 h 20"/>
                <a:gd name="T32" fmla="*/ 20 w 20"/>
                <a:gd name="T33" fmla="*/ 4 h 20"/>
                <a:gd name="T34" fmla="*/ 20 w 20"/>
                <a:gd name="T35" fmla="*/ 10 h 20"/>
                <a:gd name="T36" fmla="*/ 20 w 20"/>
                <a:gd name="T37" fmla="*/ 10 h 20"/>
                <a:gd name="T38" fmla="*/ 20 w 20"/>
                <a:gd name="T39" fmla="*/ 10 h 20"/>
                <a:gd name="T40" fmla="*/ 20 w 20"/>
                <a:gd name="T41" fmla="*/ 16 h 20"/>
                <a:gd name="T42" fmla="*/ 16 w 20"/>
                <a:gd name="T43" fmla="*/ 20 h 20"/>
                <a:gd name="T44" fmla="*/ 16 w 20"/>
                <a:gd name="T45" fmla="*/ 20 h 20"/>
                <a:gd name="T46" fmla="*/ 16 w 20"/>
                <a:gd name="T47" fmla="*/ 20 h 20"/>
                <a:gd name="T48" fmla="*/ 16 w 20"/>
                <a:gd name="T49" fmla="*/ 20 h 20"/>
                <a:gd name="T50" fmla="*/ 10 w 20"/>
                <a:gd name="T51" fmla="*/ 20 h 20"/>
                <a:gd name="T52" fmla="*/ 10 w 20"/>
                <a:gd name="T53" fmla="*/ 20 h 20"/>
                <a:gd name="T54" fmla="*/ 10 w 20"/>
                <a:gd name="T55" fmla="*/ 20 h 20"/>
                <a:gd name="T56" fmla="*/ 10 w 20"/>
                <a:gd name="T57" fmla="*/ 20 h 20"/>
                <a:gd name="T58" fmla="*/ 10 w 20"/>
                <a:gd name="T59" fmla="*/ 20 h 20"/>
                <a:gd name="T60" fmla="*/ 10 w 20"/>
                <a:gd name="T61" fmla="*/ 20 h 20"/>
                <a:gd name="T62" fmla="*/ 10 w 20"/>
                <a:gd name="T63" fmla="*/ 20 h 20"/>
                <a:gd name="T64" fmla="*/ 10 w 20"/>
                <a:gd name="T65" fmla="*/ 20 h 20"/>
                <a:gd name="T66" fmla="*/ 6 w 20"/>
                <a:gd name="T67" fmla="*/ 20 h 20"/>
                <a:gd name="T68" fmla="*/ 2 w 20"/>
                <a:gd name="T69" fmla="*/ 16 h 20"/>
                <a:gd name="T70" fmla="*/ 2 w 20"/>
                <a:gd name="T71" fmla="*/ 16 h 20"/>
                <a:gd name="T72" fmla="*/ 2 w 20"/>
                <a:gd name="T73" fmla="*/ 16 h 20"/>
                <a:gd name="T74" fmla="*/ 2 w 20"/>
                <a:gd name="T75" fmla="*/ 16 h 20"/>
                <a:gd name="T76" fmla="*/ 2 w 20"/>
                <a:gd name="T77" fmla="*/ 16 h 20"/>
                <a:gd name="T78" fmla="*/ 2 w 20"/>
                <a:gd name="T79" fmla="*/ 16 h 20"/>
                <a:gd name="T80" fmla="*/ 2 w 20"/>
                <a:gd name="T81" fmla="*/ 16 h 20"/>
                <a:gd name="T82" fmla="*/ 2 w 20"/>
                <a:gd name="T83" fmla="*/ 16 h 20"/>
                <a:gd name="T84" fmla="*/ 2 w 20"/>
                <a:gd name="T85" fmla="*/ 16 h 20"/>
                <a:gd name="T86" fmla="*/ 0 w 20"/>
                <a:gd name="T87" fmla="*/ 10 h 20"/>
                <a:gd name="T88" fmla="*/ 0 w 20"/>
                <a:gd name="T89" fmla="*/ 10 h 20"/>
                <a:gd name="T90" fmla="*/ 0 w 20"/>
                <a:gd name="T91" fmla="*/ 10 h 20"/>
                <a:gd name="T92" fmla="*/ 2 w 20"/>
                <a:gd name="T93" fmla="*/ 4 h 20"/>
                <a:gd name="T94" fmla="*/ 6 w 20"/>
                <a:gd name="T95" fmla="*/ 2 h 20"/>
                <a:gd name="T96" fmla="*/ 6 w 20"/>
                <a:gd name="T97" fmla="*/ 2 h 20"/>
                <a:gd name="T98" fmla="*/ 6 w 20"/>
                <a:gd name="T99" fmla="*/ 2 h 20"/>
                <a:gd name="T100" fmla="*/ 6 w 20"/>
                <a:gd name="T101" fmla="*/ 2 h 20"/>
                <a:gd name="T102" fmla="*/ 6 w 20"/>
                <a:gd name="T103" fmla="*/ 2 h 20"/>
                <a:gd name="T104" fmla="*/ 10 w 20"/>
                <a:gd name="T105" fmla="*/ 0 h 20"/>
                <a:gd name="T106" fmla="*/ 10 w 20"/>
                <a:gd name="T107" fmla="*/ 0 h 20"/>
                <a:gd name="T108" fmla="*/ 10 w 20"/>
                <a:gd name="T109" fmla="*/ 0 h 20"/>
                <a:gd name="T110" fmla="*/ 10 w 20"/>
                <a:gd name="T1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215"/>
            <p:cNvSpPr>
              <a:spLocks/>
            </p:cNvSpPr>
            <p:nvPr/>
          </p:nvSpPr>
          <p:spPr bwMode="auto">
            <a:xfrm>
              <a:off x="8959717" y="297930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0 w 20"/>
                <a:gd name="T5" fmla="*/ 0 h 20"/>
                <a:gd name="T6" fmla="*/ 10 w 20"/>
                <a:gd name="T7" fmla="*/ 0 h 20"/>
                <a:gd name="T8" fmla="*/ 10 w 20"/>
                <a:gd name="T9" fmla="*/ 0 h 20"/>
                <a:gd name="T10" fmla="*/ 14 w 20"/>
                <a:gd name="T11" fmla="*/ 0 h 20"/>
                <a:gd name="T12" fmla="*/ 14 w 20"/>
                <a:gd name="T13" fmla="*/ 0 h 20"/>
                <a:gd name="T14" fmla="*/ 16 w 20"/>
                <a:gd name="T15" fmla="*/ 2 h 20"/>
                <a:gd name="T16" fmla="*/ 16 w 20"/>
                <a:gd name="T17" fmla="*/ 2 h 20"/>
                <a:gd name="T18" fmla="*/ 20 w 20"/>
                <a:gd name="T19" fmla="*/ 4 h 20"/>
                <a:gd name="T20" fmla="*/ 20 w 20"/>
                <a:gd name="T21" fmla="*/ 10 h 20"/>
                <a:gd name="T22" fmla="*/ 20 w 20"/>
                <a:gd name="T23" fmla="*/ 10 h 20"/>
                <a:gd name="T24" fmla="*/ 20 w 20"/>
                <a:gd name="T25" fmla="*/ 10 h 20"/>
                <a:gd name="T26" fmla="*/ 18 w 20"/>
                <a:gd name="T27" fmla="*/ 16 h 20"/>
                <a:gd name="T28" fmla="*/ 18 w 20"/>
                <a:gd name="T29" fmla="*/ 16 h 20"/>
                <a:gd name="T30" fmla="*/ 18 w 20"/>
                <a:gd name="T31" fmla="*/ 16 h 20"/>
                <a:gd name="T32" fmla="*/ 18 w 20"/>
                <a:gd name="T33" fmla="*/ 16 h 20"/>
                <a:gd name="T34" fmla="*/ 18 w 20"/>
                <a:gd name="T35" fmla="*/ 16 h 20"/>
                <a:gd name="T36" fmla="*/ 18 w 20"/>
                <a:gd name="T37" fmla="*/ 16 h 20"/>
                <a:gd name="T38" fmla="*/ 18 w 20"/>
                <a:gd name="T39" fmla="*/ 16 h 20"/>
                <a:gd name="T40" fmla="*/ 18 w 20"/>
                <a:gd name="T41" fmla="*/ 16 h 20"/>
                <a:gd name="T42" fmla="*/ 18 w 20"/>
                <a:gd name="T43" fmla="*/ 16 h 20"/>
                <a:gd name="T44" fmla="*/ 18 w 20"/>
                <a:gd name="T45" fmla="*/ 16 h 20"/>
                <a:gd name="T46" fmla="*/ 18 w 20"/>
                <a:gd name="T47" fmla="*/ 16 h 20"/>
                <a:gd name="T48" fmla="*/ 14 w 20"/>
                <a:gd name="T49" fmla="*/ 20 h 20"/>
                <a:gd name="T50" fmla="*/ 10 w 20"/>
                <a:gd name="T51" fmla="*/ 20 h 20"/>
                <a:gd name="T52" fmla="*/ 10 w 20"/>
                <a:gd name="T53" fmla="*/ 20 h 20"/>
                <a:gd name="T54" fmla="*/ 10 w 20"/>
                <a:gd name="T55" fmla="*/ 20 h 20"/>
                <a:gd name="T56" fmla="*/ 10 w 20"/>
                <a:gd name="T57" fmla="*/ 20 h 20"/>
                <a:gd name="T58" fmla="*/ 10 w 20"/>
                <a:gd name="T59" fmla="*/ 20 h 20"/>
                <a:gd name="T60" fmla="*/ 10 w 20"/>
                <a:gd name="T61" fmla="*/ 20 h 20"/>
                <a:gd name="T62" fmla="*/ 10 w 20"/>
                <a:gd name="T63" fmla="*/ 20 h 20"/>
                <a:gd name="T64" fmla="*/ 10 w 20"/>
                <a:gd name="T65" fmla="*/ 20 h 20"/>
                <a:gd name="T66" fmla="*/ 4 w 20"/>
                <a:gd name="T67" fmla="*/ 20 h 20"/>
                <a:gd name="T68" fmla="*/ 4 w 20"/>
                <a:gd name="T69" fmla="*/ 20 h 20"/>
                <a:gd name="T70" fmla="*/ 4 w 20"/>
                <a:gd name="T71" fmla="*/ 20 h 20"/>
                <a:gd name="T72" fmla="*/ 4 w 20"/>
                <a:gd name="T73" fmla="*/ 20 h 20"/>
                <a:gd name="T74" fmla="*/ 4 w 20"/>
                <a:gd name="T75" fmla="*/ 20 h 20"/>
                <a:gd name="T76" fmla="*/ 0 w 20"/>
                <a:gd name="T77" fmla="*/ 16 h 20"/>
                <a:gd name="T78" fmla="*/ 0 w 20"/>
                <a:gd name="T79" fmla="*/ 10 h 20"/>
                <a:gd name="T80" fmla="*/ 0 w 20"/>
                <a:gd name="T81" fmla="*/ 10 h 20"/>
                <a:gd name="T82" fmla="*/ 0 w 20"/>
                <a:gd name="T83" fmla="*/ 10 h 20"/>
                <a:gd name="T84" fmla="*/ 0 w 20"/>
                <a:gd name="T85" fmla="*/ 4 h 20"/>
                <a:gd name="T86" fmla="*/ 0 w 20"/>
                <a:gd name="T87" fmla="*/ 4 h 20"/>
                <a:gd name="T88" fmla="*/ 4 w 20"/>
                <a:gd name="T89" fmla="*/ 2 h 20"/>
                <a:gd name="T90" fmla="*/ 10 w 20"/>
                <a:gd name="T91" fmla="*/ 0 h 20"/>
                <a:gd name="T92" fmla="*/ 10 w 20"/>
                <a:gd name="T93" fmla="*/ 0 h 20"/>
                <a:gd name="T94" fmla="*/ 10 w 20"/>
                <a:gd name="T95" fmla="*/ 0 h 20"/>
                <a:gd name="T96" fmla="*/ 10 w 20"/>
                <a:gd name="T9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216"/>
            <p:cNvSpPr>
              <a:spLocks/>
            </p:cNvSpPr>
            <p:nvPr/>
          </p:nvSpPr>
          <p:spPr bwMode="auto">
            <a:xfrm>
              <a:off x="9091525" y="2961163"/>
              <a:ext cx="12093" cy="13301"/>
            </a:xfrm>
            <a:custGeom>
              <a:avLst/>
              <a:gdLst>
                <a:gd name="T0" fmla="*/ 10 w 20"/>
                <a:gd name="T1" fmla="*/ 0 h 22"/>
                <a:gd name="T2" fmla="*/ 10 w 20"/>
                <a:gd name="T3" fmla="*/ 0 h 22"/>
                <a:gd name="T4" fmla="*/ 10 w 20"/>
                <a:gd name="T5" fmla="*/ 0 h 22"/>
                <a:gd name="T6" fmla="*/ 10 w 20"/>
                <a:gd name="T7" fmla="*/ 0 h 22"/>
                <a:gd name="T8" fmla="*/ 10 w 20"/>
                <a:gd name="T9" fmla="*/ 0 h 22"/>
                <a:gd name="T10" fmla="*/ 14 w 20"/>
                <a:gd name="T11" fmla="*/ 2 h 22"/>
                <a:gd name="T12" fmla="*/ 16 w 20"/>
                <a:gd name="T13" fmla="*/ 4 h 22"/>
                <a:gd name="T14" fmla="*/ 16 w 20"/>
                <a:gd name="T15" fmla="*/ 4 h 22"/>
                <a:gd name="T16" fmla="*/ 16 w 20"/>
                <a:gd name="T17" fmla="*/ 4 h 22"/>
                <a:gd name="T18" fmla="*/ 16 w 20"/>
                <a:gd name="T19" fmla="*/ 4 h 22"/>
                <a:gd name="T20" fmla="*/ 18 w 20"/>
                <a:gd name="T21" fmla="*/ 4 h 22"/>
                <a:gd name="T22" fmla="*/ 18 w 20"/>
                <a:gd name="T23" fmla="*/ 4 h 22"/>
                <a:gd name="T24" fmla="*/ 18 w 20"/>
                <a:gd name="T25" fmla="*/ 4 h 22"/>
                <a:gd name="T26" fmla="*/ 20 w 20"/>
                <a:gd name="T27" fmla="*/ 8 h 22"/>
                <a:gd name="T28" fmla="*/ 20 w 20"/>
                <a:gd name="T29" fmla="*/ 12 h 22"/>
                <a:gd name="T30" fmla="*/ 20 w 20"/>
                <a:gd name="T31" fmla="*/ 12 h 22"/>
                <a:gd name="T32" fmla="*/ 20 w 20"/>
                <a:gd name="T33" fmla="*/ 12 h 22"/>
                <a:gd name="T34" fmla="*/ 20 w 20"/>
                <a:gd name="T35" fmla="*/ 16 h 22"/>
                <a:gd name="T36" fmla="*/ 18 w 20"/>
                <a:gd name="T37" fmla="*/ 18 h 22"/>
                <a:gd name="T38" fmla="*/ 18 w 20"/>
                <a:gd name="T39" fmla="*/ 18 h 22"/>
                <a:gd name="T40" fmla="*/ 18 w 20"/>
                <a:gd name="T41" fmla="*/ 18 h 22"/>
                <a:gd name="T42" fmla="*/ 14 w 20"/>
                <a:gd name="T43" fmla="*/ 22 h 22"/>
                <a:gd name="T44" fmla="*/ 10 w 20"/>
                <a:gd name="T45" fmla="*/ 22 h 22"/>
                <a:gd name="T46" fmla="*/ 10 w 20"/>
                <a:gd name="T47" fmla="*/ 22 h 22"/>
                <a:gd name="T48" fmla="*/ 10 w 20"/>
                <a:gd name="T49" fmla="*/ 22 h 22"/>
                <a:gd name="T50" fmla="*/ 10 w 20"/>
                <a:gd name="T51" fmla="*/ 22 h 22"/>
                <a:gd name="T52" fmla="*/ 10 w 20"/>
                <a:gd name="T53" fmla="*/ 22 h 22"/>
                <a:gd name="T54" fmla="*/ 10 w 20"/>
                <a:gd name="T55" fmla="*/ 22 h 22"/>
                <a:gd name="T56" fmla="*/ 10 w 20"/>
                <a:gd name="T57" fmla="*/ 22 h 22"/>
                <a:gd name="T58" fmla="*/ 10 w 20"/>
                <a:gd name="T59" fmla="*/ 22 h 22"/>
                <a:gd name="T60" fmla="*/ 6 w 20"/>
                <a:gd name="T61" fmla="*/ 22 h 22"/>
                <a:gd name="T62" fmla="*/ 2 w 20"/>
                <a:gd name="T63" fmla="*/ 20 h 22"/>
                <a:gd name="T64" fmla="*/ 2 w 20"/>
                <a:gd name="T65" fmla="*/ 20 h 22"/>
                <a:gd name="T66" fmla="*/ 2 w 20"/>
                <a:gd name="T67" fmla="*/ 20 h 22"/>
                <a:gd name="T68" fmla="*/ 2 w 20"/>
                <a:gd name="T69" fmla="*/ 20 h 22"/>
                <a:gd name="T70" fmla="*/ 2 w 20"/>
                <a:gd name="T71" fmla="*/ 18 h 22"/>
                <a:gd name="T72" fmla="*/ 2 w 20"/>
                <a:gd name="T73" fmla="*/ 18 h 22"/>
                <a:gd name="T74" fmla="*/ 0 w 20"/>
                <a:gd name="T75" fmla="*/ 16 h 22"/>
                <a:gd name="T76" fmla="*/ 0 w 20"/>
                <a:gd name="T77" fmla="*/ 12 h 22"/>
                <a:gd name="T78" fmla="*/ 0 w 20"/>
                <a:gd name="T79" fmla="*/ 12 h 22"/>
                <a:gd name="T80" fmla="*/ 0 w 20"/>
                <a:gd name="T81" fmla="*/ 12 h 22"/>
                <a:gd name="T82" fmla="*/ 0 w 20"/>
                <a:gd name="T83" fmla="*/ 8 h 22"/>
                <a:gd name="T84" fmla="*/ 2 w 20"/>
                <a:gd name="T85" fmla="*/ 4 h 22"/>
                <a:gd name="T86" fmla="*/ 2 w 20"/>
                <a:gd name="T87" fmla="*/ 4 h 22"/>
                <a:gd name="T88" fmla="*/ 2 w 20"/>
                <a:gd name="T89" fmla="*/ 4 h 22"/>
                <a:gd name="T90" fmla="*/ 2 w 20"/>
                <a:gd name="T91" fmla="*/ 4 h 22"/>
                <a:gd name="T92" fmla="*/ 2 w 20"/>
                <a:gd name="T93" fmla="*/ 4 h 22"/>
                <a:gd name="T94" fmla="*/ 2 w 20"/>
                <a:gd name="T95" fmla="*/ 4 h 22"/>
                <a:gd name="T96" fmla="*/ 6 w 20"/>
                <a:gd name="T97" fmla="*/ 2 h 22"/>
                <a:gd name="T98" fmla="*/ 10 w 20"/>
                <a:gd name="T99" fmla="*/ 0 h 22"/>
                <a:gd name="T100" fmla="*/ 10 w 20"/>
                <a:gd name="T101" fmla="*/ 0 h 22"/>
                <a:gd name="T102" fmla="*/ 10 w 20"/>
                <a:gd name="T103" fmla="*/ 0 h 22"/>
                <a:gd name="T104" fmla="*/ 10 w 20"/>
                <a:gd name="T10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217"/>
            <p:cNvSpPr>
              <a:spLocks/>
            </p:cNvSpPr>
            <p:nvPr/>
          </p:nvSpPr>
          <p:spPr bwMode="auto">
            <a:xfrm>
              <a:off x="9108455" y="2939397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10 w 22"/>
                <a:gd name="T9" fmla="*/ 0 h 20"/>
                <a:gd name="T10" fmla="*/ 16 w 22"/>
                <a:gd name="T11" fmla="*/ 0 h 20"/>
                <a:gd name="T12" fmla="*/ 16 w 22"/>
                <a:gd name="T13" fmla="*/ 0 h 20"/>
                <a:gd name="T14" fmla="*/ 16 w 22"/>
                <a:gd name="T15" fmla="*/ 2 h 20"/>
                <a:gd name="T16" fmla="*/ 16 w 22"/>
                <a:gd name="T17" fmla="*/ 2 h 20"/>
                <a:gd name="T18" fmla="*/ 20 w 22"/>
                <a:gd name="T19" fmla="*/ 4 h 20"/>
                <a:gd name="T20" fmla="*/ 22 w 22"/>
                <a:gd name="T21" fmla="*/ 10 h 20"/>
                <a:gd name="T22" fmla="*/ 22 w 22"/>
                <a:gd name="T23" fmla="*/ 10 h 20"/>
                <a:gd name="T24" fmla="*/ 22 w 22"/>
                <a:gd name="T25" fmla="*/ 10 h 20"/>
                <a:gd name="T26" fmla="*/ 20 w 22"/>
                <a:gd name="T27" fmla="*/ 16 h 20"/>
                <a:gd name="T28" fmla="*/ 20 w 22"/>
                <a:gd name="T29" fmla="*/ 16 h 20"/>
                <a:gd name="T30" fmla="*/ 20 w 22"/>
                <a:gd name="T31" fmla="*/ 16 h 20"/>
                <a:gd name="T32" fmla="*/ 20 w 22"/>
                <a:gd name="T33" fmla="*/ 16 h 20"/>
                <a:gd name="T34" fmla="*/ 16 w 22"/>
                <a:gd name="T35" fmla="*/ 20 h 20"/>
                <a:gd name="T36" fmla="*/ 10 w 22"/>
                <a:gd name="T37" fmla="*/ 20 h 20"/>
                <a:gd name="T38" fmla="*/ 10 w 22"/>
                <a:gd name="T39" fmla="*/ 20 h 20"/>
                <a:gd name="T40" fmla="*/ 10 w 22"/>
                <a:gd name="T41" fmla="*/ 20 h 20"/>
                <a:gd name="T42" fmla="*/ 10 w 22"/>
                <a:gd name="T43" fmla="*/ 20 h 20"/>
                <a:gd name="T44" fmla="*/ 10 w 22"/>
                <a:gd name="T45" fmla="*/ 20 h 20"/>
                <a:gd name="T46" fmla="*/ 10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6 w 22"/>
                <a:gd name="T53" fmla="*/ 20 h 20"/>
                <a:gd name="T54" fmla="*/ 6 w 22"/>
                <a:gd name="T55" fmla="*/ 20 h 20"/>
                <a:gd name="T56" fmla="*/ 6 w 22"/>
                <a:gd name="T57" fmla="*/ 20 h 20"/>
                <a:gd name="T58" fmla="*/ 6 w 22"/>
                <a:gd name="T59" fmla="*/ 20 h 20"/>
                <a:gd name="T60" fmla="*/ 6 w 22"/>
                <a:gd name="T61" fmla="*/ 20 h 20"/>
                <a:gd name="T62" fmla="*/ 2 w 22"/>
                <a:gd name="T63" fmla="*/ 16 h 20"/>
                <a:gd name="T64" fmla="*/ 0 w 22"/>
                <a:gd name="T65" fmla="*/ 10 h 20"/>
                <a:gd name="T66" fmla="*/ 0 w 22"/>
                <a:gd name="T67" fmla="*/ 10 h 20"/>
                <a:gd name="T68" fmla="*/ 0 w 22"/>
                <a:gd name="T69" fmla="*/ 10 h 20"/>
                <a:gd name="T70" fmla="*/ 2 w 22"/>
                <a:gd name="T71" fmla="*/ 4 h 20"/>
                <a:gd name="T72" fmla="*/ 2 w 22"/>
                <a:gd name="T73" fmla="*/ 4 h 20"/>
                <a:gd name="T74" fmla="*/ 2 w 22"/>
                <a:gd name="T75" fmla="*/ 4 h 20"/>
                <a:gd name="T76" fmla="*/ 2 w 22"/>
                <a:gd name="T77" fmla="*/ 4 h 20"/>
                <a:gd name="T78" fmla="*/ 2 w 22"/>
                <a:gd name="T79" fmla="*/ 4 h 20"/>
                <a:gd name="T80" fmla="*/ 2 w 22"/>
                <a:gd name="T81" fmla="*/ 4 h 20"/>
                <a:gd name="T82" fmla="*/ 2 w 22"/>
                <a:gd name="T83" fmla="*/ 4 h 20"/>
                <a:gd name="T84" fmla="*/ 2 w 22"/>
                <a:gd name="T85" fmla="*/ 4 h 20"/>
                <a:gd name="T86" fmla="*/ 2 w 22"/>
                <a:gd name="T87" fmla="*/ 4 h 20"/>
                <a:gd name="T88" fmla="*/ 6 w 22"/>
                <a:gd name="T89" fmla="*/ 0 h 20"/>
                <a:gd name="T90" fmla="*/ 10 w 22"/>
                <a:gd name="T91" fmla="*/ 0 h 20"/>
                <a:gd name="T92" fmla="*/ 10 w 22"/>
                <a:gd name="T93" fmla="*/ 0 h 20"/>
                <a:gd name="T94" fmla="*/ 10 w 22"/>
                <a:gd name="T95" fmla="*/ 0 h 20"/>
                <a:gd name="T96" fmla="*/ 10 w 22"/>
                <a:gd name="T9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218"/>
            <p:cNvSpPr>
              <a:spLocks/>
            </p:cNvSpPr>
            <p:nvPr/>
          </p:nvSpPr>
          <p:spPr bwMode="auto">
            <a:xfrm>
              <a:off x="9119338" y="2912794"/>
              <a:ext cx="13302" cy="13301"/>
            </a:xfrm>
            <a:custGeom>
              <a:avLst/>
              <a:gdLst>
                <a:gd name="T0" fmla="*/ 10 w 22"/>
                <a:gd name="T1" fmla="*/ 0 h 22"/>
                <a:gd name="T2" fmla="*/ 10 w 22"/>
                <a:gd name="T3" fmla="*/ 0 h 22"/>
                <a:gd name="T4" fmla="*/ 10 w 22"/>
                <a:gd name="T5" fmla="*/ 0 h 22"/>
                <a:gd name="T6" fmla="*/ 10 w 22"/>
                <a:gd name="T7" fmla="*/ 0 h 22"/>
                <a:gd name="T8" fmla="*/ 10 w 22"/>
                <a:gd name="T9" fmla="*/ 0 h 22"/>
                <a:gd name="T10" fmla="*/ 14 w 22"/>
                <a:gd name="T11" fmla="*/ 0 h 22"/>
                <a:gd name="T12" fmla="*/ 14 w 22"/>
                <a:gd name="T13" fmla="*/ 0 h 22"/>
                <a:gd name="T14" fmla="*/ 14 w 22"/>
                <a:gd name="T15" fmla="*/ 0 h 22"/>
                <a:gd name="T16" fmla="*/ 16 w 22"/>
                <a:gd name="T17" fmla="*/ 2 h 22"/>
                <a:gd name="T18" fmla="*/ 18 w 22"/>
                <a:gd name="T19" fmla="*/ 4 h 22"/>
                <a:gd name="T20" fmla="*/ 22 w 22"/>
                <a:gd name="T21" fmla="*/ 10 h 22"/>
                <a:gd name="T22" fmla="*/ 22 w 22"/>
                <a:gd name="T23" fmla="*/ 10 h 22"/>
                <a:gd name="T24" fmla="*/ 22 w 22"/>
                <a:gd name="T25" fmla="*/ 10 h 22"/>
                <a:gd name="T26" fmla="*/ 20 w 22"/>
                <a:gd name="T27" fmla="*/ 14 h 22"/>
                <a:gd name="T28" fmla="*/ 20 w 22"/>
                <a:gd name="T29" fmla="*/ 14 h 22"/>
                <a:gd name="T30" fmla="*/ 20 w 22"/>
                <a:gd name="T31" fmla="*/ 14 h 22"/>
                <a:gd name="T32" fmla="*/ 20 w 22"/>
                <a:gd name="T33" fmla="*/ 14 h 22"/>
                <a:gd name="T34" fmla="*/ 16 w 22"/>
                <a:gd name="T35" fmla="*/ 20 h 22"/>
                <a:gd name="T36" fmla="*/ 10 w 22"/>
                <a:gd name="T37" fmla="*/ 22 h 22"/>
                <a:gd name="T38" fmla="*/ 10 w 22"/>
                <a:gd name="T39" fmla="*/ 22 h 22"/>
                <a:gd name="T40" fmla="*/ 10 w 22"/>
                <a:gd name="T41" fmla="*/ 22 h 22"/>
                <a:gd name="T42" fmla="*/ 10 w 22"/>
                <a:gd name="T43" fmla="*/ 22 h 22"/>
                <a:gd name="T44" fmla="*/ 10 w 22"/>
                <a:gd name="T45" fmla="*/ 22 h 22"/>
                <a:gd name="T46" fmla="*/ 10 w 22"/>
                <a:gd name="T47" fmla="*/ 22 h 22"/>
                <a:gd name="T48" fmla="*/ 10 w 22"/>
                <a:gd name="T49" fmla="*/ 22 h 22"/>
                <a:gd name="T50" fmla="*/ 10 w 22"/>
                <a:gd name="T51" fmla="*/ 22 h 22"/>
                <a:gd name="T52" fmla="*/ 8 w 22"/>
                <a:gd name="T53" fmla="*/ 20 h 22"/>
                <a:gd name="T54" fmla="*/ 8 w 22"/>
                <a:gd name="T55" fmla="*/ 20 h 22"/>
                <a:gd name="T56" fmla="*/ 8 w 22"/>
                <a:gd name="T57" fmla="*/ 20 h 22"/>
                <a:gd name="T58" fmla="*/ 8 w 22"/>
                <a:gd name="T59" fmla="*/ 20 h 22"/>
                <a:gd name="T60" fmla="*/ 8 w 22"/>
                <a:gd name="T61" fmla="*/ 20 h 22"/>
                <a:gd name="T62" fmla="*/ 2 w 22"/>
                <a:gd name="T63" fmla="*/ 16 h 22"/>
                <a:gd name="T64" fmla="*/ 0 w 22"/>
                <a:gd name="T65" fmla="*/ 10 h 22"/>
                <a:gd name="T66" fmla="*/ 0 w 22"/>
                <a:gd name="T67" fmla="*/ 10 h 22"/>
                <a:gd name="T68" fmla="*/ 0 w 22"/>
                <a:gd name="T69" fmla="*/ 10 h 22"/>
                <a:gd name="T70" fmla="*/ 0 w 22"/>
                <a:gd name="T71" fmla="*/ 8 h 22"/>
                <a:gd name="T72" fmla="*/ 0 w 22"/>
                <a:gd name="T73" fmla="*/ 8 h 22"/>
                <a:gd name="T74" fmla="*/ 0 w 22"/>
                <a:gd name="T75" fmla="*/ 8 h 22"/>
                <a:gd name="T76" fmla="*/ 0 w 22"/>
                <a:gd name="T77" fmla="*/ 8 h 22"/>
                <a:gd name="T78" fmla="*/ 0 w 22"/>
                <a:gd name="T79" fmla="*/ 8 h 22"/>
                <a:gd name="T80" fmla="*/ 4 w 22"/>
                <a:gd name="T81" fmla="*/ 2 h 22"/>
                <a:gd name="T82" fmla="*/ 10 w 22"/>
                <a:gd name="T83" fmla="*/ 0 h 22"/>
                <a:gd name="T84" fmla="*/ 10 w 22"/>
                <a:gd name="T85" fmla="*/ 0 h 22"/>
                <a:gd name="T86" fmla="*/ 10 w 22"/>
                <a:gd name="T87" fmla="*/ 0 h 22"/>
                <a:gd name="T88" fmla="*/ 10 w 22"/>
                <a:gd name="T8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6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219"/>
            <p:cNvSpPr>
              <a:spLocks/>
            </p:cNvSpPr>
            <p:nvPr/>
          </p:nvSpPr>
          <p:spPr bwMode="auto">
            <a:xfrm>
              <a:off x="9122966" y="2884982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10 w 22"/>
                <a:gd name="T9" fmla="*/ 0 h 20"/>
                <a:gd name="T10" fmla="*/ 10 w 22"/>
                <a:gd name="T11" fmla="*/ 0 h 20"/>
                <a:gd name="T12" fmla="*/ 10 w 22"/>
                <a:gd name="T13" fmla="*/ 0 h 20"/>
                <a:gd name="T14" fmla="*/ 10 w 22"/>
                <a:gd name="T15" fmla="*/ 0 h 20"/>
                <a:gd name="T16" fmla="*/ 10 w 22"/>
                <a:gd name="T17" fmla="*/ 0 h 20"/>
                <a:gd name="T18" fmla="*/ 10 w 22"/>
                <a:gd name="T19" fmla="*/ 0 h 20"/>
                <a:gd name="T20" fmla="*/ 10 w 22"/>
                <a:gd name="T21" fmla="*/ 0 h 20"/>
                <a:gd name="T22" fmla="*/ 10 w 22"/>
                <a:gd name="T23" fmla="*/ 0 h 20"/>
                <a:gd name="T24" fmla="*/ 10 w 22"/>
                <a:gd name="T25" fmla="*/ 0 h 20"/>
                <a:gd name="T26" fmla="*/ 10 w 22"/>
                <a:gd name="T27" fmla="*/ 0 h 20"/>
                <a:gd name="T28" fmla="*/ 14 w 22"/>
                <a:gd name="T29" fmla="*/ 0 h 20"/>
                <a:gd name="T30" fmla="*/ 18 w 22"/>
                <a:gd name="T31" fmla="*/ 2 h 20"/>
                <a:gd name="T32" fmla="*/ 20 w 22"/>
                <a:gd name="T33" fmla="*/ 6 h 20"/>
                <a:gd name="T34" fmla="*/ 22 w 22"/>
                <a:gd name="T35" fmla="*/ 10 h 20"/>
                <a:gd name="T36" fmla="*/ 22 w 22"/>
                <a:gd name="T37" fmla="*/ 10 h 20"/>
                <a:gd name="T38" fmla="*/ 22 w 22"/>
                <a:gd name="T39" fmla="*/ 10 h 20"/>
                <a:gd name="T40" fmla="*/ 22 w 22"/>
                <a:gd name="T41" fmla="*/ 10 h 20"/>
                <a:gd name="T42" fmla="*/ 22 w 22"/>
                <a:gd name="T43" fmla="*/ 10 h 20"/>
                <a:gd name="T44" fmla="*/ 22 w 22"/>
                <a:gd name="T45" fmla="*/ 10 h 20"/>
                <a:gd name="T46" fmla="*/ 22 w 22"/>
                <a:gd name="T47" fmla="*/ 10 h 20"/>
                <a:gd name="T48" fmla="*/ 20 w 22"/>
                <a:gd name="T49" fmla="*/ 14 h 20"/>
                <a:gd name="T50" fmla="*/ 18 w 22"/>
                <a:gd name="T51" fmla="*/ 18 h 20"/>
                <a:gd name="T52" fmla="*/ 14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6 w 22"/>
                <a:gd name="T59" fmla="*/ 20 h 20"/>
                <a:gd name="T60" fmla="*/ 4 w 22"/>
                <a:gd name="T61" fmla="*/ 18 h 20"/>
                <a:gd name="T62" fmla="*/ 0 w 22"/>
                <a:gd name="T63" fmla="*/ 14 h 20"/>
                <a:gd name="T64" fmla="*/ 0 w 22"/>
                <a:gd name="T65" fmla="*/ 10 h 20"/>
                <a:gd name="T66" fmla="*/ 0 w 22"/>
                <a:gd name="T67" fmla="*/ 10 h 20"/>
                <a:gd name="T68" fmla="*/ 0 w 22"/>
                <a:gd name="T69" fmla="*/ 10 h 20"/>
                <a:gd name="T70" fmla="*/ 0 w 22"/>
                <a:gd name="T71" fmla="*/ 10 h 20"/>
                <a:gd name="T72" fmla="*/ 0 w 22"/>
                <a:gd name="T73" fmla="*/ 10 h 20"/>
                <a:gd name="T74" fmla="*/ 0 w 22"/>
                <a:gd name="T75" fmla="*/ 10 h 20"/>
                <a:gd name="T76" fmla="*/ 0 w 22"/>
                <a:gd name="T77" fmla="*/ 6 h 20"/>
                <a:gd name="T78" fmla="*/ 4 w 22"/>
                <a:gd name="T79" fmla="*/ 2 h 20"/>
                <a:gd name="T80" fmla="*/ 6 w 22"/>
                <a:gd name="T81" fmla="*/ 0 h 20"/>
                <a:gd name="T82" fmla="*/ 10 w 22"/>
                <a:gd name="T83" fmla="*/ 0 h 20"/>
                <a:gd name="T84" fmla="*/ 10 w 22"/>
                <a:gd name="T85" fmla="*/ 0 h 20"/>
                <a:gd name="T86" fmla="*/ 10 w 22"/>
                <a:gd name="T87" fmla="*/ 0 h 20"/>
                <a:gd name="T88" fmla="*/ 10 w 22"/>
                <a:gd name="T8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220"/>
            <p:cNvSpPr>
              <a:spLocks/>
            </p:cNvSpPr>
            <p:nvPr/>
          </p:nvSpPr>
          <p:spPr bwMode="auto">
            <a:xfrm>
              <a:off x="9119338" y="2855961"/>
              <a:ext cx="13302" cy="13301"/>
            </a:xfrm>
            <a:custGeom>
              <a:avLst/>
              <a:gdLst>
                <a:gd name="T0" fmla="*/ 10 w 22"/>
                <a:gd name="T1" fmla="*/ 0 h 22"/>
                <a:gd name="T2" fmla="*/ 10 w 22"/>
                <a:gd name="T3" fmla="*/ 0 h 22"/>
                <a:gd name="T4" fmla="*/ 10 w 22"/>
                <a:gd name="T5" fmla="*/ 0 h 22"/>
                <a:gd name="T6" fmla="*/ 10 w 22"/>
                <a:gd name="T7" fmla="*/ 0 h 22"/>
                <a:gd name="T8" fmla="*/ 10 w 22"/>
                <a:gd name="T9" fmla="*/ 0 h 22"/>
                <a:gd name="T10" fmla="*/ 16 w 22"/>
                <a:gd name="T11" fmla="*/ 2 h 22"/>
                <a:gd name="T12" fmla="*/ 20 w 22"/>
                <a:gd name="T13" fmla="*/ 8 h 22"/>
                <a:gd name="T14" fmla="*/ 20 w 22"/>
                <a:gd name="T15" fmla="*/ 8 h 22"/>
                <a:gd name="T16" fmla="*/ 20 w 22"/>
                <a:gd name="T17" fmla="*/ 8 h 22"/>
                <a:gd name="T18" fmla="*/ 20 w 22"/>
                <a:gd name="T19" fmla="*/ 8 h 22"/>
                <a:gd name="T20" fmla="*/ 20 w 22"/>
                <a:gd name="T21" fmla="*/ 8 h 22"/>
                <a:gd name="T22" fmla="*/ 20 w 22"/>
                <a:gd name="T23" fmla="*/ 8 h 22"/>
                <a:gd name="T24" fmla="*/ 20 w 22"/>
                <a:gd name="T25" fmla="*/ 8 h 22"/>
                <a:gd name="T26" fmla="*/ 20 w 22"/>
                <a:gd name="T27" fmla="*/ 8 h 22"/>
                <a:gd name="T28" fmla="*/ 20 w 22"/>
                <a:gd name="T29" fmla="*/ 8 h 22"/>
                <a:gd name="T30" fmla="*/ 20 w 22"/>
                <a:gd name="T31" fmla="*/ 8 h 22"/>
                <a:gd name="T32" fmla="*/ 20 w 22"/>
                <a:gd name="T33" fmla="*/ 8 h 22"/>
                <a:gd name="T34" fmla="*/ 22 w 22"/>
                <a:gd name="T35" fmla="*/ 12 h 22"/>
                <a:gd name="T36" fmla="*/ 22 w 22"/>
                <a:gd name="T37" fmla="*/ 12 h 22"/>
                <a:gd name="T38" fmla="*/ 22 w 22"/>
                <a:gd name="T39" fmla="*/ 12 h 22"/>
                <a:gd name="T40" fmla="*/ 18 w 22"/>
                <a:gd name="T41" fmla="*/ 18 h 22"/>
                <a:gd name="T42" fmla="*/ 14 w 22"/>
                <a:gd name="T43" fmla="*/ 22 h 22"/>
                <a:gd name="T44" fmla="*/ 14 w 22"/>
                <a:gd name="T45" fmla="*/ 22 h 22"/>
                <a:gd name="T46" fmla="*/ 14 w 22"/>
                <a:gd name="T47" fmla="*/ 22 h 22"/>
                <a:gd name="T48" fmla="*/ 10 w 22"/>
                <a:gd name="T49" fmla="*/ 22 h 22"/>
                <a:gd name="T50" fmla="*/ 10 w 22"/>
                <a:gd name="T51" fmla="*/ 22 h 22"/>
                <a:gd name="T52" fmla="*/ 10 w 22"/>
                <a:gd name="T53" fmla="*/ 22 h 22"/>
                <a:gd name="T54" fmla="*/ 10 w 22"/>
                <a:gd name="T55" fmla="*/ 22 h 22"/>
                <a:gd name="T56" fmla="*/ 10 w 22"/>
                <a:gd name="T57" fmla="*/ 22 h 22"/>
                <a:gd name="T58" fmla="*/ 10 w 22"/>
                <a:gd name="T59" fmla="*/ 22 h 22"/>
                <a:gd name="T60" fmla="*/ 10 w 22"/>
                <a:gd name="T61" fmla="*/ 22 h 22"/>
                <a:gd name="T62" fmla="*/ 10 w 22"/>
                <a:gd name="T63" fmla="*/ 22 h 22"/>
                <a:gd name="T64" fmla="*/ 4 w 22"/>
                <a:gd name="T65" fmla="*/ 20 h 22"/>
                <a:gd name="T66" fmla="*/ 0 w 22"/>
                <a:gd name="T67" fmla="*/ 14 h 22"/>
                <a:gd name="T68" fmla="*/ 0 w 22"/>
                <a:gd name="T69" fmla="*/ 14 h 22"/>
                <a:gd name="T70" fmla="*/ 0 w 22"/>
                <a:gd name="T71" fmla="*/ 14 h 22"/>
                <a:gd name="T72" fmla="*/ 0 w 22"/>
                <a:gd name="T73" fmla="*/ 14 h 22"/>
                <a:gd name="T74" fmla="*/ 0 w 22"/>
                <a:gd name="T75" fmla="*/ 14 h 22"/>
                <a:gd name="T76" fmla="*/ 0 w 22"/>
                <a:gd name="T77" fmla="*/ 14 h 22"/>
                <a:gd name="T78" fmla="*/ 0 w 22"/>
                <a:gd name="T79" fmla="*/ 12 h 22"/>
                <a:gd name="T80" fmla="*/ 0 w 22"/>
                <a:gd name="T81" fmla="*/ 12 h 22"/>
                <a:gd name="T82" fmla="*/ 0 w 22"/>
                <a:gd name="T83" fmla="*/ 12 h 22"/>
                <a:gd name="T84" fmla="*/ 2 w 22"/>
                <a:gd name="T85" fmla="*/ 4 h 22"/>
                <a:gd name="T86" fmla="*/ 4 w 22"/>
                <a:gd name="T87" fmla="*/ 2 h 22"/>
                <a:gd name="T88" fmla="*/ 8 w 22"/>
                <a:gd name="T89" fmla="*/ 2 h 22"/>
                <a:gd name="T90" fmla="*/ 8 w 22"/>
                <a:gd name="T91" fmla="*/ 2 h 22"/>
                <a:gd name="T92" fmla="*/ 8 w 22"/>
                <a:gd name="T93" fmla="*/ 2 h 22"/>
                <a:gd name="T94" fmla="*/ 8 w 22"/>
                <a:gd name="T95" fmla="*/ 0 h 22"/>
                <a:gd name="T96" fmla="*/ 8 w 22"/>
                <a:gd name="T97" fmla="*/ 0 h 22"/>
                <a:gd name="T98" fmla="*/ 10 w 22"/>
                <a:gd name="T99" fmla="*/ 0 h 22"/>
                <a:gd name="T100" fmla="*/ 10 w 22"/>
                <a:gd name="T101" fmla="*/ 0 h 22"/>
                <a:gd name="T102" fmla="*/ 10 w 22"/>
                <a:gd name="T103" fmla="*/ 0 h 22"/>
                <a:gd name="T104" fmla="*/ 10 w 22"/>
                <a:gd name="T10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221"/>
            <p:cNvSpPr>
              <a:spLocks/>
            </p:cNvSpPr>
            <p:nvPr/>
          </p:nvSpPr>
          <p:spPr bwMode="auto">
            <a:xfrm>
              <a:off x="9108455" y="2830567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10 w 22"/>
                <a:gd name="T9" fmla="*/ 0 h 20"/>
                <a:gd name="T10" fmla="*/ 16 w 22"/>
                <a:gd name="T11" fmla="*/ 0 h 20"/>
                <a:gd name="T12" fmla="*/ 20 w 22"/>
                <a:gd name="T13" fmla="*/ 4 h 20"/>
                <a:gd name="T14" fmla="*/ 20 w 22"/>
                <a:gd name="T15" fmla="*/ 4 h 20"/>
                <a:gd name="T16" fmla="*/ 20 w 22"/>
                <a:gd name="T17" fmla="*/ 4 h 20"/>
                <a:gd name="T18" fmla="*/ 20 w 22"/>
                <a:gd name="T19" fmla="*/ 4 h 20"/>
                <a:gd name="T20" fmla="*/ 20 w 22"/>
                <a:gd name="T21" fmla="*/ 4 h 20"/>
                <a:gd name="T22" fmla="*/ 20 w 22"/>
                <a:gd name="T23" fmla="*/ 4 h 20"/>
                <a:gd name="T24" fmla="*/ 20 w 22"/>
                <a:gd name="T25" fmla="*/ 4 h 20"/>
                <a:gd name="T26" fmla="*/ 22 w 22"/>
                <a:gd name="T27" fmla="*/ 10 h 20"/>
                <a:gd name="T28" fmla="*/ 22 w 22"/>
                <a:gd name="T29" fmla="*/ 10 h 20"/>
                <a:gd name="T30" fmla="*/ 22 w 22"/>
                <a:gd name="T31" fmla="*/ 10 h 20"/>
                <a:gd name="T32" fmla="*/ 20 w 22"/>
                <a:gd name="T33" fmla="*/ 14 h 20"/>
                <a:gd name="T34" fmla="*/ 16 w 22"/>
                <a:gd name="T35" fmla="*/ 18 h 20"/>
                <a:gd name="T36" fmla="*/ 16 w 22"/>
                <a:gd name="T37" fmla="*/ 18 h 20"/>
                <a:gd name="T38" fmla="*/ 16 w 22"/>
                <a:gd name="T39" fmla="*/ 18 h 20"/>
                <a:gd name="T40" fmla="*/ 16 w 22"/>
                <a:gd name="T41" fmla="*/ 18 h 20"/>
                <a:gd name="T42" fmla="*/ 10 w 22"/>
                <a:gd name="T43" fmla="*/ 20 h 20"/>
                <a:gd name="T44" fmla="*/ 10 w 22"/>
                <a:gd name="T45" fmla="*/ 20 h 20"/>
                <a:gd name="T46" fmla="*/ 10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10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6 w 22"/>
                <a:gd name="T59" fmla="*/ 18 h 20"/>
                <a:gd name="T60" fmla="*/ 2 w 22"/>
                <a:gd name="T61" fmla="*/ 14 h 20"/>
                <a:gd name="T62" fmla="*/ 2 w 22"/>
                <a:gd name="T63" fmla="*/ 14 h 20"/>
                <a:gd name="T64" fmla="*/ 0 w 22"/>
                <a:gd name="T65" fmla="*/ 10 h 20"/>
                <a:gd name="T66" fmla="*/ 0 w 22"/>
                <a:gd name="T67" fmla="*/ 10 h 20"/>
                <a:gd name="T68" fmla="*/ 0 w 22"/>
                <a:gd name="T69" fmla="*/ 10 h 20"/>
                <a:gd name="T70" fmla="*/ 2 w 22"/>
                <a:gd name="T71" fmla="*/ 4 h 20"/>
                <a:gd name="T72" fmla="*/ 6 w 22"/>
                <a:gd name="T73" fmla="*/ 0 h 20"/>
                <a:gd name="T74" fmla="*/ 6 w 22"/>
                <a:gd name="T75" fmla="*/ 0 h 20"/>
                <a:gd name="T76" fmla="*/ 6 w 22"/>
                <a:gd name="T77" fmla="*/ 0 h 20"/>
                <a:gd name="T78" fmla="*/ 6 w 22"/>
                <a:gd name="T79" fmla="*/ 0 h 20"/>
                <a:gd name="T80" fmla="*/ 6 w 22"/>
                <a:gd name="T81" fmla="*/ 0 h 20"/>
                <a:gd name="T82" fmla="*/ 10 w 22"/>
                <a:gd name="T83" fmla="*/ 0 h 20"/>
                <a:gd name="T84" fmla="*/ 10 w 22"/>
                <a:gd name="T85" fmla="*/ 0 h 20"/>
                <a:gd name="T86" fmla="*/ 10 w 22"/>
                <a:gd name="T87" fmla="*/ 0 h 20"/>
                <a:gd name="T88" fmla="*/ 10 w 22"/>
                <a:gd name="T8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1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222"/>
            <p:cNvSpPr>
              <a:spLocks/>
            </p:cNvSpPr>
            <p:nvPr/>
          </p:nvSpPr>
          <p:spPr bwMode="auto">
            <a:xfrm>
              <a:off x="8933113" y="2803965"/>
              <a:ext cx="210410" cy="210403"/>
            </a:xfrm>
            <a:custGeom>
              <a:avLst/>
              <a:gdLst>
                <a:gd name="T0" fmla="*/ 280 w 348"/>
                <a:gd name="T1" fmla="*/ 10 h 348"/>
                <a:gd name="T2" fmla="*/ 282 w 348"/>
                <a:gd name="T3" fmla="*/ 20 h 348"/>
                <a:gd name="T4" fmla="*/ 276 w 348"/>
                <a:gd name="T5" fmla="*/ 26 h 348"/>
                <a:gd name="T6" fmla="*/ 266 w 348"/>
                <a:gd name="T7" fmla="*/ 24 h 348"/>
                <a:gd name="T8" fmla="*/ 272 w 348"/>
                <a:gd name="T9" fmla="*/ 52 h 348"/>
                <a:gd name="T10" fmla="*/ 272 w 348"/>
                <a:gd name="T11" fmla="*/ 52 h 348"/>
                <a:gd name="T12" fmla="*/ 282 w 348"/>
                <a:gd name="T13" fmla="*/ 64 h 348"/>
                <a:gd name="T14" fmla="*/ 296 w 348"/>
                <a:gd name="T15" fmla="*/ 102 h 348"/>
                <a:gd name="T16" fmla="*/ 302 w 348"/>
                <a:gd name="T17" fmla="*/ 144 h 348"/>
                <a:gd name="T18" fmla="*/ 302 w 348"/>
                <a:gd name="T19" fmla="*/ 144 h 348"/>
                <a:gd name="T20" fmla="*/ 296 w 348"/>
                <a:gd name="T21" fmla="*/ 188 h 348"/>
                <a:gd name="T22" fmla="*/ 286 w 348"/>
                <a:gd name="T23" fmla="*/ 216 h 348"/>
                <a:gd name="T24" fmla="*/ 278 w 348"/>
                <a:gd name="T25" fmla="*/ 228 h 348"/>
                <a:gd name="T26" fmla="*/ 278 w 348"/>
                <a:gd name="T27" fmla="*/ 228 h 348"/>
                <a:gd name="T28" fmla="*/ 278 w 348"/>
                <a:gd name="T29" fmla="*/ 228 h 348"/>
                <a:gd name="T30" fmla="*/ 278 w 348"/>
                <a:gd name="T31" fmla="*/ 228 h 348"/>
                <a:gd name="T32" fmla="*/ 278 w 348"/>
                <a:gd name="T33" fmla="*/ 228 h 348"/>
                <a:gd name="T34" fmla="*/ 278 w 348"/>
                <a:gd name="T35" fmla="*/ 230 h 348"/>
                <a:gd name="T36" fmla="*/ 278 w 348"/>
                <a:gd name="T37" fmla="*/ 230 h 348"/>
                <a:gd name="T38" fmla="*/ 278 w 348"/>
                <a:gd name="T39" fmla="*/ 230 h 348"/>
                <a:gd name="T40" fmla="*/ 278 w 348"/>
                <a:gd name="T41" fmla="*/ 230 h 348"/>
                <a:gd name="T42" fmla="*/ 276 w 348"/>
                <a:gd name="T43" fmla="*/ 230 h 348"/>
                <a:gd name="T44" fmla="*/ 276 w 348"/>
                <a:gd name="T45" fmla="*/ 230 h 348"/>
                <a:gd name="T46" fmla="*/ 276 w 348"/>
                <a:gd name="T47" fmla="*/ 230 h 348"/>
                <a:gd name="T48" fmla="*/ 276 w 348"/>
                <a:gd name="T49" fmla="*/ 232 h 348"/>
                <a:gd name="T50" fmla="*/ 276 w 348"/>
                <a:gd name="T51" fmla="*/ 232 h 348"/>
                <a:gd name="T52" fmla="*/ 276 w 348"/>
                <a:gd name="T53" fmla="*/ 232 h 348"/>
                <a:gd name="T54" fmla="*/ 276 w 348"/>
                <a:gd name="T55" fmla="*/ 232 h 348"/>
                <a:gd name="T56" fmla="*/ 266 w 348"/>
                <a:gd name="T57" fmla="*/ 244 h 348"/>
                <a:gd name="T58" fmla="*/ 256 w 348"/>
                <a:gd name="T59" fmla="*/ 256 h 348"/>
                <a:gd name="T60" fmla="*/ 246 w 348"/>
                <a:gd name="T61" fmla="*/ 266 h 348"/>
                <a:gd name="T62" fmla="*/ 210 w 348"/>
                <a:gd name="T63" fmla="*/ 288 h 348"/>
                <a:gd name="T64" fmla="*/ 200 w 348"/>
                <a:gd name="T65" fmla="*/ 292 h 348"/>
                <a:gd name="T66" fmla="*/ 158 w 348"/>
                <a:gd name="T67" fmla="*/ 302 h 348"/>
                <a:gd name="T68" fmla="*/ 124 w 348"/>
                <a:gd name="T69" fmla="*/ 302 h 348"/>
                <a:gd name="T70" fmla="*/ 70 w 348"/>
                <a:gd name="T71" fmla="*/ 284 h 348"/>
                <a:gd name="T72" fmla="*/ 52 w 348"/>
                <a:gd name="T73" fmla="*/ 272 h 348"/>
                <a:gd name="T74" fmla="*/ 52 w 348"/>
                <a:gd name="T75" fmla="*/ 272 h 348"/>
                <a:gd name="T76" fmla="*/ 24 w 348"/>
                <a:gd name="T77" fmla="*/ 266 h 348"/>
                <a:gd name="T78" fmla="*/ 28 w 348"/>
                <a:gd name="T79" fmla="*/ 272 h 348"/>
                <a:gd name="T80" fmla="*/ 24 w 348"/>
                <a:gd name="T81" fmla="*/ 278 h 348"/>
                <a:gd name="T82" fmla="*/ 16 w 348"/>
                <a:gd name="T83" fmla="*/ 282 h 348"/>
                <a:gd name="T84" fmla="*/ 0 w 348"/>
                <a:gd name="T85" fmla="*/ 290 h 348"/>
                <a:gd name="T86" fmla="*/ 0 w 348"/>
                <a:gd name="T87" fmla="*/ 290 h 348"/>
                <a:gd name="T88" fmla="*/ 50 w 348"/>
                <a:gd name="T89" fmla="*/ 326 h 348"/>
                <a:gd name="T90" fmla="*/ 106 w 348"/>
                <a:gd name="T91" fmla="*/ 344 h 348"/>
                <a:gd name="T92" fmla="*/ 144 w 348"/>
                <a:gd name="T93" fmla="*/ 348 h 348"/>
                <a:gd name="T94" fmla="*/ 144 w 348"/>
                <a:gd name="T95" fmla="*/ 348 h 348"/>
                <a:gd name="T96" fmla="*/ 162 w 348"/>
                <a:gd name="T97" fmla="*/ 348 h 348"/>
                <a:gd name="T98" fmla="*/ 218 w 348"/>
                <a:gd name="T99" fmla="*/ 334 h 348"/>
                <a:gd name="T100" fmla="*/ 268 w 348"/>
                <a:gd name="T101" fmla="*/ 306 h 348"/>
                <a:gd name="T102" fmla="*/ 284 w 348"/>
                <a:gd name="T103" fmla="*/ 294 h 348"/>
                <a:gd name="T104" fmla="*/ 302 w 348"/>
                <a:gd name="T105" fmla="*/ 274 h 348"/>
                <a:gd name="T106" fmla="*/ 334 w 348"/>
                <a:gd name="T107" fmla="*/ 220 h 348"/>
                <a:gd name="T108" fmla="*/ 348 w 348"/>
                <a:gd name="T109" fmla="*/ 164 h 348"/>
                <a:gd name="T110" fmla="*/ 348 w 348"/>
                <a:gd name="T111" fmla="*/ 124 h 348"/>
                <a:gd name="T112" fmla="*/ 334 w 348"/>
                <a:gd name="T113" fmla="*/ 68 h 348"/>
                <a:gd name="T114" fmla="*/ 304 w 348"/>
                <a:gd name="T115" fmla="*/ 16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8" h="348">
                  <a:moveTo>
                    <a:pt x="290" y="0"/>
                  </a:moveTo>
                  <a:lnTo>
                    <a:pt x="280" y="10"/>
                  </a:lnTo>
                  <a:lnTo>
                    <a:pt x="280" y="10"/>
                  </a:lnTo>
                  <a:lnTo>
                    <a:pt x="282" y="14"/>
                  </a:lnTo>
                  <a:lnTo>
                    <a:pt x="282" y="16"/>
                  </a:lnTo>
                  <a:lnTo>
                    <a:pt x="282" y="20"/>
                  </a:lnTo>
                  <a:lnTo>
                    <a:pt x="280" y="24"/>
                  </a:lnTo>
                  <a:lnTo>
                    <a:pt x="280" y="24"/>
                  </a:lnTo>
                  <a:lnTo>
                    <a:pt x="276" y="26"/>
                  </a:lnTo>
                  <a:lnTo>
                    <a:pt x="272" y="26"/>
                  </a:lnTo>
                  <a:lnTo>
                    <a:pt x="272" y="26"/>
                  </a:lnTo>
                  <a:lnTo>
                    <a:pt x="266" y="24"/>
                  </a:lnTo>
                  <a:lnTo>
                    <a:pt x="258" y="32"/>
                  </a:lnTo>
                  <a:lnTo>
                    <a:pt x="258" y="3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82" y="64"/>
                  </a:lnTo>
                  <a:lnTo>
                    <a:pt x="282" y="64"/>
                  </a:lnTo>
                  <a:lnTo>
                    <a:pt x="290" y="82"/>
                  </a:lnTo>
                  <a:lnTo>
                    <a:pt x="296" y="102"/>
                  </a:lnTo>
                  <a:lnTo>
                    <a:pt x="302" y="122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60"/>
                  </a:lnTo>
                  <a:lnTo>
                    <a:pt x="300" y="174"/>
                  </a:lnTo>
                  <a:lnTo>
                    <a:pt x="296" y="188"/>
                  </a:lnTo>
                  <a:lnTo>
                    <a:pt x="292" y="202"/>
                  </a:lnTo>
                  <a:lnTo>
                    <a:pt x="292" y="202"/>
                  </a:lnTo>
                  <a:lnTo>
                    <a:pt x="286" y="216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66" y="244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46" y="266"/>
                  </a:lnTo>
                  <a:lnTo>
                    <a:pt x="234" y="274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10" y="288"/>
                  </a:lnTo>
                  <a:lnTo>
                    <a:pt x="200" y="292"/>
                  </a:lnTo>
                  <a:lnTo>
                    <a:pt x="200" y="292"/>
                  </a:lnTo>
                  <a:lnTo>
                    <a:pt x="188" y="296"/>
                  </a:lnTo>
                  <a:lnTo>
                    <a:pt x="174" y="300"/>
                  </a:lnTo>
                  <a:lnTo>
                    <a:pt x="158" y="302"/>
                  </a:lnTo>
                  <a:lnTo>
                    <a:pt x="144" y="302"/>
                  </a:lnTo>
                  <a:lnTo>
                    <a:pt x="144" y="302"/>
                  </a:lnTo>
                  <a:lnTo>
                    <a:pt x="124" y="302"/>
                  </a:lnTo>
                  <a:lnTo>
                    <a:pt x="106" y="298"/>
                  </a:lnTo>
                  <a:lnTo>
                    <a:pt x="88" y="292"/>
                  </a:lnTo>
                  <a:lnTo>
                    <a:pt x="70" y="284"/>
                  </a:lnTo>
                  <a:lnTo>
                    <a:pt x="70" y="284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34" y="256"/>
                  </a:lnTo>
                  <a:lnTo>
                    <a:pt x="24" y="266"/>
                  </a:lnTo>
                  <a:lnTo>
                    <a:pt x="24" y="266"/>
                  </a:lnTo>
                  <a:lnTo>
                    <a:pt x="26" y="268"/>
                  </a:lnTo>
                  <a:lnTo>
                    <a:pt x="28" y="272"/>
                  </a:lnTo>
                  <a:lnTo>
                    <a:pt x="26" y="276"/>
                  </a:lnTo>
                  <a:lnTo>
                    <a:pt x="24" y="278"/>
                  </a:lnTo>
                  <a:lnTo>
                    <a:pt x="24" y="278"/>
                  </a:lnTo>
                  <a:lnTo>
                    <a:pt x="20" y="282"/>
                  </a:lnTo>
                  <a:lnTo>
                    <a:pt x="16" y="282"/>
                  </a:lnTo>
                  <a:lnTo>
                    <a:pt x="16" y="282"/>
                  </a:lnTo>
                  <a:lnTo>
                    <a:pt x="10" y="28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16" y="304"/>
                  </a:lnTo>
                  <a:lnTo>
                    <a:pt x="32" y="316"/>
                  </a:lnTo>
                  <a:lnTo>
                    <a:pt x="50" y="326"/>
                  </a:lnTo>
                  <a:lnTo>
                    <a:pt x="68" y="334"/>
                  </a:lnTo>
                  <a:lnTo>
                    <a:pt x="86" y="340"/>
                  </a:lnTo>
                  <a:lnTo>
                    <a:pt x="106" y="344"/>
                  </a:lnTo>
                  <a:lnTo>
                    <a:pt x="12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62" y="348"/>
                  </a:lnTo>
                  <a:lnTo>
                    <a:pt x="182" y="346"/>
                  </a:lnTo>
                  <a:lnTo>
                    <a:pt x="200" y="340"/>
                  </a:lnTo>
                  <a:lnTo>
                    <a:pt x="218" y="334"/>
                  </a:lnTo>
                  <a:lnTo>
                    <a:pt x="236" y="326"/>
                  </a:lnTo>
                  <a:lnTo>
                    <a:pt x="252" y="318"/>
                  </a:lnTo>
                  <a:lnTo>
                    <a:pt x="268" y="306"/>
                  </a:lnTo>
                  <a:lnTo>
                    <a:pt x="284" y="294"/>
                  </a:lnTo>
                  <a:lnTo>
                    <a:pt x="284" y="294"/>
                  </a:lnTo>
                  <a:lnTo>
                    <a:pt x="284" y="294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302" y="274"/>
                  </a:lnTo>
                  <a:lnTo>
                    <a:pt x="316" y="256"/>
                  </a:lnTo>
                  <a:lnTo>
                    <a:pt x="326" y="240"/>
                  </a:lnTo>
                  <a:lnTo>
                    <a:pt x="334" y="220"/>
                  </a:lnTo>
                  <a:lnTo>
                    <a:pt x="340" y="202"/>
                  </a:lnTo>
                  <a:lnTo>
                    <a:pt x="346" y="184"/>
                  </a:lnTo>
                  <a:lnTo>
                    <a:pt x="348" y="164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8" y="124"/>
                  </a:lnTo>
                  <a:lnTo>
                    <a:pt x="346" y="106"/>
                  </a:lnTo>
                  <a:lnTo>
                    <a:pt x="340" y="86"/>
                  </a:lnTo>
                  <a:lnTo>
                    <a:pt x="334" y="68"/>
                  </a:lnTo>
                  <a:lnTo>
                    <a:pt x="326" y="50"/>
                  </a:lnTo>
                  <a:lnTo>
                    <a:pt x="316" y="32"/>
                  </a:lnTo>
                  <a:lnTo>
                    <a:pt x="304" y="16"/>
                  </a:lnTo>
                  <a:lnTo>
                    <a:pt x="290" y="0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223"/>
            <p:cNvSpPr>
              <a:spLocks noEditPoints="1"/>
            </p:cNvSpPr>
            <p:nvPr/>
          </p:nvSpPr>
          <p:spPr bwMode="auto">
            <a:xfrm>
              <a:off x="8964554" y="2835404"/>
              <a:ext cx="145111" cy="145106"/>
            </a:xfrm>
            <a:custGeom>
              <a:avLst/>
              <a:gdLst>
                <a:gd name="T0" fmla="*/ 158 w 240"/>
                <a:gd name="T1" fmla="*/ 236 h 240"/>
                <a:gd name="T2" fmla="*/ 150 w 240"/>
                <a:gd name="T3" fmla="*/ 240 h 240"/>
                <a:gd name="T4" fmla="*/ 148 w 240"/>
                <a:gd name="T5" fmla="*/ 240 h 240"/>
                <a:gd name="T6" fmla="*/ 0 w 240"/>
                <a:gd name="T7" fmla="*/ 220 h 240"/>
                <a:gd name="T8" fmla="*/ 18 w 240"/>
                <a:gd name="T9" fmla="*/ 232 h 240"/>
                <a:gd name="T10" fmla="*/ 0 w 240"/>
                <a:gd name="T11" fmla="*/ 220 h 240"/>
                <a:gd name="T12" fmla="*/ 0 w 240"/>
                <a:gd name="T13" fmla="*/ 220 h 240"/>
                <a:gd name="T14" fmla="*/ 0 w 240"/>
                <a:gd name="T15" fmla="*/ 220 h 240"/>
                <a:gd name="T16" fmla="*/ 204 w 240"/>
                <a:gd name="T17" fmla="*/ 204 h 240"/>
                <a:gd name="T18" fmla="*/ 204 w 240"/>
                <a:gd name="T19" fmla="*/ 204 h 240"/>
                <a:gd name="T20" fmla="*/ 204 w 240"/>
                <a:gd name="T21" fmla="*/ 204 h 240"/>
                <a:gd name="T22" fmla="*/ 224 w 240"/>
                <a:gd name="T23" fmla="*/ 180 h 240"/>
                <a:gd name="T24" fmla="*/ 224 w 240"/>
                <a:gd name="T25" fmla="*/ 180 h 240"/>
                <a:gd name="T26" fmla="*/ 224 w 240"/>
                <a:gd name="T27" fmla="*/ 180 h 240"/>
                <a:gd name="T28" fmla="*/ 224 w 240"/>
                <a:gd name="T29" fmla="*/ 180 h 240"/>
                <a:gd name="T30" fmla="*/ 224 w 240"/>
                <a:gd name="T31" fmla="*/ 180 h 240"/>
                <a:gd name="T32" fmla="*/ 224 w 240"/>
                <a:gd name="T33" fmla="*/ 180 h 240"/>
                <a:gd name="T34" fmla="*/ 224 w 240"/>
                <a:gd name="T35" fmla="*/ 180 h 240"/>
                <a:gd name="T36" fmla="*/ 224 w 240"/>
                <a:gd name="T37" fmla="*/ 178 h 240"/>
                <a:gd name="T38" fmla="*/ 224 w 240"/>
                <a:gd name="T39" fmla="*/ 180 h 240"/>
                <a:gd name="T40" fmla="*/ 224 w 240"/>
                <a:gd name="T41" fmla="*/ 178 h 240"/>
                <a:gd name="T42" fmla="*/ 224 w 240"/>
                <a:gd name="T43" fmla="*/ 178 h 240"/>
                <a:gd name="T44" fmla="*/ 224 w 240"/>
                <a:gd name="T45" fmla="*/ 178 h 240"/>
                <a:gd name="T46" fmla="*/ 226 w 240"/>
                <a:gd name="T47" fmla="*/ 178 h 240"/>
                <a:gd name="T48" fmla="*/ 224 w 240"/>
                <a:gd name="T49" fmla="*/ 178 h 240"/>
                <a:gd name="T50" fmla="*/ 226 w 240"/>
                <a:gd name="T51" fmla="*/ 178 h 240"/>
                <a:gd name="T52" fmla="*/ 226 w 240"/>
                <a:gd name="T53" fmla="*/ 178 h 240"/>
                <a:gd name="T54" fmla="*/ 226 w 240"/>
                <a:gd name="T55" fmla="*/ 178 h 240"/>
                <a:gd name="T56" fmla="*/ 226 w 240"/>
                <a:gd name="T57" fmla="*/ 178 h 240"/>
                <a:gd name="T58" fmla="*/ 226 w 240"/>
                <a:gd name="T59" fmla="*/ 178 h 240"/>
                <a:gd name="T60" fmla="*/ 226 w 240"/>
                <a:gd name="T61" fmla="*/ 178 h 240"/>
                <a:gd name="T62" fmla="*/ 226 w 240"/>
                <a:gd name="T63" fmla="*/ 176 h 240"/>
                <a:gd name="T64" fmla="*/ 226 w 240"/>
                <a:gd name="T65" fmla="*/ 178 h 240"/>
                <a:gd name="T66" fmla="*/ 226 w 240"/>
                <a:gd name="T67" fmla="*/ 176 h 240"/>
                <a:gd name="T68" fmla="*/ 226 w 240"/>
                <a:gd name="T69" fmla="*/ 176 h 240"/>
                <a:gd name="T70" fmla="*/ 226 w 240"/>
                <a:gd name="T71" fmla="*/ 176 h 240"/>
                <a:gd name="T72" fmla="*/ 226 w 240"/>
                <a:gd name="T73" fmla="*/ 176 h 240"/>
                <a:gd name="T74" fmla="*/ 226 w 240"/>
                <a:gd name="T75" fmla="*/ 176 h 240"/>
                <a:gd name="T76" fmla="*/ 226 w 240"/>
                <a:gd name="T77" fmla="*/ 176 h 240"/>
                <a:gd name="T78" fmla="*/ 226 w 240"/>
                <a:gd name="T79" fmla="*/ 176 h 240"/>
                <a:gd name="T80" fmla="*/ 226 w 240"/>
                <a:gd name="T81" fmla="*/ 176 h 240"/>
                <a:gd name="T82" fmla="*/ 240 w 240"/>
                <a:gd name="T83" fmla="*/ 150 h 240"/>
                <a:gd name="T84" fmla="*/ 238 w 240"/>
                <a:gd name="T85" fmla="*/ 154 h 240"/>
                <a:gd name="T86" fmla="*/ 226 w 240"/>
                <a:gd name="T87" fmla="*/ 176 h 240"/>
                <a:gd name="T88" fmla="*/ 240 w 240"/>
                <a:gd name="T89" fmla="*/ 150 h 240"/>
                <a:gd name="T90" fmla="*/ 220 w 240"/>
                <a:gd name="T91" fmla="*/ 0 h 240"/>
                <a:gd name="T92" fmla="*/ 230 w 240"/>
                <a:gd name="T93" fmla="*/ 12 h 240"/>
                <a:gd name="T94" fmla="*/ 220 w 240"/>
                <a:gd name="T95" fmla="*/ 0 h 240"/>
                <a:gd name="T96" fmla="*/ 220 w 240"/>
                <a:gd name="T97" fmla="*/ 0 h 240"/>
                <a:gd name="T98" fmla="*/ 220 w 240"/>
                <a:gd name="T9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0" h="240">
                  <a:moveTo>
                    <a:pt x="158" y="236"/>
                  </a:moveTo>
                  <a:lnTo>
                    <a:pt x="158" y="236"/>
                  </a:lnTo>
                  <a:lnTo>
                    <a:pt x="150" y="240"/>
                  </a:lnTo>
                  <a:lnTo>
                    <a:pt x="150" y="240"/>
                  </a:lnTo>
                  <a:lnTo>
                    <a:pt x="148" y="240"/>
                  </a:lnTo>
                  <a:lnTo>
                    <a:pt x="148" y="240"/>
                  </a:lnTo>
                  <a:lnTo>
                    <a:pt x="158" y="236"/>
                  </a:lnTo>
                  <a:close/>
                  <a:moveTo>
                    <a:pt x="0" y="220"/>
                  </a:moveTo>
                  <a:lnTo>
                    <a:pt x="0" y="220"/>
                  </a:lnTo>
                  <a:lnTo>
                    <a:pt x="18" y="232"/>
                  </a:lnTo>
                  <a:lnTo>
                    <a:pt x="18" y="232"/>
                  </a:lnTo>
                  <a:lnTo>
                    <a:pt x="0" y="220"/>
                  </a:lnTo>
                  <a:close/>
                  <a:moveTo>
                    <a:pt x="0" y="220"/>
                  </a:moveTo>
                  <a:lnTo>
                    <a:pt x="0" y="220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0" y="220"/>
                  </a:lnTo>
                  <a:close/>
                  <a:moveTo>
                    <a:pt x="204" y="204"/>
                  </a:moveTo>
                  <a:lnTo>
                    <a:pt x="204" y="204"/>
                  </a:lnTo>
                  <a:lnTo>
                    <a:pt x="204" y="204"/>
                  </a:lnTo>
                  <a:lnTo>
                    <a:pt x="204" y="204"/>
                  </a:lnTo>
                  <a:lnTo>
                    <a:pt x="204" y="204"/>
                  </a:lnTo>
                  <a:close/>
                  <a:moveTo>
                    <a:pt x="224" y="180"/>
                  </a:moveTo>
                  <a:lnTo>
                    <a:pt x="224" y="180"/>
                  </a:lnTo>
                  <a:lnTo>
                    <a:pt x="224" y="180"/>
                  </a:lnTo>
                  <a:lnTo>
                    <a:pt x="224" y="180"/>
                  </a:lnTo>
                  <a:lnTo>
                    <a:pt x="224" y="180"/>
                  </a:lnTo>
                  <a:close/>
                  <a:moveTo>
                    <a:pt x="224" y="180"/>
                  </a:moveTo>
                  <a:lnTo>
                    <a:pt x="224" y="180"/>
                  </a:lnTo>
                  <a:lnTo>
                    <a:pt x="224" y="180"/>
                  </a:lnTo>
                  <a:lnTo>
                    <a:pt x="224" y="180"/>
                  </a:lnTo>
                  <a:lnTo>
                    <a:pt x="224" y="180"/>
                  </a:lnTo>
                  <a:close/>
                  <a:moveTo>
                    <a:pt x="224" y="180"/>
                  </a:moveTo>
                  <a:lnTo>
                    <a:pt x="224" y="180"/>
                  </a:lnTo>
                  <a:lnTo>
                    <a:pt x="224" y="180"/>
                  </a:lnTo>
                  <a:lnTo>
                    <a:pt x="224" y="180"/>
                  </a:lnTo>
                  <a:lnTo>
                    <a:pt x="224" y="180"/>
                  </a:lnTo>
                  <a:close/>
                  <a:moveTo>
                    <a:pt x="224" y="178"/>
                  </a:moveTo>
                  <a:lnTo>
                    <a:pt x="224" y="178"/>
                  </a:lnTo>
                  <a:lnTo>
                    <a:pt x="224" y="180"/>
                  </a:lnTo>
                  <a:lnTo>
                    <a:pt x="224" y="180"/>
                  </a:lnTo>
                  <a:lnTo>
                    <a:pt x="224" y="178"/>
                  </a:lnTo>
                  <a:close/>
                  <a:moveTo>
                    <a:pt x="224" y="178"/>
                  </a:moveTo>
                  <a:lnTo>
                    <a:pt x="224" y="178"/>
                  </a:lnTo>
                  <a:lnTo>
                    <a:pt x="224" y="178"/>
                  </a:lnTo>
                  <a:lnTo>
                    <a:pt x="224" y="178"/>
                  </a:lnTo>
                  <a:lnTo>
                    <a:pt x="224" y="178"/>
                  </a:lnTo>
                  <a:close/>
                  <a:moveTo>
                    <a:pt x="226" y="178"/>
                  </a:moveTo>
                  <a:lnTo>
                    <a:pt x="226" y="178"/>
                  </a:lnTo>
                  <a:lnTo>
                    <a:pt x="224" y="178"/>
                  </a:lnTo>
                  <a:lnTo>
                    <a:pt x="224" y="178"/>
                  </a:lnTo>
                  <a:lnTo>
                    <a:pt x="226" y="178"/>
                  </a:lnTo>
                  <a:close/>
                  <a:moveTo>
                    <a:pt x="226" y="178"/>
                  </a:moveTo>
                  <a:lnTo>
                    <a:pt x="226" y="178"/>
                  </a:lnTo>
                  <a:lnTo>
                    <a:pt x="226" y="178"/>
                  </a:lnTo>
                  <a:lnTo>
                    <a:pt x="226" y="178"/>
                  </a:lnTo>
                  <a:lnTo>
                    <a:pt x="226" y="178"/>
                  </a:lnTo>
                  <a:close/>
                  <a:moveTo>
                    <a:pt x="226" y="178"/>
                  </a:moveTo>
                  <a:lnTo>
                    <a:pt x="226" y="178"/>
                  </a:lnTo>
                  <a:lnTo>
                    <a:pt x="226" y="178"/>
                  </a:lnTo>
                  <a:lnTo>
                    <a:pt x="226" y="178"/>
                  </a:lnTo>
                  <a:lnTo>
                    <a:pt x="226" y="178"/>
                  </a:lnTo>
                  <a:close/>
                  <a:moveTo>
                    <a:pt x="226" y="176"/>
                  </a:moveTo>
                  <a:lnTo>
                    <a:pt x="226" y="176"/>
                  </a:lnTo>
                  <a:lnTo>
                    <a:pt x="226" y="178"/>
                  </a:lnTo>
                  <a:lnTo>
                    <a:pt x="226" y="178"/>
                  </a:lnTo>
                  <a:lnTo>
                    <a:pt x="226" y="176"/>
                  </a:lnTo>
                  <a:close/>
                  <a:moveTo>
                    <a:pt x="226" y="176"/>
                  </a:move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close/>
                  <a:moveTo>
                    <a:pt x="226" y="176"/>
                  </a:move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close/>
                  <a:moveTo>
                    <a:pt x="226" y="176"/>
                  </a:move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close/>
                  <a:moveTo>
                    <a:pt x="240" y="150"/>
                  </a:moveTo>
                  <a:lnTo>
                    <a:pt x="240" y="150"/>
                  </a:lnTo>
                  <a:lnTo>
                    <a:pt x="238" y="154"/>
                  </a:lnTo>
                  <a:lnTo>
                    <a:pt x="238" y="154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234" y="164"/>
                  </a:lnTo>
                  <a:lnTo>
                    <a:pt x="240" y="150"/>
                  </a:lnTo>
                  <a:close/>
                  <a:moveTo>
                    <a:pt x="220" y="0"/>
                  </a:moveTo>
                  <a:lnTo>
                    <a:pt x="220" y="0"/>
                  </a:lnTo>
                  <a:lnTo>
                    <a:pt x="230" y="12"/>
                  </a:lnTo>
                  <a:lnTo>
                    <a:pt x="230" y="12"/>
                  </a:lnTo>
                  <a:lnTo>
                    <a:pt x="220" y="0"/>
                  </a:lnTo>
                  <a:close/>
                  <a:moveTo>
                    <a:pt x="220" y="0"/>
                  </a:move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B27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224"/>
            <p:cNvSpPr>
              <a:spLocks/>
            </p:cNvSpPr>
            <p:nvPr/>
          </p:nvSpPr>
          <p:spPr bwMode="auto">
            <a:xfrm>
              <a:off x="9054038" y="2978092"/>
              <a:ext cx="6046" cy="2418"/>
            </a:xfrm>
            <a:custGeom>
              <a:avLst/>
              <a:gdLst>
                <a:gd name="T0" fmla="*/ 10 w 10"/>
                <a:gd name="T1" fmla="*/ 0 h 4"/>
                <a:gd name="T2" fmla="*/ 10 w 10"/>
                <a:gd name="T3" fmla="*/ 0 h 4"/>
                <a:gd name="T4" fmla="*/ 2 w 10"/>
                <a:gd name="T5" fmla="*/ 4 h 4"/>
                <a:gd name="T6" fmla="*/ 2 w 10"/>
                <a:gd name="T7" fmla="*/ 4 h 4"/>
                <a:gd name="T8" fmla="*/ 0 w 10"/>
                <a:gd name="T9" fmla="*/ 4 h 4"/>
                <a:gd name="T10" fmla="*/ 0 w 10"/>
                <a:gd name="T11" fmla="*/ 4 h 4"/>
                <a:gd name="T12" fmla="*/ 10 w 1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1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225"/>
            <p:cNvSpPr>
              <a:spLocks/>
            </p:cNvSpPr>
            <p:nvPr/>
          </p:nvSpPr>
          <p:spPr bwMode="auto">
            <a:xfrm>
              <a:off x="8964554" y="2968418"/>
              <a:ext cx="10883" cy="7255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0 h 12"/>
                <a:gd name="T4" fmla="*/ 18 w 18"/>
                <a:gd name="T5" fmla="*/ 12 h 12"/>
                <a:gd name="T6" fmla="*/ 18 w 18"/>
                <a:gd name="T7" fmla="*/ 12 h 12"/>
                <a:gd name="T8" fmla="*/ 0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0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226"/>
            <p:cNvSpPr>
              <a:spLocks noChangeArrowheads="1"/>
            </p:cNvSpPr>
            <p:nvPr/>
          </p:nvSpPr>
          <p:spPr bwMode="auto">
            <a:xfrm>
              <a:off x="8964554" y="2968418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227"/>
            <p:cNvSpPr>
              <a:spLocks noChangeArrowheads="1"/>
            </p:cNvSpPr>
            <p:nvPr/>
          </p:nvSpPr>
          <p:spPr bwMode="auto">
            <a:xfrm>
              <a:off x="9087897" y="295874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Rectangle 228"/>
            <p:cNvSpPr>
              <a:spLocks noChangeArrowheads="1"/>
            </p:cNvSpPr>
            <p:nvPr/>
          </p:nvSpPr>
          <p:spPr bwMode="auto">
            <a:xfrm>
              <a:off x="9099990" y="294423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Rectangle 229"/>
            <p:cNvSpPr>
              <a:spLocks noChangeArrowheads="1"/>
            </p:cNvSpPr>
            <p:nvPr/>
          </p:nvSpPr>
          <p:spPr bwMode="auto">
            <a:xfrm>
              <a:off x="9099990" y="294423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230"/>
            <p:cNvSpPr>
              <a:spLocks noChangeArrowheads="1"/>
            </p:cNvSpPr>
            <p:nvPr/>
          </p:nvSpPr>
          <p:spPr bwMode="auto">
            <a:xfrm>
              <a:off x="9099990" y="294423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231"/>
            <p:cNvSpPr>
              <a:spLocks noChangeArrowheads="1"/>
            </p:cNvSpPr>
            <p:nvPr/>
          </p:nvSpPr>
          <p:spPr bwMode="auto">
            <a:xfrm>
              <a:off x="9099990" y="2943024"/>
              <a:ext cx="605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232"/>
            <p:cNvSpPr>
              <a:spLocks noChangeArrowheads="1"/>
            </p:cNvSpPr>
            <p:nvPr/>
          </p:nvSpPr>
          <p:spPr bwMode="auto">
            <a:xfrm>
              <a:off x="9099990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Rectangle 233"/>
            <p:cNvSpPr>
              <a:spLocks noChangeArrowheads="1"/>
            </p:cNvSpPr>
            <p:nvPr/>
          </p:nvSpPr>
          <p:spPr bwMode="auto">
            <a:xfrm>
              <a:off x="9099990" y="2943024"/>
              <a:ext cx="1209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Rectangle 234"/>
            <p:cNvSpPr>
              <a:spLocks noChangeArrowheads="1"/>
            </p:cNvSpPr>
            <p:nvPr/>
          </p:nvSpPr>
          <p:spPr bwMode="auto">
            <a:xfrm>
              <a:off x="9101199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235"/>
            <p:cNvSpPr>
              <a:spLocks noChangeArrowheads="1"/>
            </p:cNvSpPr>
            <p:nvPr/>
          </p:nvSpPr>
          <p:spPr bwMode="auto">
            <a:xfrm>
              <a:off x="9101199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236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Rectangle 237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Rectangle 238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Rectangle 239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240"/>
            <p:cNvSpPr>
              <a:spLocks/>
            </p:cNvSpPr>
            <p:nvPr/>
          </p:nvSpPr>
          <p:spPr bwMode="auto">
            <a:xfrm>
              <a:off x="9101199" y="2926095"/>
              <a:ext cx="8465" cy="15720"/>
            </a:xfrm>
            <a:custGeom>
              <a:avLst/>
              <a:gdLst>
                <a:gd name="T0" fmla="*/ 14 w 14"/>
                <a:gd name="T1" fmla="*/ 0 h 26"/>
                <a:gd name="T2" fmla="*/ 14 w 14"/>
                <a:gd name="T3" fmla="*/ 0 h 26"/>
                <a:gd name="T4" fmla="*/ 12 w 14"/>
                <a:gd name="T5" fmla="*/ 4 h 26"/>
                <a:gd name="T6" fmla="*/ 12 w 14"/>
                <a:gd name="T7" fmla="*/ 4 h 26"/>
                <a:gd name="T8" fmla="*/ 0 w 14"/>
                <a:gd name="T9" fmla="*/ 26 h 26"/>
                <a:gd name="T10" fmla="*/ 0 w 14"/>
                <a:gd name="T11" fmla="*/ 26 h 26"/>
                <a:gd name="T12" fmla="*/ 8 w 14"/>
                <a:gd name="T13" fmla="*/ 14 h 26"/>
                <a:gd name="T14" fmla="*/ 14 w 14"/>
                <a:gd name="T1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26">
                  <a:moveTo>
                    <a:pt x="14" y="0"/>
                  </a:moveTo>
                  <a:lnTo>
                    <a:pt x="14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8" y="14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241"/>
            <p:cNvSpPr>
              <a:spLocks/>
            </p:cNvSpPr>
            <p:nvPr/>
          </p:nvSpPr>
          <p:spPr bwMode="auto">
            <a:xfrm>
              <a:off x="9097572" y="2835404"/>
              <a:ext cx="6046" cy="7255"/>
            </a:xfrm>
            <a:custGeom>
              <a:avLst/>
              <a:gdLst>
                <a:gd name="T0" fmla="*/ 0 w 10"/>
                <a:gd name="T1" fmla="*/ 0 h 12"/>
                <a:gd name="T2" fmla="*/ 0 w 10"/>
                <a:gd name="T3" fmla="*/ 0 h 12"/>
                <a:gd name="T4" fmla="*/ 10 w 10"/>
                <a:gd name="T5" fmla="*/ 12 h 12"/>
                <a:gd name="T6" fmla="*/ 10 w 10"/>
                <a:gd name="T7" fmla="*/ 12 h 12"/>
                <a:gd name="T8" fmla="*/ 0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0" y="0"/>
                  </a:moveTo>
                  <a:lnTo>
                    <a:pt x="0" y="0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242"/>
            <p:cNvSpPr>
              <a:spLocks noChangeArrowheads="1"/>
            </p:cNvSpPr>
            <p:nvPr/>
          </p:nvSpPr>
          <p:spPr bwMode="auto">
            <a:xfrm>
              <a:off x="9097572" y="283540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243"/>
            <p:cNvSpPr>
              <a:spLocks noEditPoints="1"/>
            </p:cNvSpPr>
            <p:nvPr/>
          </p:nvSpPr>
          <p:spPr bwMode="auto">
            <a:xfrm>
              <a:off x="8953670" y="2823312"/>
              <a:ext cx="162040" cy="163244"/>
            </a:xfrm>
            <a:custGeom>
              <a:avLst/>
              <a:gdLst>
                <a:gd name="T0" fmla="*/ 0 w 268"/>
                <a:gd name="T1" fmla="*/ 224 h 270"/>
                <a:gd name="T2" fmla="*/ 18 w 268"/>
                <a:gd name="T3" fmla="*/ 240 h 270"/>
                <a:gd name="T4" fmla="*/ 18 w 268"/>
                <a:gd name="T5" fmla="*/ 240 h 270"/>
                <a:gd name="T6" fmla="*/ 18 w 268"/>
                <a:gd name="T7" fmla="*/ 240 h 270"/>
                <a:gd name="T8" fmla="*/ 36 w 268"/>
                <a:gd name="T9" fmla="*/ 252 h 270"/>
                <a:gd name="T10" fmla="*/ 54 w 268"/>
                <a:gd name="T11" fmla="*/ 260 h 270"/>
                <a:gd name="T12" fmla="*/ 90 w 268"/>
                <a:gd name="T13" fmla="*/ 270 h 270"/>
                <a:gd name="T14" fmla="*/ 110 w 268"/>
                <a:gd name="T15" fmla="*/ 270 h 270"/>
                <a:gd name="T16" fmla="*/ 140 w 268"/>
                <a:gd name="T17" fmla="*/ 268 h 270"/>
                <a:gd name="T18" fmla="*/ 166 w 268"/>
                <a:gd name="T19" fmla="*/ 260 h 270"/>
                <a:gd name="T20" fmla="*/ 168 w 268"/>
                <a:gd name="T21" fmla="*/ 260 h 270"/>
                <a:gd name="T22" fmla="*/ 154 w 268"/>
                <a:gd name="T23" fmla="*/ 264 h 270"/>
                <a:gd name="T24" fmla="*/ 126 w 268"/>
                <a:gd name="T25" fmla="*/ 270 h 270"/>
                <a:gd name="T26" fmla="*/ 110 w 268"/>
                <a:gd name="T27" fmla="*/ 270 h 270"/>
                <a:gd name="T28" fmla="*/ 110 w 268"/>
                <a:gd name="T29" fmla="*/ 270 h 270"/>
                <a:gd name="T30" fmla="*/ 110 w 268"/>
                <a:gd name="T31" fmla="*/ 270 h 270"/>
                <a:gd name="T32" fmla="*/ 110 w 268"/>
                <a:gd name="T33" fmla="*/ 270 h 270"/>
                <a:gd name="T34" fmla="*/ 80 w 268"/>
                <a:gd name="T35" fmla="*/ 268 h 270"/>
                <a:gd name="T36" fmla="*/ 52 w 268"/>
                <a:gd name="T37" fmla="*/ 260 h 270"/>
                <a:gd name="T38" fmla="*/ 26 w 268"/>
                <a:gd name="T39" fmla="*/ 246 h 270"/>
                <a:gd name="T40" fmla="*/ 0 w 268"/>
                <a:gd name="T41" fmla="*/ 226 h 270"/>
                <a:gd name="T42" fmla="*/ 0 w 268"/>
                <a:gd name="T43" fmla="*/ 226 h 270"/>
                <a:gd name="T44" fmla="*/ 0 w 268"/>
                <a:gd name="T45" fmla="*/ 224 h 270"/>
                <a:gd name="T46" fmla="*/ 268 w 268"/>
                <a:gd name="T47" fmla="*/ 112 h 270"/>
                <a:gd name="T48" fmla="*/ 268 w 268"/>
                <a:gd name="T49" fmla="*/ 114 h 270"/>
                <a:gd name="T50" fmla="*/ 266 w 268"/>
                <a:gd name="T51" fmla="*/ 144 h 270"/>
                <a:gd name="T52" fmla="*/ 256 w 268"/>
                <a:gd name="T53" fmla="*/ 174 h 270"/>
                <a:gd name="T54" fmla="*/ 258 w 268"/>
                <a:gd name="T55" fmla="*/ 170 h 270"/>
                <a:gd name="T56" fmla="*/ 262 w 268"/>
                <a:gd name="T57" fmla="*/ 156 h 270"/>
                <a:gd name="T58" fmla="*/ 268 w 268"/>
                <a:gd name="T59" fmla="*/ 128 h 270"/>
                <a:gd name="T60" fmla="*/ 268 w 268"/>
                <a:gd name="T61" fmla="*/ 112 h 270"/>
                <a:gd name="T62" fmla="*/ 224 w 268"/>
                <a:gd name="T63" fmla="*/ 0 h 270"/>
                <a:gd name="T64" fmla="*/ 232 w 268"/>
                <a:gd name="T65" fmla="*/ 12 h 270"/>
                <a:gd name="T66" fmla="*/ 248 w 268"/>
                <a:gd name="T67" fmla="*/ 34 h 270"/>
                <a:gd name="T68" fmla="*/ 264 w 268"/>
                <a:gd name="T69" fmla="*/ 72 h 270"/>
                <a:gd name="T70" fmla="*/ 268 w 268"/>
                <a:gd name="T71" fmla="*/ 100 h 270"/>
                <a:gd name="T72" fmla="*/ 268 w 268"/>
                <a:gd name="T73" fmla="*/ 112 h 270"/>
                <a:gd name="T74" fmla="*/ 262 w 268"/>
                <a:gd name="T75" fmla="*/ 70 h 270"/>
                <a:gd name="T76" fmla="*/ 248 w 268"/>
                <a:gd name="T77" fmla="*/ 32 h 270"/>
                <a:gd name="T78" fmla="*/ 238 w 268"/>
                <a:gd name="T79" fmla="*/ 20 h 270"/>
                <a:gd name="T80" fmla="*/ 238 w 268"/>
                <a:gd name="T81" fmla="*/ 20 h 270"/>
                <a:gd name="T82" fmla="*/ 238 w 268"/>
                <a:gd name="T83" fmla="*/ 20 h 270"/>
                <a:gd name="T84" fmla="*/ 224 w 268"/>
                <a:gd name="T85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8" h="270">
                  <a:moveTo>
                    <a:pt x="0" y="224"/>
                  </a:moveTo>
                  <a:lnTo>
                    <a:pt x="0" y="224"/>
                  </a:lnTo>
                  <a:lnTo>
                    <a:pt x="0" y="224"/>
                  </a:lnTo>
                  <a:lnTo>
                    <a:pt x="18" y="240"/>
                  </a:lnTo>
                  <a:lnTo>
                    <a:pt x="18" y="240"/>
                  </a:lnTo>
                  <a:lnTo>
                    <a:pt x="18" y="240"/>
                  </a:lnTo>
                  <a:lnTo>
                    <a:pt x="18" y="240"/>
                  </a:lnTo>
                  <a:lnTo>
                    <a:pt x="18" y="240"/>
                  </a:lnTo>
                  <a:lnTo>
                    <a:pt x="18" y="240"/>
                  </a:lnTo>
                  <a:lnTo>
                    <a:pt x="36" y="252"/>
                  </a:lnTo>
                  <a:lnTo>
                    <a:pt x="36" y="252"/>
                  </a:lnTo>
                  <a:lnTo>
                    <a:pt x="54" y="260"/>
                  </a:lnTo>
                  <a:lnTo>
                    <a:pt x="72" y="266"/>
                  </a:lnTo>
                  <a:lnTo>
                    <a:pt x="9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24" y="270"/>
                  </a:lnTo>
                  <a:lnTo>
                    <a:pt x="140" y="268"/>
                  </a:lnTo>
                  <a:lnTo>
                    <a:pt x="154" y="264"/>
                  </a:lnTo>
                  <a:lnTo>
                    <a:pt x="166" y="260"/>
                  </a:lnTo>
                  <a:lnTo>
                    <a:pt x="166" y="260"/>
                  </a:lnTo>
                  <a:lnTo>
                    <a:pt x="168" y="260"/>
                  </a:lnTo>
                  <a:lnTo>
                    <a:pt x="168" y="260"/>
                  </a:lnTo>
                  <a:lnTo>
                    <a:pt x="154" y="264"/>
                  </a:lnTo>
                  <a:lnTo>
                    <a:pt x="140" y="268"/>
                  </a:lnTo>
                  <a:lnTo>
                    <a:pt x="126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96" y="270"/>
                  </a:lnTo>
                  <a:lnTo>
                    <a:pt x="80" y="268"/>
                  </a:lnTo>
                  <a:lnTo>
                    <a:pt x="66" y="264"/>
                  </a:lnTo>
                  <a:lnTo>
                    <a:pt x="52" y="260"/>
                  </a:lnTo>
                  <a:lnTo>
                    <a:pt x="38" y="254"/>
                  </a:lnTo>
                  <a:lnTo>
                    <a:pt x="26" y="246"/>
                  </a:lnTo>
                  <a:lnTo>
                    <a:pt x="12" y="236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0" y="224"/>
                  </a:lnTo>
                  <a:close/>
                  <a:moveTo>
                    <a:pt x="268" y="112"/>
                  </a:moveTo>
                  <a:lnTo>
                    <a:pt x="268" y="112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30"/>
                  </a:lnTo>
                  <a:lnTo>
                    <a:pt x="266" y="144"/>
                  </a:lnTo>
                  <a:lnTo>
                    <a:pt x="262" y="160"/>
                  </a:lnTo>
                  <a:lnTo>
                    <a:pt x="256" y="174"/>
                  </a:lnTo>
                  <a:lnTo>
                    <a:pt x="256" y="174"/>
                  </a:lnTo>
                  <a:lnTo>
                    <a:pt x="258" y="170"/>
                  </a:lnTo>
                  <a:lnTo>
                    <a:pt x="258" y="170"/>
                  </a:lnTo>
                  <a:lnTo>
                    <a:pt x="262" y="156"/>
                  </a:lnTo>
                  <a:lnTo>
                    <a:pt x="266" y="142"/>
                  </a:lnTo>
                  <a:lnTo>
                    <a:pt x="268" y="128"/>
                  </a:lnTo>
                  <a:lnTo>
                    <a:pt x="268" y="112"/>
                  </a:lnTo>
                  <a:lnTo>
                    <a:pt x="268" y="112"/>
                  </a:lnTo>
                  <a:close/>
                  <a:moveTo>
                    <a:pt x="224" y="0"/>
                  </a:moveTo>
                  <a:lnTo>
                    <a:pt x="224" y="0"/>
                  </a:lnTo>
                  <a:lnTo>
                    <a:pt x="224" y="0"/>
                  </a:lnTo>
                  <a:lnTo>
                    <a:pt x="232" y="12"/>
                  </a:lnTo>
                  <a:lnTo>
                    <a:pt x="242" y="22"/>
                  </a:lnTo>
                  <a:lnTo>
                    <a:pt x="248" y="34"/>
                  </a:lnTo>
                  <a:lnTo>
                    <a:pt x="254" y="48"/>
                  </a:lnTo>
                  <a:lnTo>
                    <a:pt x="264" y="72"/>
                  </a:lnTo>
                  <a:lnTo>
                    <a:pt x="268" y="100"/>
                  </a:lnTo>
                  <a:lnTo>
                    <a:pt x="268" y="100"/>
                  </a:lnTo>
                  <a:lnTo>
                    <a:pt x="268" y="112"/>
                  </a:lnTo>
                  <a:lnTo>
                    <a:pt x="268" y="112"/>
                  </a:lnTo>
                  <a:lnTo>
                    <a:pt x="268" y="90"/>
                  </a:lnTo>
                  <a:lnTo>
                    <a:pt x="262" y="70"/>
                  </a:lnTo>
                  <a:lnTo>
                    <a:pt x="256" y="50"/>
                  </a:lnTo>
                  <a:lnTo>
                    <a:pt x="248" y="32"/>
                  </a:lnTo>
                  <a:lnTo>
                    <a:pt x="248" y="32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B27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244"/>
            <p:cNvSpPr>
              <a:spLocks/>
            </p:cNvSpPr>
            <p:nvPr/>
          </p:nvSpPr>
          <p:spPr bwMode="auto">
            <a:xfrm>
              <a:off x="8953670" y="2958744"/>
              <a:ext cx="101577" cy="27812"/>
            </a:xfrm>
            <a:custGeom>
              <a:avLst/>
              <a:gdLst>
                <a:gd name="T0" fmla="*/ 0 w 168"/>
                <a:gd name="T1" fmla="*/ 0 h 46"/>
                <a:gd name="T2" fmla="*/ 0 w 168"/>
                <a:gd name="T3" fmla="*/ 0 h 46"/>
                <a:gd name="T4" fmla="*/ 0 w 168"/>
                <a:gd name="T5" fmla="*/ 0 h 46"/>
                <a:gd name="T6" fmla="*/ 18 w 168"/>
                <a:gd name="T7" fmla="*/ 16 h 46"/>
                <a:gd name="T8" fmla="*/ 18 w 168"/>
                <a:gd name="T9" fmla="*/ 16 h 46"/>
                <a:gd name="T10" fmla="*/ 18 w 168"/>
                <a:gd name="T11" fmla="*/ 16 h 46"/>
                <a:gd name="T12" fmla="*/ 18 w 168"/>
                <a:gd name="T13" fmla="*/ 16 h 46"/>
                <a:gd name="T14" fmla="*/ 18 w 168"/>
                <a:gd name="T15" fmla="*/ 16 h 46"/>
                <a:gd name="T16" fmla="*/ 18 w 168"/>
                <a:gd name="T17" fmla="*/ 16 h 46"/>
                <a:gd name="T18" fmla="*/ 36 w 168"/>
                <a:gd name="T19" fmla="*/ 28 h 46"/>
                <a:gd name="T20" fmla="*/ 36 w 168"/>
                <a:gd name="T21" fmla="*/ 28 h 46"/>
                <a:gd name="T22" fmla="*/ 54 w 168"/>
                <a:gd name="T23" fmla="*/ 36 h 46"/>
                <a:gd name="T24" fmla="*/ 72 w 168"/>
                <a:gd name="T25" fmla="*/ 42 h 46"/>
                <a:gd name="T26" fmla="*/ 90 w 168"/>
                <a:gd name="T27" fmla="*/ 46 h 46"/>
                <a:gd name="T28" fmla="*/ 110 w 168"/>
                <a:gd name="T29" fmla="*/ 46 h 46"/>
                <a:gd name="T30" fmla="*/ 110 w 168"/>
                <a:gd name="T31" fmla="*/ 46 h 46"/>
                <a:gd name="T32" fmla="*/ 124 w 168"/>
                <a:gd name="T33" fmla="*/ 46 h 46"/>
                <a:gd name="T34" fmla="*/ 140 w 168"/>
                <a:gd name="T35" fmla="*/ 44 h 46"/>
                <a:gd name="T36" fmla="*/ 154 w 168"/>
                <a:gd name="T37" fmla="*/ 40 h 46"/>
                <a:gd name="T38" fmla="*/ 166 w 168"/>
                <a:gd name="T39" fmla="*/ 36 h 46"/>
                <a:gd name="T40" fmla="*/ 166 w 168"/>
                <a:gd name="T41" fmla="*/ 36 h 46"/>
                <a:gd name="T42" fmla="*/ 168 w 168"/>
                <a:gd name="T43" fmla="*/ 36 h 46"/>
                <a:gd name="T44" fmla="*/ 168 w 168"/>
                <a:gd name="T45" fmla="*/ 36 h 46"/>
                <a:gd name="T46" fmla="*/ 154 w 168"/>
                <a:gd name="T47" fmla="*/ 40 h 46"/>
                <a:gd name="T48" fmla="*/ 140 w 168"/>
                <a:gd name="T49" fmla="*/ 44 h 46"/>
                <a:gd name="T50" fmla="*/ 126 w 168"/>
                <a:gd name="T51" fmla="*/ 46 h 46"/>
                <a:gd name="T52" fmla="*/ 110 w 168"/>
                <a:gd name="T53" fmla="*/ 46 h 46"/>
                <a:gd name="T54" fmla="*/ 110 w 168"/>
                <a:gd name="T55" fmla="*/ 46 h 46"/>
                <a:gd name="T56" fmla="*/ 110 w 168"/>
                <a:gd name="T57" fmla="*/ 46 h 46"/>
                <a:gd name="T58" fmla="*/ 110 w 168"/>
                <a:gd name="T59" fmla="*/ 46 h 46"/>
                <a:gd name="T60" fmla="*/ 110 w 168"/>
                <a:gd name="T61" fmla="*/ 46 h 46"/>
                <a:gd name="T62" fmla="*/ 110 w 168"/>
                <a:gd name="T63" fmla="*/ 46 h 46"/>
                <a:gd name="T64" fmla="*/ 110 w 168"/>
                <a:gd name="T65" fmla="*/ 46 h 46"/>
                <a:gd name="T66" fmla="*/ 110 w 168"/>
                <a:gd name="T67" fmla="*/ 46 h 46"/>
                <a:gd name="T68" fmla="*/ 96 w 168"/>
                <a:gd name="T69" fmla="*/ 46 h 46"/>
                <a:gd name="T70" fmla="*/ 80 w 168"/>
                <a:gd name="T71" fmla="*/ 44 h 46"/>
                <a:gd name="T72" fmla="*/ 66 w 168"/>
                <a:gd name="T73" fmla="*/ 40 h 46"/>
                <a:gd name="T74" fmla="*/ 52 w 168"/>
                <a:gd name="T75" fmla="*/ 36 h 46"/>
                <a:gd name="T76" fmla="*/ 38 w 168"/>
                <a:gd name="T77" fmla="*/ 30 h 46"/>
                <a:gd name="T78" fmla="*/ 26 w 168"/>
                <a:gd name="T79" fmla="*/ 22 h 46"/>
                <a:gd name="T80" fmla="*/ 12 w 168"/>
                <a:gd name="T81" fmla="*/ 12 h 46"/>
                <a:gd name="T82" fmla="*/ 0 w 168"/>
                <a:gd name="T83" fmla="*/ 2 h 46"/>
                <a:gd name="T84" fmla="*/ 0 w 168"/>
                <a:gd name="T85" fmla="*/ 2 h 46"/>
                <a:gd name="T86" fmla="*/ 0 w 168"/>
                <a:gd name="T87" fmla="*/ 2 h 46"/>
                <a:gd name="T88" fmla="*/ 0 w 168"/>
                <a:gd name="T89" fmla="*/ 2 h 46"/>
                <a:gd name="T90" fmla="*/ 0 w 168"/>
                <a:gd name="T9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8" h="4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54" y="36"/>
                  </a:lnTo>
                  <a:lnTo>
                    <a:pt x="72" y="42"/>
                  </a:lnTo>
                  <a:lnTo>
                    <a:pt x="9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24" y="46"/>
                  </a:lnTo>
                  <a:lnTo>
                    <a:pt x="140" y="44"/>
                  </a:lnTo>
                  <a:lnTo>
                    <a:pt x="154" y="40"/>
                  </a:lnTo>
                  <a:lnTo>
                    <a:pt x="166" y="36"/>
                  </a:lnTo>
                  <a:lnTo>
                    <a:pt x="166" y="36"/>
                  </a:lnTo>
                  <a:lnTo>
                    <a:pt x="168" y="36"/>
                  </a:lnTo>
                  <a:lnTo>
                    <a:pt x="168" y="36"/>
                  </a:lnTo>
                  <a:lnTo>
                    <a:pt x="154" y="40"/>
                  </a:lnTo>
                  <a:lnTo>
                    <a:pt x="140" y="44"/>
                  </a:lnTo>
                  <a:lnTo>
                    <a:pt x="126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96" y="46"/>
                  </a:lnTo>
                  <a:lnTo>
                    <a:pt x="80" y="44"/>
                  </a:lnTo>
                  <a:lnTo>
                    <a:pt x="66" y="40"/>
                  </a:lnTo>
                  <a:lnTo>
                    <a:pt x="52" y="36"/>
                  </a:lnTo>
                  <a:lnTo>
                    <a:pt x="38" y="30"/>
                  </a:lnTo>
                  <a:lnTo>
                    <a:pt x="26" y="22"/>
                  </a:lnTo>
                  <a:lnTo>
                    <a:pt x="12" y="1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45"/>
            <p:cNvSpPr>
              <a:spLocks/>
            </p:cNvSpPr>
            <p:nvPr/>
          </p:nvSpPr>
          <p:spPr bwMode="auto">
            <a:xfrm>
              <a:off x="9108455" y="2891028"/>
              <a:ext cx="7256" cy="37486"/>
            </a:xfrm>
            <a:custGeom>
              <a:avLst/>
              <a:gdLst>
                <a:gd name="T0" fmla="*/ 12 w 12"/>
                <a:gd name="T1" fmla="*/ 0 h 62"/>
                <a:gd name="T2" fmla="*/ 12 w 12"/>
                <a:gd name="T3" fmla="*/ 0 h 62"/>
                <a:gd name="T4" fmla="*/ 12 w 12"/>
                <a:gd name="T5" fmla="*/ 2 h 62"/>
                <a:gd name="T6" fmla="*/ 12 w 12"/>
                <a:gd name="T7" fmla="*/ 2 h 62"/>
                <a:gd name="T8" fmla="*/ 12 w 12"/>
                <a:gd name="T9" fmla="*/ 18 h 62"/>
                <a:gd name="T10" fmla="*/ 10 w 12"/>
                <a:gd name="T11" fmla="*/ 32 h 62"/>
                <a:gd name="T12" fmla="*/ 6 w 12"/>
                <a:gd name="T13" fmla="*/ 48 h 62"/>
                <a:gd name="T14" fmla="*/ 0 w 12"/>
                <a:gd name="T15" fmla="*/ 62 h 62"/>
                <a:gd name="T16" fmla="*/ 0 w 12"/>
                <a:gd name="T17" fmla="*/ 62 h 62"/>
                <a:gd name="T18" fmla="*/ 2 w 12"/>
                <a:gd name="T19" fmla="*/ 58 h 62"/>
                <a:gd name="T20" fmla="*/ 2 w 12"/>
                <a:gd name="T21" fmla="*/ 58 h 62"/>
                <a:gd name="T22" fmla="*/ 6 w 12"/>
                <a:gd name="T23" fmla="*/ 44 h 62"/>
                <a:gd name="T24" fmla="*/ 10 w 12"/>
                <a:gd name="T25" fmla="*/ 30 h 62"/>
                <a:gd name="T26" fmla="*/ 12 w 12"/>
                <a:gd name="T27" fmla="*/ 16 h 62"/>
                <a:gd name="T28" fmla="*/ 12 w 12"/>
                <a:gd name="T29" fmla="*/ 0 h 62"/>
                <a:gd name="T30" fmla="*/ 12 w 12"/>
                <a:gd name="T3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62">
                  <a:moveTo>
                    <a:pt x="12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8"/>
                  </a:lnTo>
                  <a:lnTo>
                    <a:pt x="10" y="32"/>
                  </a:lnTo>
                  <a:lnTo>
                    <a:pt x="6" y="4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44"/>
                  </a:lnTo>
                  <a:lnTo>
                    <a:pt x="10" y="30"/>
                  </a:lnTo>
                  <a:lnTo>
                    <a:pt x="12" y="16"/>
                  </a:lnTo>
                  <a:lnTo>
                    <a:pt x="12" y="0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246"/>
            <p:cNvSpPr>
              <a:spLocks/>
            </p:cNvSpPr>
            <p:nvPr/>
          </p:nvSpPr>
          <p:spPr bwMode="auto">
            <a:xfrm>
              <a:off x="9089107" y="2823312"/>
              <a:ext cx="26604" cy="67716"/>
            </a:xfrm>
            <a:custGeom>
              <a:avLst/>
              <a:gdLst>
                <a:gd name="T0" fmla="*/ 0 w 44"/>
                <a:gd name="T1" fmla="*/ 0 h 112"/>
                <a:gd name="T2" fmla="*/ 0 w 44"/>
                <a:gd name="T3" fmla="*/ 0 h 112"/>
                <a:gd name="T4" fmla="*/ 0 w 44"/>
                <a:gd name="T5" fmla="*/ 0 h 112"/>
                <a:gd name="T6" fmla="*/ 8 w 44"/>
                <a:gd name="T7" fmla="*/ 12 h 112"/>
                <a:gd name="T8" fmla="*/ 18 w 44"/>
                <a:gd name="T9" fmla="*/ 22 h 112"/>
                <a:gd name="T10" fmla="*/ 24 w 44"/>
                <a:gd name="T11" fmla="*/ 34 h 112"/>
                <a:gd name="T12" fmla="*/ 30 w 44"/>
                <a:gd name="T13" fmla="*/ 48 h 112"/>
                <a:gd name="T14" fmla="*/ 40 w 44"/>
                <a:gd name="T15" fmla="*/ 72 h 112"/>
                <a:gd name="T16" fmla="*/ 44 w 44"/>
                <a:gd name="T17" fmla="*/ 100 h 112"/>
                <a:gd name="T18" fmla="*/ 44 w 44"/>
                <a:gd name="T19" fmla="*/ 100 h 112"/>
                <a:gd name="T20" fmla="*/ 44 w 44"/>
                <a:gd name="T21" fmla="*/ 112 h 112"/>
                <a:gd name="T22" fmla="*/ 44 w 44"/>
                <a:gd name="T23" fmla="*/ 112 h 112"/>
                <a:gd name="T24" fmla="*/ 44 w 44"/>
                <a:gd name="T25" fmla="*/ 90 h 112"/>
                <a:gd name="T26" fmla="*/ 38 w 44"/>
                <a:gd name="T27" fmla="*/ 70 h 112"/>
                <a:gd name="T28" fmla="*/ 32 w 44"/>
                <a:gd name="T29" fmla="*/ 50 h 112"/>
                <a:gd name="T30" fmla="*/ 24 w 44"/>
                <a:gd name="T31" fmla="*/ 32 h 112"/>
                <a:gd name="T32" fmla="*/ 24 w 44"/>
                <a:gd name="T33" fmla="*/ 32 h 112"/>
                <a:gd name="T34" fmla="*/ 14 w 44"/>
                <a:gd name="T35" fmla="*/ 20 h 112"/>
                <a:gd name="T36" fmla="*/ 14 w 44"/>
                <a:gd name="T37" fmla="*/ 20 h 112"/>
                <a:gd name="T38" fmla="*/ 14 w 44"/>
                <a:gd name="T39" fmla="*/ 20 h 112"/>
                <a:gd name="T40" fmla="*/ 14 w 44"/>
                <a:gd name="T41" fmla="*/ 20 h 112"/>
                <a:gd name="T42" fmla="*/ 14 w 44"/>
                <a:gd name="T43" fmla="*/ 20 h 112"/>
                <a:gd name="T44" fmla="*/ 14 w 44"/>
                <a:gd name="T45" fmla="*/ 20 h 112"/>
                <a:gd name="T46" fmla="*/ 0 w 44"/>
                <a:gd name="T4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1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8" y="22"/>
                  </a:lnTo>
                  <a:lnTo>
                    <a:pt x="24" y="34"/>
                  </a:lnTo>
                  <a:lnTo>
                    <a:pt x="30" y="48"/>
                  </a:lnTo>
                  <a:lnTo>
                    <a:pt x="40" y="72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90"/>
                  </a:lnTo>
                  <a:lnTo>
                    <a:pt x="38" y="70"/>
                  </a:lnTo>
                  <a:lnTo>
                    <a:pt x="32" y="50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6" name="Picture 24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0873" y="2878936"/>
              <a:ext cx="10883" cy="1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7" name="Freeform 248"/>
            <p:cNvSpPr>
              <a:spLocks/>
            </p:cNvSpPr>
            <p:nvPr/>
          </p:nvSpPr>
          <p:spPr bwMode="auto">
            <a:xfrm>
              <a:off x="9093944" y="2810011"/>
              <a:ext cx="9674" cy="9674"/>
            </a:xfrm>
            <a:custGeom>
              <a:avLst/>
              <a:gdLst>
                <a:gd name="T0" fmla="*/ 14 w 16"/>
                <a:gd name="T1" fmla="*/ 0 h 16"/>
                <a:gd name="T2" fmla="*/ 14 w 16"/>
                <a:gd name="T3" fmla="*/ 0 h 16"/>
                <a:gd name="T4" fmla="*/ 0 w 16"/>
                <a:gd name="T5" fmla="*/ 14 h 16"/>
                <a:gd name="T6" fmla="*/ 0 w 16"/>
                <a:gd name="T7" fmla="*/ 14 h 16"/>
                <a:gd name="T8" fmla="*/ 6 w 16"/>
                <a:gd name="T9" fmla="*/ 16 h 16"/>
                <a:gd name="T10" fmla="*/ 6 w 16"/>
                <a:gd name="T11" fmla="*/ 16 h 16"/>
                <a:gd name="T12" fmla="*/ 10 w 16"/>
                <a:gd name="T13" fmla="*/ 16 h 16"/>
                <a:gd name="T14" fmla="*/ 14 w 16"/>
                <a:gd name="T15" fmla="*/ 14 h 16"/>
                <a:gd name="T16" fmla="*/ 14 w 16"/>
                <a:gd name="T17" fmla="*/ 14 h 16"/>
                <a:gd name="T18" fmla="*/ 16 w 16"/>
                <a:gd name="T19" fmla="*/ 10 h 16"/>
                <a:gd name="T20" fmla="*/ 16 w 16"/>
                <a:gd name="T21" fmla="*/ 6 h 16"/>
                <a:gd name="T22" fmla="*/ 16 w 16"/>
                <a:gd name="T23" fmla="*/ 4 h 16"/>
                <a:gd name="T24" fmla="*/ 14 w 16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6">
                  <a:moveTo>
                    <a:pt x="14" y="0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B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249"/>
            <p:cNvSpPr>
              <a:spLocks/>
            </p:cNvSpPr>
            <p:nvPr/>
          </p:nvSpPr>
          <p:spPr bwMode="auto">
            <a:xfrm>
              <a:off x="9093944" y="2810011"/>
              <a:ext cx="9674" cy="9674"/>
            </a:xfrm>
            <a:custGeom>
              <a:avLst/>
              <a:gdLst>
                <a:gd name="T0" fmla="*/ 14 w 16"/>
                <a:gd name="T1" fmla="*/ 0 h 16"/>
                <a:gd name="T2" fmla="*/ 14 w 16"/>
                <a:gd name="T3" fmla="*/ 0 h 16"/>
                <a:gd name="T4" fmla="*/ 0 w 16"/>
                <a:gd name="T5" fmla="*/ 14 h 16"/>
                <a:gd name="T6" fmla="*/ 0 w 16"/>
                <a:gd name="T7" fmla="*/ 14 h 16"/>
                <a:gd name="T8" fmla="*/ 6 w 16"/>
                <a:gd name="T9" fmla="*/ 16 h 16"/>
                <a:gd name="T10" fmla="*/ 6 w 16"/>
                <a:gd name="T11" fmla="*/ 16 h 16"/>
                <a:gd name="T12" fmla="*/ 10 w 16"/>
                <a:gd name="T13" fmla="*/ 16 h 16"/>
                <a:gd name="T14" fmla="*/ 14 w 16"/>
                <a:gd name="T15" fmla="*/ 14 h 16"/>
                <a:gd name="T16" fmla="*/ 14 w 16"/>
                <a:gd name="T17" fmla="*/ 14 h 16"/>
                <a:gd name="T18" fmla="*/ 16 w 16"/>
                <a:gd name="T19" fmla="*/ 10 h 16"/>
                <a:gd name="T20" fmla="*/ 16 w 16"/>
                <a:gd name="T21" fmla="*/ 6 h 16"/>
                <a:gd name="T22" fmla="*/ 16 w 16"/>
                <a:gd name="T23" fmla="*/ 4 h 16"/>
                <a:gd name="T24" fmla="*/ 14 w 16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6">
                  <a:moveTo>
                    <a:pt x="14" y="0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250"/>
            <p:cNvSpPr>
              <a:spLocks/>
            </p:cNvSpPr>
            <p:nvPr/>
          </p:nvSpPr>
          <p:spPr bwMode="auto">
            <a:xfrm>
              <a:off x="8939159" y="2964790"/>
              <a:ext cx="10883" cy="9674"/>
            </a:xfrm>
            <a:custGeom>
              <a:avLst/>
              <a:gdLst>
                <a:gd name="T0" fmla="*/ 14 w 18"/>
                <a:gd name="T1" fmla="*/ 0 h 16"/>
                <a:gd name="T2" fmla="*/ 0 w 18"/>
                <a:gd name="T3" fmla="*/ 14 h 16"/>
                <a:gd name="T4" fmla="*/ 0 w 18"/>
                <a:gd name="T5" fmla="*/ 14 h 16"/>
                <a:gd name="T6" fmla="*/ 6 w 18"/>
                <a:gd name="T7" fmla="*/ 16 h 16"/>
                <a:gd name="T8" fmla="*/ 6 w 18"/>
                <a:gd name="T9" fmla="*/ 16 h 16"/>
                <a:gd name="T10" fmla="*/ 10 w 18"/>
                <a:gd name="T11" fmla="*/ 16 h 16"/>
                <a:gd name="T12" fmla="*/ 14 w 18"/>
                <a:gd name="T13" fmla="*/ 12 h 16"/>
                <a:gd name="T14" fmla="*/ 14 w 18"/>
                <a:gd name="T15" fmla="*/ 12 h 16"/>
                <a:gd name="T16" fmla="*/ 16 w 18"/>
                <a:gd name="T17" fmla="*/ 10 h 16"/>
                <a:gd name="T18" fmla="*/ 18 w 18"/>
                <a:gd name="T19" fmla="*/ 6 h 16"/>
                <a:gd name="T20" fmla="*/ 16 w 18"/>
                <a:gd name="T21" fmla="*/ 2 h 16"/>
                <a:gd name="T22" fmla="*/ 14 w 18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4" y="0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B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251"/>
            <p:cNvSpPr>
              <a:spLocks/>
            </p:cNvSpPr>
            <p:nvPr/>
          </p:nvSpPr>
          <p:spPr bwMode="auto">
            <a:xfrm>
              <a:off x="8939159" y="2964790"/>
              <a:ext cx="10883" cy="9674"/>
            </a:xfrm>
            <a:custGeom>
              <a:avLst/>
              <a:gdLst>
                <a:gd name="T0" fmla="*/ 14 w 18"/>
                <a:gd name="T1" fmla="*/ 0 h 16"/>
                <a:gd name="T2" fmla="*/ 0 w 18"/>
                <a:gd name="T3" fmla="*/ 14 h 16"/>
                <a:gd name="T4" fmla="*/ 0 w 18"/>
                <a:gd name="T5" fmla="*/ 14 h 16"/>
                <a:gd name="T6" fmla="*/ 6 w 18"/>
                <a:gd name="T7" fmla="*/ 16 h 16"/>
                <a:gd name="T8" fmla="*/ 6 w 18"/>
                <a:gd name="T9" fmla="*/ 16 h 16"/>
                <a:gd name="T10" fmla="*/ 10 w 18"/>
                <a:gd name="T11" fmla="*/ 16 h 16"/>
                <a:gd name="T12" fmla="*/ 14 w 18"/>
                <a:gd name="T13" fmla="*/ 12 h 16"/>
                <a:gd name="T14" fmla="*/ 14 w 18"/>
                <a:gd name="T15" fmla="*/ 12 h 16"/>
                <a:gd name="T16" fmla="*/ 16 w 18"/>
                <a:gd name="T17" fmla="*/ 10 h 16"/>
                <a:gd name="T18" fmla="*/ 18 w 18"/>
                <a:gd name="T19" fmla="*/ 6 h 16"/>
                <a:gd name="T20" fmla="*/ 16 w 18"/>
                <a:gd name="T21" fmla="*/ 2 h 16"/>
                <a:gd name="T22" fmla="*/ 14 w 18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4" y="0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52"/>
            <p:cNvSpPr>
              <a:spLocks/>
            </p:cNvSpPr>
            <p:nvPr/>
          </p:nvSpPr>
          <p:spPr bwMode="auto">
            <a:xfrm>
              <a:off x="9044364" y="2823312"/>
              <a:ext cx="71346" cy="60461"/>
            </a:xfrm>
            <a:custGeom>
              <a:avLst/>
              <a:gdLst>
                <a:gd name="T0" fmla="*/ 74 w 118"/>
                <a:gd name="T1" fmla="*/ 0 h 100"/>
                <a:gd name="T2" fmla="*/ 0 w 118"/>
                <a:gd name="T3" fmla="*/ 74 h 100"/>
                <a:gd name="T4" fmla="*/ 114 w 118"/>
                <a:gd name="T5" fmla="*/ 74 h 100"/>
                <a:gd name="T6" fmla="*/ 114 w 118"/>
                <a:gd name="T7" fmla="*/ 74 h 100"/>
                <a:gd name="T8" fmla="*/ 118 w 118"/>
                <a:gd name="T9" fmla="*/ 100 h 100"/>
                <a:gd name="T10" fmla="*/ 118 w 118"/>
                <a:gd name="T11" fmla="*/ 100 h 100"/>
                <a:gd name="T12" fmla="*/ 114 w 118"/>
                <a:gd name="T13" fmla="*/ 72 h 100"/>
                <a:gd name="T14" fmla="*/ 104 w 118"/>
                <a:gd name="T15" fmla="*/ 48 h 100"/>
                <a:gd name="T16" fmla="*/ 98 w 118"/>
                <a:gd name="T17" fmla="*/ 34 h 100"/>
                <a:gd name="T18" fmla="*/ 92 w 118"/>
                <a:gd name="T19" fmla="*/ 22 h 100"/>
                <a:gd name="T20" fmla="*/ 82 w 118"/>
                <a:gd name="T21" fmla="*/ 12 h 100"/>
                <a:gd name="T22" fmla="*/ 74 w 118"/>
                <a:gd name="T23" fmla="*/ 0 h 100"/>
                <a:gd name="T24" fmla="*/ 74 w 118"/>
                <a:gd name="T2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00">
                  <a:moveTo>
                    <a:pt x="74" y="0"/>
                  </a:moveTo>
                  <a:lnTo>
                    <a:pt x="0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8" y="100"/>
                  </a:lnTo>
                  <a:lnTo>
                    <a:pt x="118" y="100"/>
                  </a:lnTo>
                  <a:lnTo>
                    <a:pt x="114" y="72"/>
                  </a:lnTo>
                  <a:lnTo>
                    <a:pt x="104" y="48"/>
                  </a:lnTo>
                  <a:lnTo>
                    <a:pt x="98" y="34"/>
                  </a:lnTo>
                  <a:lnTo>
                    <a:pt x="92" y="22"/>
                  </a:lnTo>
                  <a:lnTo>
                    <a:pt x="82" y="12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53"/>
            <p:cNvSpPr>
              <a:spLocks/>
            </p:cNvSpPr>
            <p:nvPr/>
          </p:nvSpPr>
          <p:spPr bwMode="auto">
            <a:xfrm>
              <a:off x="9044364" y="2823312"/>
              <a:ext cx="71346" cy="60461"/>
            </a:xfrm>
            <a:custGeom>
              <a:avLst/>
              <a:gdLst>
                <a:gd name="T0" fmla="*/ 74 w 118"/>
                <a:gd name="T1" fmla="*/ 0 h 100"/>
                <a:gd name="T2" fmla="*/ 0 w 118"/>
                <a:gd name="T3" fmla="*/ 74 h 100"/>
                <a:gd name="T4" fmla="*/ 114 w 118"/>
                <a:gd name="T5" fmla="*/ 74 h 100"/>
                <a:gd name="T6" fmla="*/ 114 w 118"/>
                <a:gd name="T7" fmla="*/ 74 h 100"/>
                <a:gd name="T8" fmla="*/ 118 w 118"/>
                <a:gd name="T9" fmla="*/ 100 h 100"/>
                <a:gd name="T10" fmla="*/ 118 w 118"/>
                <a:gd name="T11" fmla="*/ 100 h 100"/>
                <a:gd name="T12" fmla="*/ 114 w 118"/>
                <a:gd name="T13" fmla="*/ 72 h 100"/>
                <a:gd name="T14" fmla="*/ 104 w 118"/>
                <a:gd name="T15" fmla="*/ 48 h 100"/>
                <a:gd name="T16" fmla="*/ 98 w 118"/>
                <a:gd name="T17" fmla="*/ 34 h 100"/>
                <a:gd name="T18" fmla="*/ 92 w 118"/>
                <a:gd name="T19" fmla="*/ 22 h 100"/>
                <a:gd name="T20" fmla="*/ 82 w 118"/>
                <a:gd name="T21" fmla="*/ 12 h 100"/>
                <a:gd name="T22" fmla="*/ 74 w 118"/>
                <a:gd name="T23" fmla="*/ 0 h 100"/>
                <a:gd name="T24" fmla="*/ 74 w 118"/>
                <a:gd name="T2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00">
                  <a:moveTo>
                    <a:pt x="74" y="0"/>
                  </a:moveTo>
                  <a:lnTo>
                    <a:pt x="0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8" y="100"/>
                  </a:lnTo>
                  <a:lnTo>
                    <a:pt x="118" y="100"/>
                  </a:lnTo>
                  <a:lnTo>
                    <a:pt x="114" y="72"/>
                  </a:lnTo>
                  <a:lnTo>
                    <a:pt x="104" y="48"/>
                  </a:lnTo>
                  <a:lnTo>
                    <a:pt x="98" y="34"/>
                  </a:lnTo>
                  <a:lnTo>
                    <a:pt x="92" y="22"/>
                  </a:lnTo>
                  <a:lnTo>
                    <a:pt x="82" y="12"/>
                  </a:lnTo>
                  <a:lnTo>
                    <a:pt x="74" y="0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54"/>
            <p:cNvSpPr>
              <a:spLocks noEditPoints="1"/>
            </p:cNvSpPr>
            <p:nvPr/>
          </p:nvSpPr>
          <p:spPr bwMode="auto">
            <a:xfrm>
              <a:off x="9060085" y="2941815"/>
              <a:ext cx="41115" cy="36276"/>
            </a:xfrm>
            <a:custGeom>
              <a:avLst/>
              <a:gdLst>
                <a:gd name="T0" fmla="*/ 46 w 68"/>
                <a:gd name="T1" fmla="*/ 28 h 60"/>
                <a:gd name="T2" fmla="*/ 24 w 68"/>
                <a:gd name="T3" fmla="*/ 46 h 60"/>
                <a:gd name="T4" fmla="*/ 0 w 68"/>
                <a:gd name="T5" fmla="*/ 60 h 60"/>
                <a:gd name="T6" fmla="*/ 12 w 68"/>
                <a:gd name="T7" fmla="*/ 54 h 60"/>
                <a:gd name="T8" fmla="*/ 36 w 68"/>
                <a:gd name="T9" fmla="*/ 38 h 60"/>
                <a:gd name="T10" fmla="*/ 46 w 68"/>
                <a:gd name="T11" fmla="*/ 28 h 60"/>
                <a:gd name="T12" fmla="*/ 66 w 68"/>
                <a:gd name="T13" fmla="*/ 4 h 60"/>
                <a:gd name="T14" fmla="*/ 46 w 68"/>
                <a:gd name="T15" fmla="*/ 28 h 60"/>
                <a:gd name="T16" fmla="*/ 56 w 68"/>
                <a:gd name="T17" fmla="*/ 16 h 60"/>
                <a:gd name="T18" fmla="*/ 66 w 68"/>
                <a:gd name="T19" fmla="*/ 4 h 60"/>
                <a:gd name="T20" fmla="*/ 66 w 68"/>
                <a:gd name="T21" fmla="*/ 4 h 60"/>
                <a:gd name="T22" fmla="*/ 66 w 68"/>
                <a:gd name="T23" fmla="*/ 4 h 60"/>
                <a:gd name="T24" fmla="*/ 66 w 68"/>
                <a:gd name="T25" fmla="*/ 4 h 60"/>
                <a:gd name="T26" fmla="*/ 66 w 68"/>
                <a:gd name="T27" fmla="*/ 4 h 60"/>
                <a:gd name="T28" fmla="*/ 66 w 68"/>
                <a:gd name="T29" fmla="*/ 4 h 60"/>
                <a:gd name="T30" fmla="*/ 66 w 68"/>
                <a:gd name="T31" fmla="*/ 4 h 60"/>
                <a:gd name="T32" fmla="*/ 66 w 68"/>
                <a:gd name="T33" fmla="*/ 4 h 60"/>
                <a:gd name="T34" fmla="*/ 66 w 68"/>
                <a:gd name="T35" fmla="*/ 2 h 60"/>
                <a:gd name="T36" fmla="*/ 66 w 68"/>
                <a:gd name="T37" fmla="*/ 2 h 60"/>
                <a:gd name="T38" fmla="*/ 66 w 68"/>
                <a:gd name="T39" fmla="*/ 2 h 60"/>
                <a:gd name="T40" fmla="*/ 66 w 68"/>
                <a:gd name="T41" fmla="*/ 2 h 60"/>
                <a:gd name="T42" fmla="*/ 66 w 68"/>
                <a:gd name="T43" fmla="*/ 2 h 60"/>
                <a:gd name="T44" fmla="*/ 68 w 68"/>
                <a:gd name="T45" fmla="*/ 2 h 60"/>
                <a:gd name="T46" fmla="*/ 68 w 68"/>
                <a:gd name="T47" fmla="*/ 2 h 60"/>
                <a:gd name="T48" fmla="*/ 68 w 68"/>
                <a:gd name="T49" fmla="*/ 2 h 60"/>
                <a:gd name="T50" fmla="*/ 68 w 68"/>
                <a:gd name="T51" fmla="*/ 2 h 60"/>
                <a:gd name="T52" fmla="*/ 68 w 68"/>
                <a:gd name="T53" fmla="*/ 2 h 60"/>
                <a:gd name="T54" fmla="*/ 68 w 68"/>
                <a:gd name="T55" fmla="*/ 2 h 60"/>
                <a:gd name="T56" fmla="*/ 68 w 68"/>
                <a:gd name="T57" fmla="*/ 2 h 60"/>
                <a:gd name="T58" fmla="*/ 68 w 68"/>
                <a:gd name="T59" fmla="*/ 0 h 60"/>
                <a:gd name="T60" fmla="*/ 68 w 68"/>
                <a:gd name="T61" fmla="*/ 0 h 60"/>
                <a:gd name="T62" fmla="*/ 68 w 68"/>
                <a:gd name="T63" fmla="*/ 0 h 60"/>
                <a:gd name="T64" fmla="*/ 68 w 68"/>
                <a:gd name="T65" fmla="*/ 0 h 60"/>
                <a:gd name="T66" fmla="*/ 68 w 68"/>
                <a:gd name="T67" fmla="*/ 0 h 60"/>
                <a:gd name="T68" fmla="*/ 68 w 68"/>
                <a:gd name="T69" fmla="*/ 0 h 60"/>
                <a:gd name="T70" fmla="*/ 68 w 68"/>
                <a:gd name="T71" fmla="*/ 0 h 60"/>
                <a:gd name="T72" fmla="*/ 68 w 68"/>
                <a:gd name="T73" fmla="*/ 0 h 60"/>
                <a:gd name="T74" fmla="*/ 68 w 68"/>
                <a:gd name="T75" fmla="*/ 0 h 60"/>
                <a:gd name="T76" fmla="*/ 68 w 68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8" h="60">
                  <a:moveTo>
                    <a:pt x="46" y="28"/>
                  </a:moveTo>
                  <a:lnTo>
                    <a:pt x="46" y="28"/>
                  </a:lnTo>
                  <a:lnTo>
                    <a:pt x="36" y="38"/>
                  </a:lnTo>
                  <a:lnTo>
                    <a:pt x="24" y="46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12" y="54"/>
                  </a:lnTo>
                  <a:lnTo>
                    <a:pt x="24" y="46"/>
                  </a:lnTo>
                  <a:lnTo>
                    <a:pt x="36" y="38"/>
                  </a:lnTo>
                  <a:lnTo>
                    <a:pt x="46" y="28"/>
                  </a:lnTo>
                  <a:lnTo>
                    <a:pt x="46" y="28"/>
                  </a:lnTo>
                  <a:close/>
                  <a:moveTo>
                    <a:pt x="66" y="4"/>
                  </a:moveTo>
                  <a:lnTo>
                    <a:pt x="66" y="4"/>
                  </a:lnTo>
                  <a:lnTo>
                    <a:pt x="56" y="16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56" y="16"/>
                  </a:lnTo>
                  <a:lnTo>
                    <a:pt x="66" y="4"/>
                  </a:lnTo>
                  <a:close/>
                  <a:moveTo>
                    <a:pt x="66" y="4"/>
                  </a:move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close/>
                  <a:moveTo>
                    <a:pt x="66" y="4"/>
                  </a:move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close/>
                  <a:moveTo>
                    <a:pt x="66" y="4"/>
                  </a:move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close/>
                  <a:moveTo>
                    <a:pt x="66" y="2"/>
                  </a:moveTo>
                  <a:lnTo>
                    <a:pt x="66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2"/>
                  </a:lnTo>
                  <a:close/>
                  <a:moveTo>
                    <a:pt x="66" y="2"/>
                  </a:moveTo>
                  <a:lnTo>
                    <a:pt x="66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2"/>
                  </a:lnTo>
                  <a:close/>
                  <a:moveTo>
                    <a:pt x="68" y="2"/>
                  </a:move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close/>
                  <a:moveTo>
                    <a:pt x="68" y="2"/>
                  </a:move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close/>
                  <a:moveTo>
                    <a:pt x="68" y="2"/>
                  </a:move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close/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AC23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55"/>
            <p:cNvSpPr>
              <a:spLocks/>
            </p:cNvSpPr>
            <p:nvPr/>
          </p:nvSpPr>
          <p:spPr bwMode="auto">
            <a:xfrm>
              <a:off x="9060085" y="2958744"/>
              <a:ext cx="27813" cy="19347"/>
            </a:xfrm>
            <a:custGeom>
              <a:avLst/>
              <a:gdLst>
                <a:gd name="T0" fmla="*/ 46 w 46"/>
                <a:gd name="T1" fmla="*/ 0 h 32"/>
                <a:gd name="T2" fmla="*/ 46 w 46"/>
                <a:gd name="T3" fmla="*/ 0 h 32"/>
                <a:gd name="T4" fmla="*/ 36 w 46"/>
                <a:gd name="T5" fmla="*/ 10 h 32"/>
                <a:gd name="T6" fmla="*/ 24 w 46"/>
                <a:gd name="T7" fmla="*/ 18 h 32"/>
                <a:gd name="T8" fmla="*/ 12 w 46"/>
                <a:gd name="T9" fmla="*/ 26 h 32"/>
                <a:gd name="T10" fmla="*/ 0 w 46"/>
                <a:gd name="T11" fmla="*/ 32 h 32"/>
                <a:gd name="T12" fmla="*/ 0 w 46"/>
                <a:gd name="T13" fmla="*/ 32 h 32"/>
                <a:gd name="T14" fmla="*/ 12 w 46"/>
                <a:gd name="T15" fmla="*/ 26 h 32"/>
                <a:gd name="T16" fmla="*/ 24 w 46"/>
                <a:gd name="T17" fmla="*/ 18 h 32"/>
                <a:gd name="T18" fmla="*/ 36 w 46"/>
                <a:gd name="T19" fmla="*/ 10 h 32"/>
                <a:gd name="T20" fmla="*/ 46 w 46"/>
                <a:gd name="T21" fmla="*/ 0 h 32"/>
                <a:gd name="T22" fmla="*/ 46 w 46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32">
                  <a:moveTo>
                    <a:pt x="46" y="0"/>
                  </a:moveTo>
                  <a:lnTo>
                    <a:pt x="46" y="0"/>
                  </a:lnTo>
                  <a:lnTo>
                    <a:pt x="36" y="10"/>
                  </a:lnTo>
                  <a:lnTo>
                    <a:pt x="24" y="18"/>
                  </a:lnTo>
                  <a:lnTo>
                    <a:pt x="12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2" y="26"/>
                  </a:lnTo>
                  <a:lnTo>
                    <a:pt x="24" y="18"/>
                  </a:lnTo>
                  <a:lnTo>
                    <a:pt x="36" y="10"/>
                  </a:lnTo>
                  <a:lnTo>
                    <a:pt x="46" y="0"/>
                  </a:lnTo>
                  <a:lnTo>
                    <a:pt x="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56"/>
            <p:cNvSpPr>
              <a:spLocks/>
            </p:cNvSpPr>
            <p:nvPr/>
          </p:nvSpPr>
          <p:spPr bwMode="auto">
            <a:xfrm>
              <a:off x="9087897" y="2944234"/>
              <a:ext cx="12093" cy="14511"/>
            </a:xfrm>
            <a:custGeom>
              <a:avLst/>
              <a:gdLst>
                <a:gd name="T0" fmla="*/ 20 w 20"/>
                <a:gd name="T1" fmla="*/ 0 h 24"/>
                <a:gd name="T2" fmla="*/ 20 w 20"/>
                <a:gd name="T3" fmla="*/ 0 h 24"/>
                <a:gd name="T4" fmla="*/ 10 w 20"/>
                <a:gd name="T5" fmla="*/ 12 h 24"/>
                <a:gd name="T6" fmla="*/ 0 w 20"/>
                <a:gd name="T7" fmla="*/ 24 h 24"/>
                <a:gd name="T8" fmla="*/ 0 w 20"/>
                <a:gd name="T9" fmla="*/ 24 h 24"/>
                <a:gd name="T10" fmla="*/ 10 w 20"/>
                <a:gd name="T11" fmla="*/ 12 h 24"/>
                <a:gd name="T12" fmla="*/ 20 w 20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4">
                  <a:moveTo>
                    <a:pt x="20" y="0"/>
                  </a:moveTo>
                  <a:lnTo>
                    <a:pt x="20" y="0"/>
                  </a:lnTo>
                  <a:lnTo>
                    <a:pt x="10" y="1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0" y="12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257"/>
            <p:cNvSpPr>
              <a:spLocks noChangeArrowheads="1"/>
            </p:cNvSpPr>
            <p:nvPr/>
          </p:nvSpPr>
          <p:spPr bwMode="auto">
            <a:xfrm>
              <a:off x="9099990" y="294423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258"/>
            <p:cNvSpPr>
              <a:spLocks noChangeArrowheads="1"/>
            </p:cNvSpPr>
            <p:nvPr/>
          </p:nvSpPr>
          <p:spPr bwMode="auto">
            <a:xfrm>
              <a:off x="9099990" y="294423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Rectangle 259"/>
            <p:cNvSpPr>
              <a:spLocks noChangeArrowheads="1"/>
            </p:cNvSpPr>
            <p:nvPr/>
          </p:nvSpPr>
          <p:spPr bwMode="auto">
            <a:xfrm>
              <a:off x="9099990" y="294423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Rectangle 260"/>
            <p:cNvSpPr>
              <a:spLocks noChangeArrowheads="1"/>
            </p:cNvSpPr>
            <p:nvPr/>
          </p:nvSpPr>
          <p:spPr bwMode="auto">
            <a:xfrm>
              <a:off x="9099990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Rectangle 261"/>
            <p:cNvSpPr>
              <a:spLocks noChangeArrowheads="1"/>
            </p:cNvSpPr>
            <p:nvPr/>
          </p:nvSpPr>
          <p:spPr bwMode="auto">
            <a:xfrm>
              <a:off x="9099990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262"/>
            <p:cNvSpPr>
              <a:spLocks noChangeArrowheads="1"/>
            </p:cNvSpPr>
            <p:nvPr/>
          </p:nvSpPr>
          <p:spPr bwMode="auto">
            <a:xfrm>
              <a:off x="9101199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Rectangle 263"/>
            <p:cNvSpPr>
              <a:spLocks noChangeArrowheads="1"/>
            </p:cNvSpPr>
            <p:nvPr/>
          </p:nvSpPr>
          <p:spPr bwMode="auto">
            <a:xfrm>
              <a:off x="9101199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264"/>
            <p:cNvSpPr>
              <a:spLocks noChangeArrowheads="1"/>
            </p:cNvSpPr>
            <p:nvPr/>
          </p:nvSpPr>
          <p:spPr bwMode="auto">
            <a:xfrm>
              <a:off x="9101199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265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Rectangle 266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Rectangle 267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Rectangle 268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269"/>
            <p:cNvSpPr>
              <a:spLocks/>
            </p:cNvSpPr>
            <p:nvPr/>
          </p:nvSpPr>
          <p:spPr bwMode="auto">
            <a:xfrm>
              <a:off x="9055248" y="2928514"/>
              <a:ext cx="53207" cy="51996"/>
            </a:xfrm>
            <a:custGeom>
              <a:avLst/>
              <a:gdLst>
                <a:gd name="T0" fmla="*/ 88 w 88"/>
                <a:gd name="T1" fmla="*/ 0 h 86"/>
                <a:gd name="T2" fmla="*/ 74 w 88"/>
                <a:gd name="T3" fmla="*/ 28 h 86"/>
                <a:gd name="T4" fmla="*/ 52 w 88"/>
                <a:gd name="T5" fmla="*/ 52 h 86"/>
                <a:gd name="T6" fmla="*/ 28 w 88"/>
                <a:gd name="T7" fmla="*/ 70 h 86"/>
                <a:gd name="T8" fmla="*/ 0 w 88"/>
                <a:gd name="T9" fmla="*/ 86 h 86"/>
                <a:gd name="T10" fmla="*/ 8 w 88"/>
                <a:gd name="T11" fmla="*/ 82 h 86"/>
                <a:gd name="T12" fmla="*/ 20 w 88"/>
                <a:gd name="T13" fmla="*/ 76 h 86"/>
                <a:gd name="T14" fmla="*/ 44 w 88"/>
                <a:gd name="T15" fmla="*/ 60 h 86"/>
                <a:gd name="T16" fmla="*/ 54 w 88"/>
                <a:gd name="T17" fmla="*/ 50 h 86"/>
                <a:gd name="T18" fmla="*/ 54 w 88"/>
                <a:gd name="T19" fmla="*/ 50 h 86"/>
                <a:gd name="T20" fmla="*/ 74 w 88"/>
                <a:gd name="T21" fmla="*/ 26 h 86"/>
                <a:gd name="T22" fmla="*/ 74 w 88"/>
                <a:gd name="T23" fmla="*/ 26 h 86"/>
                <a:gd name="T24" fmla="*/ 74 w 88"/>
                <a:gd name="T25" fmla="*/ 26 h 86"/>
                <a:gd name="T26" fmla="*/ 74 w 88"/>
                <a:gd name="T27" fmla="*/ 26 h 86"/>
                <a:gd name="T28" fmla="*/ 74 w 88"/>
                <a:gd name="T29" fmla="*/ 26 h 86"/>
                <a:gd name="T30" fmla="*/ 74 w 88"/>
                <a:gd name="T31" fmla="*/ 26 h 86"/>
                <a:gd name="T32" fmla="*/ 74 w 88"/>
                <a:gd name="T33" fmla="*/ 26 h 86"/>
                <a:gd name="T34" fmla="*/ 74 w 88"/>
                <a:gd name="T35" fmla="*/ 24 h 86"/>
                <a:gd name="T36" fmla="*/ 74 w 88"/>
                <a:gd name="T37" fmla="*/ 24 h 86"/>
                <a:gd name="T38" fmla="*/ 74 w 88"/>
                <a:gd name="T39" fmla="*/ 24 h 86"/>
                <a:gd name="T40" fmla="*/ 74 w 88"/>
                <a:gd name="T41" fmla="*/ 24 h 86"/>
                <a:gd name="T42" fmla="*/ 76 w 88"/>
                <a:gd name="T43" fmla="*/ 24 h 86"/>
                <a:gd name="T44" fmla="*/ 76 w 88"/>
                <a:gd name="T45" fmla="*/ 24 h 86"/>
                <a:gd name="T46" fmla="*/ 76 w 88"/>
                <a:gd name="T47" fmla="*/ 24 h 86"/>
                <a:gd name="T48" fmla="*/ 76 w 88"/>
                <a:gd name="T49" fmla="*/ 24 h 86"/>
                <a:gd name="T50" fmla="*/ 76 w 88"/>
                <a:gd name="T51" fmla="*/ 24 h 86"/>
                <a:gd name="T52" fmla="*/ 76 w 88"/>
                <a:gd name="T53" fmla="*/ 24 h 86"/>
                <a:gd name="T54" fmla="*/ 76 w 88"/>
                <a:gd name="T55" fmla="*/ 22 h 86"/>
                <a:gd name="T56" fmla="*/ 76 w 88"/>
                <a:gd name="T57" fmla="*/ 22 h 86"/>
                <a:gd name="T58" fmla="*/ 76 w 88"/>
                <a:gd name="T59" fmla="*/ 22 h 86"/>
                <a:gd name="T60" fmla="*/ 76 w 88"/>
                <a:gd name="T61" fmla="*/ 22 h 86"/>
                <a:gd name="T62" fmla="*/ 76 w 88"/>
                <a:gd name="T63" fmla="*/ 22 h 86"/>
                <a:gd name="T64" fmla="*/ 76 w 88"/>
                <a:gd name="T65" fmla="*/ 22 h 86"/>
                <a:gd name="T66" fmla="*/ 76 w 88"/>
                <a:gd name="T67" fmla="*/ 22 h 86"/>
                <a:gd name="T68" fmla="*/ 76 w 88"/>
                <a:gd name="T69" fmla="*/ 22 h 86"/>
                <a:gd name="T70" fmla="*/ 88 w 88"/>
                <a:gd name="T7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86">
                  <a:moveTo>
                    <a:pt x="88" y="0"/>
                  </a:moveTo>
                  <a:lnTo>
                    <a:pt x="88" y="0"/>
                  </a:lnTo>
                  <a:lnTo>
                    <a:pt x="82" y="14"/>
                  </a:lnTo>
                  <a:lnTo>
                    <a:pt x="74" y="28"/>
                  </a:lnTo>
                  <a:lnTo>
                    <a:pt x="64" y="40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28" y="70"/>
                  </a:lnTo>
                  <a:lnTo>
                    <a:pt x="14" y="78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20" y="76"/>
                  </a:lnTo>
                  <a:lnTo>
                    <a:pt x="32" y="68"/>
                  </a:lnTo>
                  <a:lnTo>
                    <a:pt x="44" y="6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64" y="3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270"/>
            <p:cNvSpPr>
              <a:spLocks/>
            </p:cNvSpPr>
            <p:nvPr/>
          </p:nvSpPr>
          <p:spPr bwMode="auto">
            <a:xfrm>
              <a:off x="9055248" y="2928514"/>
              <a:ext cx="53207" cy="51996"/>
            </a:xfrm>
            <a:custGeom>
              <a:avLst/>
              <a:gdLst>
                <a:gd name="T0" fmla="*/ 88 w 88"/>
                <a:gd name="T1" fmla="*/ 0 h 86"/>
                <a:gd name="T2" fmla="*/ 74 w 88"/>
                <a:gd name="T3" fmla="*/ 28 h 86"/>
                <a:gd name="T4" fmla="*/ 52 w 88"/>
                <a:gd name="T5" fmla="*/ 52 h 86"/>
                <a:gd name="T6" fmla="*/ 28 w 88"/>
                <a:gd name="T7" fmla="*/ 70 h 86"/>
                <a:gd name="T8" fmla="*/ 0 w 88"/>
                <a:gd name="T9" fmla="*/ 86 h 86"/>
                <a:gd name="T10" fmla="*/ 8 w 88"/>
                <a:gd name="T11" fmla="*/ 82 h 86"/>
                <a:gd name="T12" fmla="*/ 20 w 88"/>
                <a:gd name="T13" fmla="*/ 76 h 86"/>
                <a:gd name="T14" fmla="*/ 44 w 88"/>
                <a:gd name="T15" fmla="*/ 60 h 86"/>
                <a:gd name="T16" fmla="*/ 54 w 88"/>
                <a:gd name="T17" fmla="*/ 50 h 86"/>
                <a:gd name="T18" fmla="*/ 54 w 88"/>
                <a:gd name="T19" fmla="*/ 50 h 86"/>
                <a:gd name="T20" fmla="*/ 74 w 88"/>
                <a:gd name="T21" fmla="*/ 26 h 86"/>
                <a:gd name="T22" fmla="*/ 74 w 88"/>
                <a:gd name="T23" fmla="*/ 26 h 86"/>
                <a:gd name="T24" fmla="*/ 74 w 88"/>
                <a:gd name="T25" fmla="*/ 26 h 86"/>
                <a:gd name="T26" fmla="*/ 74 w 88"/>
                <a:gd name="T27" fmla="*/ 26 h 86"/>
                <a:gd name="T28" fmla="*/ 74 w 88"/>
                <a:gd name="T29" fmla="*/ 26 h 86"/>
                <a:gd name="T30" fmla="*/ 74 w 88"/>
                <a:gd name="T31" fmla="*/ 26 h 86"/>
                <a:gd name="T32" fmla="*/ 74 w 88"/>
                <a:gd name="T33" fmla="*/ 26 h 86"/>
                <a:gd name="T34" fmla="*/ 74 w 88"/>
                <a:gd name="T35" fmla="*/ 24 h 86"/>
                <a:gd name="T36" fmla="*/ 74 w 88"/>
                <a:gd name="T37" fmla="*/ 24 h 86"/>
                <a:gd name="T38" fmla="*/ 74 w 88"/>
                <a:gd name="T39" fmla="*/ 24 h 86"/>
                <a:gd name="T40" fmla="*/ 74 w 88"/>
                <a:gd name="T41" fmla="*/ 24 h 86"/>
                <a:gd name="T42" fmla="*/ 76 w 88"/>
                <a:gd name="T43" fmla="*/ 24 h 86"/>
                <a:gd name="T44" fmla="*/ 76 w 88"/>
                <a:gd name="T45" fmla="*/ 24 h 86"/>
                <a:gd name="T46" fmla="*/ 76 w 88"/>
                <a:gd name="T47" fmla="*/ 24 h 86"/>
                <a:gd name="T48" fmla="*/ 76 w 88"/>
                <a:gd name="T49" fmla="*/ 24 h 86"/>
                <a:gd name="T50" fmla="*/ 76 w 88"/>
                <a:gd name="T51" fmla="*/ 24 h 86"/>
                <a:gd name="T52" fmla="*/ 76 w 88"/>
                <a:gd name="T53" fmla="*/ 24 h 86"/>
                <a:gd name="T54" fmla="*/ 76 w 88"/>
                <a:gd name="T55" fmla="*/ 22 h 86"/>
                <a:gd name="T56" fmla="*/ 76 w 88"/>
                <a:gd name="T57" fmla="*/ 22 h 86"/>
                <a:gd name="T58" fmla="*/ 76 w 88"/>
                <a:gd name="T59" fmla="*/ 22 h 86"/>
                <a:gd name="T60" fmla="*/ 76 w 88"/>
                <a:gd name="T61" fmla="*/ 22 h 86"/>
                <a:gd name="T62" fmla="*/ 76 w 88"/>
                <a:gd name="T63" fmla="*/ 22 h 86"/>
                <a:gd name="T64" fmla="*/ 76 w 88"/>
                <a:gd name="T65" fmla="*/ 22 h 86"/>
                <a:gd name="T66" fmla="*/ 76 w 88"/>
                <a:gd name="T67" fmla="*/ 22 h 86"/>
                <a:gd name="T68" fmla="*/ 76 w 88"/>
                <a:gd name="T69" fmla="*/ 22 h 86"/>
                <a:gd name="T70" fmla="*/ 88 w 88"/>
                <a:gd name="T7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86">
                  <a:moveTo>
                    <a:pt x="88" y="0"/>
                  </a:moveTo>
                  <a:lnTo>
                    <a:pt x="88" y="0"/>
                  </a:lnTo>
                  <a:lnTo>
                    <a:pt x="82" y="14"/>
                  </a:lnTo>
                  <a:lnTo>
                    <a:pt x="74" y="28"/>
                  </a:lnTo>
                  <a:lnTo>
                    <a:pt x="64" y="40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28" y="70"/>
                  </a:lnTo>
                  <a:lnTo>
                    <a:pt x="14" y="78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20" y="76"/>
                  </a:lnTo>
                  <a:lnTo>
                    <a:pt x="32" y="68"/>
                  </a:lnTo>
                  <a:lnTo>
                    <a:pt x="44" y="6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64" y="3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8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271"/>
            <p:cNvSpPr>
              <a:spLocks/>
            </p:cNvSpPr>
            <p:nvPr/>
          </p:nvSpPr>
          <p:spPr bwMode="auto">
            <a:xfrm>
              <a:off x="8953670" y="2892237"/>
              <a:ext cx="162040" cy="94319"/>
            </a:xfrm>
            <a:custGeom>
              <a:avLst/>
              <a:gdLst>
                <a:gd name="T0" fmla="*/ 268 w 268"/>
                <a:gd name="T1" fmla="*/ 0 h 156"/>
                <a:gd name="T2" fmla="*/ 268 w 268"/>
                <a:gd name="T3" fmla="*/ 0 h 156"/>
                <a:gd name="T4" fmla="*/ 268 w 268"/>
                <a:gd name="T5" fmla="*/ 10 h 156"/>
                <a:gd name="T6" fmla="*/ 100 w 268"/>
                <a:gd name="T7" fmla="*/ 10 h 156"/>
                <a:gd name="T8" fmla="*/ 78 w 268"/>
                <a:gd name="T9" fmla="*/ 32 h 156"/>
                <a:gd name="T10" fmla="*/ 264 w 268"/>
                <a:gd name="T11" fmla="*/ 32 h 156"/>
                <a:gd name="T12" fmla="*/ 264 w 268"/>
                <a:gd name="T13" fmla="*/ 32 h 156"/>
                <a:gd name="T14" fmla="*/ 264 w 268"/>
                <a:gd name="T15" fmla="*/ 32 h 156"/>
                <a:gd name="T16" fmla="*/ 260 w 268"/>
                <a:gd name="T17" fmla="*/ 48 h 156"/>
                <a:gd name="T18" fmla="*/ 254 w 268"/>
                <a:gd name="T19" fmla="*/ 64 h 156"/>
                <a:gd name="T20" fmla="*/ 246 w 268"/>
                <a:gd name="T21" fmla="*/ 80 h 156"/>
                <a:gd name="T22" fmla="*/ 236 w 268"/>
                <a:gd name="T23" fmla="*/ 94 h 156"/>
                <a:gd name="T24" fmla="*/ 16 w 268"/>
                <a:gd name="T25" fmla="*/ 94 h 156"/>
                <a:gd name="T26" fmla="*/ 0 w 268"/>
                <a:gd name="T27" fmla="*/ 110 h 156"/>
                <a:gd name="T28" fmla="*/ 0 w 268"/>
                <a:gd name="T29" fmla="*/ 110 h 156"/>
                <a:gd name="T30" fmla="*/ 0 w 268"/>
                <a:gd name="T31" fmla="*/ 112 h 156"/>
                <a:gd name="T32" fmla="*/ 0 w 268"/>
                <a:gd name="T33" fmla="*/ 112 h 156"/>
                <a:gd name="T34" fmla="*/ 0 w 268"/>
                <a:gd name="T35" fmla="*/ 112 h 156"/>
                <a:gd name="T36" fmla="*/ 0 w 268"/>
                <a:gd name="T37" fmla="*/ 112 h 156"/>
                <a:gd name="T38" fmla="*/ 12 w 268"/>
                <a:gd name="T39" fmla="*/ 122 h 156"/>
                <a:gd name="T40" fmla="*/ 26 w 268"/>
                <a:gd name="T41" fmla="*/ 132 h 156"/>
                <a:gd name="T42" fmla="*/ 38 w 268"/>
                <a:gd name="T43" fmla="*/ 140 h 156"/>
                <a:gd name="T44" fmla="*/ 52 w 268"/>
                <a:gd name="T45" fmla="*/ 146 h 156"/>
                <a:gd name="T46" fmla="*/ 66 w 268"/>
                <a:gd name="T47" fmla="*/ 150 h 156"/>
                <a:gd name="T48" fmla="*/ 80 w 268"/>
                <a:gd name="T49" fmla="*/ 154 h 156"/>
                <a:gd name="T50" fmla="*/ 96 w 268"/>
                <a:gd name="T51" fmla="*/ 156 h 156"/>
                <a:gd name="T52" fmla="*/ 110 w 268"/>
                <a:gd name="T53" fmla="*/ 156 h 156"/>
                <a:gd name="T54" fmla="*/ 110 w 268"/>
                <a:gd name="T55" fmla="*/ 156 h 156"/>
                <a:gd name="T56" fmla="*/ 110 w 268"/>
                <a:gd name="T57" fmla="*/ 156 h 156"/>
                <a:gd name="T58" fmla="*/ 110 w 268"/>
                <a:gd name="T59" fmla="*/ 156 h 156"/>
                <a:gd name="T60" fmla="*/ 110 w 268"/>
                <a:gd name="T61" fmla="*/ 156 h 156"/>
                <a:gd name="T62" fmla="*/ 110 w 268"/>
                <a:gd name="T63" fmla="*/ 156 h 156"/>
                <a:gd name="T64" fmla="*/ 110 w 268"/>
                <a:gd name="T65" fmla="*/ 156 h 156"/>
                <a:gd name="T66" fmla="*/ 126 w 268"/>
                <a:gd name="T67" fmla="*/ 156 h 156"/>
                <a:gd name="T68" fmla="*/ 140 w 268"/>
                <a:gd name="T69" fmla="*/ 154 h 156"/>
                <a:gd name="T70" fmla="*/ 154 w 268"/>
                <a:gd name="T71" fmla="*/ 150 h 156"/>
                <a:gd name="T72" fmla="*/ 168 w 268"/>
                <a:gd name="T73" fmla="*/ 146 h 156"/>
                <a:gd name="T74" fmla="*/ 168 w 268"/>
                <a:gd name="T75" fmla="*/ 146 h 156"/>
                <a:gd name="T76" fmla="*/ 182 w 268"/>
                <a:gd name="T77" fmla="*/ 138 h 156"/>
                <a:gd name="T78" fmla="*/ 196 w 268"/>
                <a:gd name="T79" fmla="*/ 130 h 156"/>
                <a:gd name="T80" fmla="*/ 210 w 268"/>
                <a:gd name="T81" fmla="*/ 122 h 156"/>
                <a:gd name="T82" fmla="*/ 220 w 268"/>
                <a:gd name="T83" fmla="*/ 112 h 156"/>
                <a:gd name="T84" fmla="*/ 232 w 268"/>
                <a:gd name="T85" fmla="*/ 100 h 156"/>
                <a:gd name="T86" fmla="*/ 242 w 268"/>
                <a:gd name="T87" fmla="*/ 88 h 156"/>
                <a:gd name="T88" fmla="*/ 250 w 268"/>
                <a:gd name="T89" fmla="*/ 74 h 156"/>
                <a:gd name="T90" fmla="*/ 256 w 268"/>
                <a:gd name="T91" fmla="*/ 60 h 156"/>
                <a:gd name="T92" fmla="*/ 256 w 268"/>
                <a:gd name="T93" fmla="*/ 60 h 156"/>
                <a:gd name="T94" fmla="*/ 262 w 268"/>
                <a:gd name="T95" fmla="*/ 46 h 156"/>
                <a:gd name="T96" fmla="*/ 266 w 268"/>
                <a:gd name="T97" fmla="*/ 30 h 156"/>
                <a:gd name="T98" fmla="*/ 268 w 268"/>
                <a:gd name="T99" fmla="*/ 16 h 156"/>
                <a:gd name="T100" fmla="*/ 268 w 268"/>
                <a:gd name="T10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8" h="156">
                  <a:moveTo>
                    <a:pt x="268" y="0"/>
                  </a:moveTo>
                  <a:lnTo>
                    <a:pt x="268" y="0"/>
                  </a:lnTo>
                  <a:lnTo>
                    <a:pt x="268" y="10"/>
                  </a:lnTo>
                  <a:lnTo>
                    <a:pt x="100" y="10"/>
                  </a:lnTo>
                  <a:lnTo>
                    <a:pt x="78" y="32"/>
                  </a:lnTo>
                  <a:lnTo>
                    <a:pt x="264" y="32"/>
                  </a:lnTo>
                  <a:lnTo>
                    <a:pt x="264" y="32"/>
                  </a:lnTo>
                  <a:lnTo>
                    <a:pt x="264" y="32"/>
                  </a:lnTo>
                  <a:lnTo>
                    <a:pt x="260" y="48"/>
                  </a:lnTo>
                  <a:lnTo>
                    <a:pt x="254" y="64"/>
                  </a:lnTo>
                  <a:lnTo>
                    <a:pt x="246" y="80"/>
                  </a:lnTo>
                  <a:lnTo>
                    <a:pt x="236" y="94"/>
                  </a:lnTo>
                  <a:lnTo>
                    <a:pt x="16" y="94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2" y="122"/>
                  </a:lnTo>
                  <a:lnTo>
                    <a:pt x="26" y="132"/>
                  </a:lnTo>
                  <a:lnTo>
                    <a:pt x="38" y="140"/>
                  </a:lnTo>
                  <a:lnTo>
                    <a:pt x="52" y="146"/>
                  </a:lnTo>
                  <a:lnTo>
                    <a:pt x="66" y="150"/>
                  </a:lnTo>
                  <a:lnTo>
                    <a:pt x="80" y="154"/>
                  </a:lnTo>
                  <a:lnTo>
                    <a:pt x="96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26" y="156"/>
                  </a:lnTo>
                  <a:lnTo>
                    <a:pt x="140" y="154"/>
                  </a:lnTo>
                  <a:lnTo>
                    <a:pt x="154" y="150"/>
                  </a:lnTo>
                  <a:lnTo>
                    <a:pt x="168" y="146"/>
                  </a:lnTo>
                  <a:lnTo>
                    <a:pt x="168" y="146"/>
                  </a:lnTo>
                  <a:lnTo>
                    <a:pt x="182" y="138"/>
                  </a:lnTo>
                  <a:lnTo>
                    <a:pt x="196" y="130"/>
                  </a:lnTo>
                  <a:lnTo>
                    <a:pt x="210" y="122"/>
                  </a:lnTo>
                  <a:lnTo>
                    <a:pt x="220" y="112"/>
                  </a:lnTo>
                  <a:lnTo>
                    <a:pt x="232" y="100"/>
                  </a:lnTo>
                  <a:lnTo>
                    <a:pt x="242" y="88"/>
                  </a:lnTo>
                  <a:lnTo>
                    <a:pt x="250" y="74"/>
                  </a:lnTo>
                  <a:lnTo>
                    <a:pt x="256" y="60"/>
                  </a:lnTo>
                  <a:lnTo>
                    <a:pt x="256" y="60"/>
                  </a:lnTo>
                  <a:lnTo>
                    <a:pt x="262" y="46"/>
                  </a:lnTo>
                  <a:lnTo>
                    <a:pt x="266" y="30"/>
                  </a:lnTo>
                  <a:lnTo>
                    <a:pt x="268" y="16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272"/>
            <p:cNvSpPr>
              <a:spLocks/>
            </p:cNvSpPr>
            <p:nvPr/>
          </p:nvSpPr>
          <p:spPr bwMode="auto">
            <a:xfrm>
              <a:off x="8953670" y="2892237"/>
              <a:ext cx="162040" cy="94319"/>
            </a:xfrm>
            <a:custGeom>
              <a:avLst/>
              <a:gdLst>
                <a:gd name="T0" fmla="*/ 268 w 268"/>
                <a:gd name="T1" fmla="*/ 0 h 156"/>
                <a:gd name="T2" fmla="*/ 268 w 268"/>
                <a:gd name="T3" fmla="*/ 0 h 156"/>
                <a:gd name="T4" fmla="*/ 268 w 268"/>
                <a:gd name="T5" fmla="*/ 10 h 156"/>
                <a:gd name="T6" fmla="*/ 100 w 268"/>
                <a:gd name="T7" fmla="*/ 10 h 156"/>
                <a:gd name="T8" fmla="*/ 78 w 268"/>
                <a:gd name="T9" fmla="*/ 32 h 156"/>
                <a:gd name="T10" fmla="*/ 264 w 268"/>
                <a:gd name="T11" fmla="*/ 32 h 156"/>
                <a:gd name="T12" fmla="*/ 264 w 268"/>
                <a:gd name="T13" fmla="*/ 32 h 156"/>
                <a:gd name="T14" fmla="*/ 264 w 268"/>
                <a:gd name="T15" fmla="*/ 32 h 156"/>
                <a:gd name="T16" fmla="*/ 260 w 268"/>
                <a:gd name="T17" fmla="*/ 48 h 156"/>
                <a:gd name="T18" fmla="*/ 254 w 268"/>
                <a:gd name="T19" fmla="*/ 64 h 156"/>
                <a:gd name="T20" fmla="*/ 246 w 268"/>
                <a:gd name="T21" fmla="*/ 80 h 156"/>
                <a:gd name="T22" fmla="*/ 236 w 268"/>
                <a:gd name="T23" fmla="*/ 94 h 156"/>
                <a:gd name="T24" fmla="*/ 16 w 268"/>
                <a:gd name="T25" fmla="*/ 94 h 156"/>
                <a:gd name="T26" fmla="*/ 0 w 268"/>
                <a:gd name="T27" fmla="*/ 110 h 156"/>
                <a:gd name="T28" fmla="*/ 0 w 268"/>
                <a:gd name="T29" fmla="*/ 110 h 156"/>
                <a:gd name="T30" fmla="*/ 0 w 268"/>
                <a:gd name="T31" fmla="*/ 112 h 156"/>
                <a:gd name="T32" fmla="*/ 0 w 268"/>
                <a:gd name="T33" fmla="*/ 112 h 156"/>
                <a:gd name="T34" fmla="*/ 0 w 268"/>
                <a:gd name="T35" fmla="*/ 112 h 156"/>
                <a:gd name="T36" fmla="*/ 0 w 268"/>
                <a:gd name="T37" fmla="*/ 112 h 156"/>
                <a:gd name="T38" fmla="*/ 12 w 268"/>
                <a:gd name="T39" fmla="*/ 122 h 156"/>
                <a:gd name="T40" fmla="*/ 26 w 268"/>
                <a:gd name="T41" fmla="*/ 132 h 156"/>
                <a:gd name="T42" fmla="*/ 38 w 268"/>
                <a:gd name="T43" fmla="*/ 140 h 156"/>
                <a:gd name="T44" fmla="*/ 52 w 268"/>
                <a:gd name="T45" fmla="*/ 146 h 156"/>
                <a:gd name="T46" fmla="*/ 66 w 268"/>
                <a:gd name="T47" fmla="*/ 150 h 156"/>
                <a:gd name="T48" fmla="*/ 80 w 268"/>
                <a:gd name="T49" fmla="*/ 154 h 156"/>
                <a:gd name="T50" fmla="*/ 96 w 268"/>
                <a:gd name="T51" fmla="*/ 156 h 156"/>
                <a:gd name="T52" fmla="*/ 110 w 268"/>
                <a:gd name="T53" fmla="*/ 156 h 156"/>
                <a:gd name="T54" fmla="*/ 110 w 268"/>
                <a:gd name="T55" fmla="*/ 156 h 156"/>
                <a:gd name="T56" fmla="*/ 110 w 268"/>
                <a:gd name="T57" fmla="*/ 156 h 156"/>
                <a:gd name="T58" fmla="*/ 110 w 268"/>
                <a:gd name="T59" fmla="*/ 156 h 156"/>
                <a:gd name="T60" fmla="*/ 110 w 268"/>
                <a:gd name="T61" fmla="*/ 156 h 156"/>
                <a:gd name="T62" fmla="*/ 110 w 268"/>
                <a:gd name="T63" fmla="*/ 156 h 156"/>
                <a:gd name="T64" fmla="*/ 110 w 268"/>
                <a:gd name="T65" fmla="*/ 156 h 156"/>
                <a:gd name="T66" fmla="*/ 126 w 268"/>
                <a:gd name="T67" fmla="*/ 156 h 156"/>
                <a:gd name="T68" fmla="*/ 140 w 268"/>
                <a:gd name="T69" fmla="*/ 154 h 156"/>
                <a:gd name="T70" fmla="*/ 154 w 268"/>
                <a:gd name="T71" fmla="*/ 150 h 156"/>
                <a:gd name="T72" fmla="*/ 168 w 268"/>
                <a:gd name="T73" fmla="*/ 146 h 156"/>
                <a:gd name="T74" fmla="*/ 168 w 268"/>
                <a:gd name="T75" fmla="*/ 146 h 156"/>
                <a:gd name="T76" fmla="*/ 182 w 268"/>
                <a:gd name="T77" fmla="*/ 138 h 156"/>
                <a:gd name="T78" fmla="*/ 196 w 268"/>
                <a:gd name="T79" fmla="*/ 130 h 156"/>
                <a:gd name="T80" fmla="*/ 210 w 268"/>
                <a:gd name="T81" fmla="*/ 122 h 156"/>
                <a:gd name="T82" fmla="*/ 220 w 268"/>
                <a:gd name="T83" fmla="*/ 112 h 156"/>
                <a:gd name="T84" fmla="*/ 232 w 268"/>
                <a:gd name="T85" fmla="*/ 100 h 156"/>
                <a:gd name="T86" fmla="*/ 242 w 268"/>
                <a:gd name="T87" fmla="*/ 88 h 156"/>
                <a:gd name="T88" fmla="*/ 250 w 268"/>
                <a:gd name="T89" fmla="*/ 74 h 156"/>
                <a:gd name="T90" fmla="*/ 256 w 268"/>
                <a:gd name="T91" fmla="*/ 60 h 156"/>
                <a:gd name="T92" fmla="*/ 256 w 268"/>
                <a:gd name="T93" fmla="*/ 60 h 156"/>
                <a:gd name="T94" fmla="*/ 262 w 268"/>
                <a:gd name="T95" fmla="*/ 46 h 156"/>
                <a:gd name="T96" fmla="*/ 266 w 268"/>
                <a:gd name="T97" fmla="*/ 30 h 156"/>
                <a:gd name="T98" fmla="*/ 268 w 268"/>
                <a:gd name="T99" fmla="*/ 16 h 156"/>
                <a:gd name="T100" fmla="*/ 268 w 268"/>
                <a:gd name="T10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8" h="156">
                  <a:moveTo>
                    <a:pt x="268" y="0"/>
                  </a:moveTo>
                  <a:lnTo>
                    <a:pt x="268" y="0"/>
                  </a:lnTo>
                  <a:lnTo>
                    <a:pt x="268" y="10"/>
                  </a:lnTo>
                  <a:lnTo>
                    <a:pt x="100" y="10"/>
                  </a:lnTo>
                  <a:lnTo>
                    <a:pt x="78" y="32"/>
                  </a:lnTo>
                  <a:lnTo>
                    <a:pt x="264" y="32"/>
                  </a:lnTo>
                  <a:lnTo>
                    <a:pt x="264" y="32"/>
                  </a:lnTo>
                  <a:lnTo>
                    <a:pt x="264" y="32"/>
                  </a:lnTo>
                  <a:lnTo>
                    <a:pt x="260" y="48"/>
                  </a:lnTo>
                  <a:lnTo>
                    <a:pt x="254" y="64"/>
                  </a:lnTo>
                  <a:lnTo>
                    <a:pt x="246" y="80"/>
                  </a:lnTo>
                  <a:lnTo>
                    <a:pt x="236" y="94"/>
                  </a:lnTo>
                  <a:lnTo>
                    <a:pt x="16" y="94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2" y="122"/>
                  </a:lnTo>
                  <a:lnTo>
                    <a:pt x="26" y="132"/>
                  </a:lnTo>
                  <a:lnTo>
                    <a:pt x="38" y="140"/>
                  </a:lnTo>
                  <a:lnTo>
                    <a:pt x="52" y="146"/>
                  </a:lnTo>
                  <a:lnTo>
                    <a:pt x="66" y="150"/>
                  </a:lnTo>
                  <a:lnTo>
                    <a:pt x="80" y="154"/>
                  </a:lnTo>
                  <a:lnTo>
                    <a:pt x="96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26" y="156"/>
                  </a:lnTo>
                  <a:lnTo>
                    <a:pt x="140" y="154"/>
                  </a:lnTo>
                  <a:lnTo>
                    <a:pt x="154" y="150"/>
                  </a:lnTo>
                  <a:lnTo>
                    <a:pt x="168" y="146"/>
                  </a:lnTo>
                  <a:lnTo>
                    <a:pt x="168" y="146"/>
                  </a:lnTo>
                  <a:lnTo>
                    <a:pt x="182" y="138"/>
                  </a:lnTo>
                  <a:lnTo>
                    <a:pt x="196" y="130"/>
                  </a:lnTo>
                  <a:lnTo>
                    <a:pt x="210" y="122"/>
                  </a:lnTo>
                  <a:lnTo>
                    <a:pt x="220" y="112"/>
                  </a:lnTo>
                  <a:lnTo>
                    <a:pt x="232" y="100"/>
                  </a:lnTo>
                  <a:lnTo>
                    <a:pt x="242" y="88"/>
                  </a:lnTo>
                  <a:lnTo>
                    <a:pt x="250" y="74"/>
                  </a:lnTo>
                  <a:lnTo>
                    <a:pt x="256" y="60"/>
                  </a:lnTo>
                  <a:lnTo>
                    <a:pt x="256" y="60"/>
                  </a:lnTo>
                  <a:lnTo>
                    <a:pt x="262" y="46"/>
                  </a:lnTo>
                  <a:lnTo>
                    <a:pt x="266" y="30"/>
                  </a:lnTo>
                  <a:lnTo>
                    <a:pt x="268" y="16"/>
                  </a:lnTo>
                  <a:lnTo>
                    <a:pt x="2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2" name="Picture 27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9296" y="2862007"/>
              <a:ext cx="112461" cy="3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3" name="Picture 27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8507" y="2905539"/>
              <a:ext cx="159622" cy="47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4" name="Freeform 275"/>
            <p:cNvSpPr>
              <a:spLocks noEditPoints="1"/>
            </p:cNvSpPr>
            <p:nvPr/>
          </p:nvSpPr>
          <p:spPr bwMode="auto">
            <a:xfrm>
              <a:off x="8959717" y="2979301"/>
              <a:ext cx="12093" cy="12092"/>
            </a:xfrm>
            <a:custGeom>
              <a:avLst/>
              <a:gdLst>
                <a:gd name="T0" fmla="*/ 10 w 20"/>
                <a:gd name="T1" fmla="*/ 20 h 20"/>
                <a:gd name="T2" fmla="*/ 10 w 20"/>
                <a:gd name="T3" fmla="*/ 20 h 20"/>
                <a:gd name="T4" fmla="*/ 10 w 20"/>
                <a:gd name="T5" fmla="*/ 20 h 20"/>
                <a:gd name="T6" fmla="*/ 10 w 20"/>
                <a:gd name="T7" fmla="*/ 20 h 20"/>
                <a:gd name="T8" fmla="*/ 10 w 20"/>
                <a:gd name="T9" fmla="*/ 20 h 20"/>
                <a:gd name="T10" fmla="*/ 10 w 20"/>
                <a:gd name="T11" fmla="*/ 20 h 20"/>
                <a:gd name="T12" fmla="*/ 4 w 20"/>
                <a:gd name="T13" fmla="*/ 20 h 20"/>
                <a:gd name="T14" fmla="*/ 4 w 20"/>
                <a:gd name="T15" fmla="*/ 20 h 20"/>
                <a:gd name="T16" fmla="*/ 4 w 20"/>
                <a:gd name="T17" fmla="*/ 20 h 20"/>
                <a:gd name="T18" fmla="*/ 4 w 20"/>
                <a:gd name="T19" fmla="*/ 20 h 20"/>
                <a:gd name="T20" fmla="*/ 4 w 20"/>
                <a:gd name="T21" fmla="*/ 20 h 20"/>
                <a:gd name="T22" fmla="*/ 18 w 20"/>
                <a:gd name="T23" fmla="*/ 16 h 20"/>
                <a:gd name="T24" fmla="*/ 18 w 20"/>
                <a:gd name="T25" fmla="*/ 16 h 20"/>
                <a:gd name="T26" fmla="*/ 14 w 20"/>
                <a:gd name="T27" fmla="*/ 20 h 20"/>
                <a:gd name="T28" fmla="*/ 10 w 20"/>
                <a:gd name="T29" fmla="*/ 20 h 20"/>
                <a:gd name="T30" fmla="*/ 10 w 20"/>
                <a:gd name="T31" fmla="*/ 20 h 20"/>
                <a:gd name="T32" fmla="*/ 14 w 20"/>
                <a:gd name="T33" fmla="*/ 20 h 20"/>
                <a:gd name="T34" fmla="*/ 18 w 20"/>
                <a:gd name="T35" fmla="*/ 16 h 20"/>
                <a:gd name="T36" fmla="*/ 18 w 20"/>
                <a:gd name="T37" fmla="*/ 16 h 20"/>
                <a:gd name="T38" fmla="*/ 18 w 20"/>
                <a:gd name="T39" fmla="*/ 16 h 20"/>
                <a:gd name="T40" fmla="*/ 18 w 20"/>
                <a:gd name="T41" fmla="*/ 16 h 20"/>
                <a:gd name="T42" fmla="*/ 18 w 20"/>
                <a:gd name="T43" fmla="*/ 16 h 20"/>
                <a:gd name="T44" fmla="*/ 18 w 20"/>
                <a:gd name="T45" fmla="*/ 16 h 20"/>
                <a:gd name="T46" fmla="*/ 18 w 20"/>
                <a:gd name="T47" fmla="*/ 16 h 20"/>
                <a:gd name="T48" fmla="*/ 18 w 20"/>
                <a:gd name="T49" fmla="*/ 16 h 20"/>
                <a:gd name="T50" fmla="*/ 18 w 20"/>
                <a:gd name="T51" fmla="*/ 16 h 20"/>
                <a:gd name="T52" fmla="*/ 18 w 20"/>
                <a:gd name="T53" fmla="*/ 16 h 20"/>
                <a:gd name="T54" fmla="*/ 18 w 20"/>
                <a:gd name="T55" fmla="*/ 16 h 20"/>
                <a:gd name="T56" fmla="*/ 14 w 20"/>
                <a:gd name="T57" fmla="*/ 0 h 20"/>
                <a:gd name="T58" fmla="*/ 14 w 20"/>
                <a:gd name="T59" fmla="*/ 0 h 20"/>
                <a:gd name="T60" fmla="*/ 16 w 20"/>
                <a:gd name="T61" fmla="*/ 2 h 20"/>
                <a:gd name="T62" fmla="*/ 16 w 20"/>
                <a:gd name="T63" fmla="*/ 2 h 20"/>
                <a:gd name="T64" fmla="*/ 20 w 20"/>
                <a:gd name="T65" fmla="*/ 4 h 20"/>
                <a:gd name="T66" fmla="*/ 20 w 20"/>
                <a:gd name="T67" fmla="*/ 10 h 20"/>
                <a:gd name="T68" fmla="*/ 20 w 20"/>
                <a:gd name="T69" fmla="*/ 10 h 20"/>
                <a:gd name="T70" fmla="*/ 20 w 20"/>
                <a:gd name="T71" fmla="*/ 10 h 20"/>
                <a:gd name="T72" fmla="*/ 20 w 20"/>
                <a:gd name="T73" fmla="*/ 4 h 20"/>
                <a:gd name="T74" fmla="*/ 16 w 20"/>
                <a:gd name="T75" fmla="*/ 2 h 20"/>
                <a:gd name="T76" fmla="*/ 16 w 20"/>
                <a:gd name="T77" fmla="*/ 2 h 20"/>
                <a:gd name="T78" fmla="*/ 14 w 20"/>
                <a:gd name="T79" fmla="*/ 0 h 20"/>
                <a:gd name="T80" fmla="*/ 14 w 20"/>
                <a:gd name="T81" fmla="*/ 0 h 20"/>
                <a:gd name="T82" fmla="*/ 10 w 20"/>
                <a:gd name="T83" fmla="*/ 0 h 20"/>
                <a:gd name="T84" fmla="*/ 10 w 20"/>
                <a:gd name="T85" fmla="*/ 0 h 20"/>
                <a:gd name="T86" fmla="*/ 10 w 20"/>
                <a:gd name="T87" fmla="*/ 0 h 20"/>
                <a:gd name="T88" fmla="*/ 4 w 20"/>
                <a:gd name="T89" fmla="*/ 2 h 20"/>
                <a:gd name="T90" fmla="*/ 0 w 20"/>
                <a:gd name="T91" fmla="*/ 4 h 20"/>
                <a:gd name="T92" fmla="*/ 0 w 20"/>
                <a:gd name="T93" fmla="*/ 4 h 20"/>
                <a:gd name="T94" fmla="*/ 0 w 20"/>
                <a:gd name="T95" fmla="*/ 10 h 20"/>
                <a:gd name="T96" fmla="*/ 0 w 20"/>
                <a:gd name="T97" fmla="*/ 10 h 20"/>
                <a:gd name="T98" fmla="*/ 0 w 20"/>
                <a:gd name="T99" fmla="*/ 10 h 20"/>
                <a:gd name="T100" fmla="*/ 0 w 20"/>
                <a:gd name="T101" fmla="*/ 4 h 20"/>
                <a:gd name="T102" fmla="*/ 0 w 20"/>
                <a:gd name="T103" fmla="*/ 4 h 20"/>
                <a:gd name="T104" fmla="*/ 4 w 20"/>
                <a:gd name="T105" fmla="*/ 2 h 20"/>
                <a:gd name="T106" fmla="*/ 10 w 20"/>
                <a:gd name="T107" fmla="*/ 0 h 20"/>
                <a:gd name="T108" fmla="*/ 10 w 20"/>
                <a:gd name="T109" fmla="*/ 0 h 20"/>
                <a:gd name="T110" fmla="*/ 10 w 20"/>
                <a:gd name="T111" fmla="*/ 0 h 20"/>
                <a:gd name="T112" fmla="*/ 10 w 20"/>
                <a:gd name="T113" fmla="*/ 0 h 20"/>
                <a:gd name="T114" fmla="*/ 10 w 20"/>
                <a:gd name="T115" fmla="*/ 0 h 20"/>
                <a:gd name="T116" fmla="*/ 10 w 20"/>
                <a:gd name="T117" fmla="*/ 0 h 20"/>
                <a:gd name="T118" fmla="*/ 10 w 20"/>
                <a:gd name="T119" fmla="*/ 0 h 20"/>
                <a:gd name="T120" fmla="*/ 10 w 20"/>
                <a:gd name="T121" fmla="*/ 0 h 20"/>
                <a:gd name="T122" fmla="*/ 10 w 20"/>
                <a:gd name="T1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close/>
                  <a:moveTo>
                    <a:pt x="4" y="20"/>
                  </a:move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close/>
                  <a:moveTo>
                    <a:pt x="18" y="16"/>
                  </a:moveTo>
                  <a:lnTo>
                    <a:pt x="18" y="16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6"/>
                  </a:lnTo>
                  <a:close/>
                  <a:moveTo>
                    <a:pt x="18" y="16"/>
                  </a:move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close/>
                  <a:moveTo>
                    <a:pt x="18" y="16"/>
                  </a:move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10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276"/>
            <p:cNvSpPr>
              <a:spLocks/>
            </p:cNvSpPr>
            <p:nvPr/>
          </p:nvSpPr>
          <p:spPr bwMode="auto">
            <a:xfrm>
              <a:off x="8965763" y="29913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Rectangle 277"/>
            <p:cNvSpPr>
              <a:spLocks noChangeArrowheads="1"/>
            </p:cNvSpPr>
            <p:nvPr/>
          </p:nvSpPr>
          <p:spPr bwMode="auto">
            <a:xfrm>
              <a:off x="8962135" y="2991393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278"/>
            <p:cNvSpPr>
              <a:spLocks/>
            </p:cNvSpPr>
            <p:nvPr/>
          </p:nvSpPr>
          <p:spPr bwMode="auto">
            <a:xfrm>
              <a:off x="8965763" y="2988974"/>
              <a:ext cx="4837" cy="2418"/>
            </a:xfrm>
            <a:custGeom>
              <a:avLst/>
              <a:gdLst>
                <a:gd name="T0" fmla="*/ 8 w 8"/>
                <a:gd name="T1" fmla="*/ 0 h 4"/>
                <a:gd name="T2" fmla="*/ 8 w 8"/>
                <a:gd name="T3" fmla="*/ 0 h 4"/>
                <a:gd name="T4" fmla="*/ 4 w 8"/>
                <a:gd name="T5" fmla="*/ 4 h 4"/>
                <a:gd name="T6" fmla="*/ 0 w 8"/>
                <a:gd name="T7" fmla="*/ 4 h 4"/>
                <a:gd name="T8" fmla="*/ 0 w 8"/>
                <a:gd name="T9" fmla="*/ 4 h 4"/>
                <a:gd name="T10" fmla="*/ 4 w 8"/>
                <a:gd name="T11" fmla="*/ 4 h 4"/>
                <a:gd name="T12" fmla="*/ 8 w 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Rectangle 279"/>
            <p:cNvSpPr>
              <a:spLocks noChangeArrowheads="1"/>
            </p:cNvSpPr>
            <p:nvPr/>
          </p:nvSpPr>
          <p:spPr bwMode="auto">
            <a:xfrm>
              <a:off x="8970600" y="298897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Rectangle 280"/>
            <p:cNvSpPr>
              <a:spLocks noChangeArrowheads="1"/>
            </p:cNvSpPr>
            <p:nvPr/>
          </p:nvSpPr>
          <p:spPr bwMode="auto">
            <a:xfrm>
              <a:off x="8970600" y="298897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281"/>
            <p:cNvSpPr>
              <a:spLocks/>
            </p:cNvSpPr>
            <p:nvPr/>
          </p:nvSpPr>
          <p:spPr bwMode="auto">
            <a:xfrm>
              <a:off x="8968181" y="2979301"/>
              <a:ext cx="3628" cy="6046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0 h 10"/>
                <a:gd name="T4" fmla="*/ 2 w 6"/>
                <a:gd name="T5" fmla="*/ 2 h 10"/>
                <a:gd name="T6" fmla="*/ 2 w 6"/>
                <a:gd name="T7" fmla="*/ 2 h 10"/>
                <a:gd name="T8" fmla="*/ 6 w 6"/>
                <a:gd name="T9" fmla="*/ 4 h 10"/>
                <a:gd name="T10" fmla="*/ 6 w 6"/>
                <a:gd name="T11" fmla="*/ 10 h 10"/>
                <a:gd name="T12" fmla="*/ 6 w 6"/>
                <a:gd name="T13" fmla="*/ 10 h 10"/>
                <a:gd name="T14" fmla="*/ 6 w 6"/>
                <a:gd name="T15" fmla="*/ 10 h 10"/>
                <a:gd name="T16" fmla="*/ 6 w 6"/>
                <a:gd name="T17" fmla="*/ 4 h 10"/>
                <a:gd name="T18" fmla="*/ 2 w 6"/>
                <a:gd name="T19" fmla="*/ 2 h 10"/>
                <a:gd name="T20" fmla="*/ 2 w 6"/>
                <a:gd name="T21" fmla="*/ 2 h 10"/>
                <a:gd name="T22" fmla="*/ 0 w 6"/>
                <a:gd name="T23" fmla="*/ 0 h 10"/>
                <a:gd name="T24" fmla="*/ 0 w 6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4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282"/>
            <p:cNvSpPr>
              <a:spLocks/>
            </p:cNvSpPr>
            <p:nvPr/>
          </p:nvSpPr>
          <p:spPr bwMode="auto">
            <a:xfrm>
              <a:off x="8959717" y="2979301"/>
              <a:ext cx="6046" cy="6046"/>
            </a:xfrm>
            <a:custGeom>
              <a:avLst/>
              <a:gdLst>
                <a:gd name="T0" fmla="*/ 10 w 10"/>
                <a:gd name="T1" fmla="*/ 0 h 10"/>
                <a:gd name="T2" fmla="*/ 10 w 10"/>
                <a:gd name="T3" fmla="*/ 0 h 10"/>
                <a:gd name="T4" fmla="*/ 10 w 10"/>
                <a:gd name="T5" fmla="*/ 0 h 10"/>
                <a:gd name="T6" fmla="*/ 4 w 10"/>
                <a:gd name="T7" fmla="*/ 2 h 10"/>
                <a:gd name="T8" fmla="*/ 0 w 10"/>
                <a:gd name="T9" fmla="*/ 4 h 10"/>
                <a:gd name="T10" fmla="*/ 0 w 10"/>
                <a:gd name="T11" fmla="*/ 4 h 10"/>
                <a:gd name="T12" fmla="*/ 0 w 10"/>
                <a:gd name="T13" fmla="*/ 10 h 10"/>
                <a:gd name="T14" fmla="*/ 0 w 10"/>
                <a:gd name="T15" fmla="*/ 10 h 10"/>
                <a:gd name="T16" fmla="*/ 0 w 10"/>
                <a:gd name="T17" fmla="*/ 10 h 10"/>
                <a:gd name="T18" fmla="*/ 0 w 10"/>
                <a:gd name="T19" fmla="*/ 4 h 10"/>
                <a:gd name="T20" fmla="*/ 0 w 10"/>
                <a:gd name="T21" fmla="*/ 4 h 10"/>
                <a:gd name="T22" fmla="*/ 4 w 10"/>
                <a:gd name="T23" fmla="*/ 2 h 10"/>
                <a:gd name="T24" fmla="*/ 10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283"/>
            <p:cNvSpPr>
              <a:spLocks/>
            </p:cNvSpPr>
            <p:nvPr/>
          </p:nvSpPr>
          <p:spPr bwMode="auto">
            <a:xfrm>
              <a:off x="8965763" y="2979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284"/>
            <p:cNvSpPr>
              <a:spLocks/>
            </p:cNvSpPr>
            <p:nvPr/>
          </p:nvSpPr>
          <p:spPr bwMode="auto">
            <a:xfrm>
              <a:off x="8959717" y="297930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0 w 20"/>
                <a:gd name="T5" fmla="*/ 0 h 20"/>
                <a:gd name="T6" fmla="*/ 10 w 20"/>
                <a:gd name="T7" fmla="*/ 0 h 20"/>
                <a:gd name="T8" fmla="*/ 4 w 20"/>
                <a:gd name="T9" fmla="*/ 2 h 20"/>
                <a:gd name="T10" fmla="*/ 0 w 20"/>
                <a:gd name="T11" fmla="*/ 4 h 20"/>
                <a:gd name="T12" fmla="*/ 0 w 20"/>
                <a:gd name="T13" fmla="*/ 4 h 20"/>
                <a:gd name="T14" fmla="*/ 0 w 20"/>
                <a:gd name="T15" fmla="*/ 10 h 20"/>
                <a:gd name="T16" fmla="*/ 0 w 20"/>
                <a:gd name="T17" fmla="*/ 10 h 20"/>
                <a:gd name="T18" fmla="*/ 0 w 20"/>
                <a:gd name="T19" fmla="*/ 16 h 20"/>
                <a:gd name="T20" fmla="*/ 4 w 20"/>
                <a:gd name="T21" fmla="*/ 20 h 20"/>
                <a:gd name="T22" fmla="*/ 4 w 20"/>
                <a:gd name="T23" fmla="*/ 20 h 20"/>
                <a:gd name="T24" fmla="*/ 4 w 20"/>
                <a:gd name="T25" fmla="*/ 20 h 20"/>
                <a:gd name="T26" fmla="*/ 4 w 20"/>
                <a:gd name="T27" fmla="*/ 20 h 20"/>
                <a:gd name="T28" fmla="*/ 4 w 20"/>
                <a:gd name="T29" fmla="*/ 20 h 20"/>
                <a:gd name="T30" fmla="*/ 4 w 20"/>
                <a:gd name="T31" fmla="*/ 20 h 20"/>
                <a:gd name="T32" fmla="*/ 4 w 20"/>
                <a:gd name="T33" fmla="*/ 20 h 20"/>
                <a:gd name="T34" fmla="*/ 10 w 20"/>
                <a:gd name="T35" fmla="*/ 20 h 20"/>
                <a:gd name="T36" fmla="*/ 10 w 20"/>
                <a:gd name="T37" fmla="*/ 20 h 20"/>
                <a:gd name="T38" fmla="*/ 10 w 20"/>
                <a:gd name="T39" fmla="*/ 20 h 20"/>
                <a:gd name="T40" fmla="*/ 10 w 20"/>
                <a:gd name="T41" fmla="*/ 20 h 20"/>
                <a:gd name="T42" fmla="*/ 10 w 20"/>
                <a:gd name="T43" fmla="*/ 20 h 20"/>
                <a:gd name="T44" fmla="*/ 10 w 20"/>
                <a:gd name="T45" fmla="*/ 20 h 20"/>
                <a:gd name="T46" fmla="*/ 10 w 20"/>
                <a:gd name="T47" fmla="*/ 20 h 20"/>
                <a:gd name="T48" fmla="*/ 10 w 20"/>
                <a:gd name="T49" fmla="*/ 20 h 20"/>
                <a:gd name="T50" fmla="*/ 10 w 20"/>
                <a:gd name="T51" fmla="*/ 20 h 20"/>
                <a:gd name="T52" fmla="*/ 14 w 20"/>
                <a:gd name="T53" fmla="*/ 20 h 20"/>
                <a:gd name="T54" fmla="*/ 18 w 20"/>
                <a:gd name="T55" fmla="*/ 16 h 20"/>
                <a:gd name="T56" fmla="*/ 18 w 20"/>
                <a:gd name="T57" fmla="*/ 16 h 20"/>
                <a:gd name="T58" fmla="*/ 18 w 20"/>
                <a:gd name="T59" fmla="*/ 16 h 20"/>
                <a:gd name="T60" fmla="*/ 18 w 20"/>
                <a:gd name="T61" fmla="*/ 16 h 20"/>
                <a:gd name="T62" fmla="*/ 18 w 20"/>
                <a:gd name="T63" fmla="*/ 16 h 20"/>
                <a:gd name="T64" fmla="*/ 18 w 20"/>
                <a:gd name="T65" fmla="*/ 16 h 20"/>
                <a:gd name="T66" fmla="*/ 18 w 20"/>
                <a:gd name="T67" fmla="*/ 16 h 20"/>
                <a:gd name="T68" fmla="*/ 18 w 20"/>
                <a:gd name="T69" fmla="*/ 16 h 20"/>
                <a:gd name="T70" fmla="*/ 18 w 20"/>
                <a:gd name="T71" fmla="*/ 16 h 20"/>
                <a:gd name="T72" fmla="*/ 18 w 20"/>
                <a:gd name="T73" fmla="*/ 16 h 20"/>
                <a:gd name="T74" fmla="*/ 18 w 20"/>
                <a:gd name="T75" fmla="*/ 16 h 20"/>
                <a:gd name="T76" fmla="*/ 18 w 20"/>
                <a:gd name="T77" fmla="*/ 16 h 20"/>
                <a:gd name="T78" fmla="*/ 18 w 20"/>
                <a:gd name="T79" fmla="*/ 16 h 20"/>
                <a:gd name="T80" fmla="*/ 18 w 20"/>
                <a:gd name="T81" fmla="*/ 16 h 20"/>
                <a:gd name="T82" fmla="*/ 18 w 20"/>
                <a:gd name="T83" fmla="*/ 16 h 20"/>
                <a:gd name="T84" fmla="*/ 18 w 20"/>
                <a:gd name="T85" fmla="*/ 16 h 20"/>
                <a:gd name="T86" fmla="*/ 20 w 20"/>
                <a:gd name="T87" fmla="*/ 10 h 20"/>
                <a:gd name="T88" fmla="*/ 20 w 20"/>
                <a:gd name="T89" fmla="*/ 10 h 20"/>
                <a:gd name="T90" fmla="*/ 20 w 20"/>
                <a:gd name="T91" fmla="*/ 4 h 20"/>
                <a:gd name="T92" fmla="*/ 16 w 20"/>
                <a:gd name="T93" fmla="*/ 2 h 20"/>
                <a:gd name="T94" fmla="*/ 16 w 20"/>
                <a:gd name="T95" fmla="*/ 2 h 20"/>
                <a:gd name="T96" fmla="*/ 14 w 20"/>
                <a:gd name="T97" fmla="*/ 0 h 20"/>
                <a:gd name="T98" fmla="*/ 14 w 20"/>
                <a:gd name="T99" fmla="*/ 0 h 20"/>
                <a:gd name="T100" fmla="*/ 10 w 20"/>
                <a:gd name="T101" fmla="*/ 0 h 20"/>
                <a:gd name="T102" fmla="*/ 10 w 20"/>
                <a:gd name="T103" fmla="*/ 0 h 20"/>
                <a:gd name="T104" fmla="*/ 10 w 20"/>
                <a:gd name="T10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285"/>
            <p:cNvSpPr>
              <a:spLocks/>
            </p:cNvSpPr>
            <p:nvPr/>
          </p:nvSpPr>
          <p:spPr bwMode="auto">
            <a:xfrm>
              <a:off x="8959717" y="297930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0 w 20"/>
                <a:gd name="T5" fmla="*/ 0 h 20"/>
                <a:gd name="T6" fmla="*/ 10 w 20"/>
                <a:gd name="T7" fmla="*/ 0 h 20"/>
                <a:gd name="T8" fmla="*/ 4 w 20"/>
                <a:gd name="T9" fmla="*/ 2 h 20"/>
                <a:gd name="T10" fmla="*/ 0 w 20"/>
                <a:gd name="T11" fmla="*/ 4 h 20"/>
                <a:gd name="T12" fmla="*/ 0 w 20"/>
                <a:gd name="T13" fmla="*/ 4 h 20"/>
                <a:gd name="T14" fmla="*/ 0 w 20"/>
                <a:gd name="T15" fmla="*/ 10 h 20"/>
                <a:gd name="T16" fmla="*/ 0 w 20"/>
                <a:gd name="T17" fmla="*/ 10 h 20"/>
                <a:gd name="T18" fmla="*/ 0 w 20"/>
                <a:gd name="T19" fmla="*/ 16 h 20"/>
                <a:gd name="T20" fmla="*/ 4 w 20"/>
                <a:gd name="T21" fmla="*/ 20 h 20"/>
                <a:gd name="T22" fmla="*/ 4 w 20"/>
                <a:gd name="T23" fmla="*/ 20 h 20"/>
                <a:gd name="T24" fmla="*/ 4 w 20"/>
                <a:gd name="T25" fmla="*/ 20 h 20"/>
                <a:gd name="T26" fmla="*/ 4 w 20"/>
                <a:gd name="T27" fmla="*/ 20 h 20"/>
                <a:gd name="T28" fmla="*/ 4 w 20"/>
                <a:gd name="T29" fmla="*/ 20 h 20"/>
                <a:gd name="T30" fmla="*/ 4 w 20"/>
                <a:gd name="T31" fmla="*/ 20 h 20"/>
                <a:gd name="T32" fmla="*/ 4 w 20"/>
                <a:gd name="T33" fmla="*/ 20 h 20"/>
                <a:gd name="T34" fmla="*/ 10 w 20"/>
                <a:gd name="T35" fmla="*/ 20 h 20"/>
                <a:gd name="T36" fmla="*/ 10 w 20"/>
                <a:gd name="T37" fmla="*/ 20 h 20"/>
                <a:gd name="T38" fmla="*/ 10 w 20"/>
                <a:gd name="T39" fmla="*/ 20 h 20"/>
                <a:gd name="T40" fmla="*/ 10 w 20"/>
                <a:gd name="T41" fmla="*/ 20 h 20"/>
                <a:gd name="T42" fmla="*/ 10 w 20"/>
                <a:gd name="T43" fmla="*/ 20 h 20"/>
                <a:gd name="T44" fmla="*/ 10 w 20"/>
                <a:gd name="T45" fmla="*/ 20 h 20"/>
                <a:gd name="T46" fmla="*/ 10 w 20"/>
                <a:gd name="T47" fmla="*/ 20 h 20"/>
                <a:gd name="T48" fmla="*/ 10 w 20"/>
                <a:gd name="T49" fmla="*/ 20 h 20"/>
                <a:gd name="T50" fmla="*/ 10 w 20"/>
                <a:gd name="T51" fmla="*/ 20 h 20"/>
                <a:gd name="T52" fmla="*/ 14 w 20"/>
                <a:gd name="T53" fmla="*/ 20 h 20"/>
                <a:gd name="T54" fmla="*/ 18 w 20"/>
                <a:gd name="T55" fmla="*/ 16 h 20"/>
                <a:gd name="T56" fmla="*/ 18 w 20"/>
                <a:gd name="T57" fmla="*/ 16 h 20"/>
                <a:gd name="T58" fmla="*/ 18 w 20"/>
                <a:gd name="T59" fmla="*/ 16 h 20"/>
                <a:gd name="T60" fmla="*/ 18 w 20"/>
                <a:gd name="T61" fmla="*/ 16 h 20"/>
                <a:gd name="T62" fmla="*/ 18 w 20"/>
                <a:gd name="T63" fmla="*/ 16 h 20"/>
                <a:gd name="T64" fmla="*/ 18 w 20"/>
                <a:gd name="T65" fmla="*/ 16 h 20"/>
                <a:gd name="T66" fmla="*/ 18 w 20"/>
                <a:gd name="T67" fmla="*/ 16 h 20"/>
                <a:gd name="T68" fmla="*/ 18 w 20"/>
                <a:gd name="T69" fmla="*/ 16 h 20"/>
                <a:gd name="T70" fmla="*/ 18 w 20"/>
                <a:gd name="T71" fmla="*/ 16 h 20"/>
                <a:gd name="T72" fmla="*/ 18 w 20"/>
                <a:gd name="T73" fmla="*/ 16 h 20"/>
                <a:gd name="T74" fmla="*/ 18 w 20"/>
                <a:gd name="T75" fmla="*/ 16 h 20"/>
                <a:gd name="T76" fmla="*/ 18 w 20"/>
                <a:gd name="T77" fmla="*/ 16 h 20"/>
                <a:gd name="T78" fmla="*/ 18 w 20"/>
                <a:gd name="T79" fmla="*/ 16 h 20"/>
                <a:gd name="T80" fmla="*/ 18 w 20"/>
                <a:gd name="T81" fmla="*/ 16 h 20"/>
                <a:gd name="T82" fmla="*/ 18 w 20"/>
                <a:gd name="T83" fmla="*/ 16 h 20"/>
                <a:gd name="T84" fmla="*/ 18 w 20"/>
                <a:gd name="T85" fmla="*/ 16 h 20"/>
                <a:gd name="T86" fmla="*/ 20 w 20"/>
                <a:gd name="T87" fmla="*/ 10 h 20"/>
                <a:gd name="T88" fmla="*/ 20 w 20"/>
                <a:gd name="T89" fmla="*/ 10 h 20"/>
                <a:gd name="T90" fmla="*/ 20 w 20"/>
                <a:gd name="T91" fmla="*/ 4 h 20"/>
                <a:gd name="T92" fmla="*/ 16 w 20"/>
                <a:gd name="T93" fmla="*/ 2 h 20"/>
                <a:gd name="T94" fmla="*/ 16 w 20"/>
                <a:gd name="T95" fmla="*/ 2 h 20"/>
                <a:gd name="T96" fmla="*/ 14 w 20"/>
                <a:gd name="T97" fmla="*/ 0 h 20"/>
                <a:gd name="T98" fmla="*/ 14 w 20"/>
                <a:gd name="T99" fmla="*/ 0 h 20"/>
                <a:gd name="T100" fmla="*/ 10 w 20"/>
                <a:gd name="T101" fmla="*/ 0 h 20"/>
                <a:gd name="T102" fmla="*/ 10 w 20"/>
                <a:gd name="T103" fmla="*/ 0 h 20"/>
                <a:gd name="T104" fmla="*/ 10 w 20"/>
                <a:gd name="T10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286"/>
            <p:cNvSpPr>
              <a:spLocks noEditPoints="1"/>
            </p:cNvSpPr>
            <p:nvPr/>
          </p:nvSpPr>
          <p:spPr bwMode="auto">
            <a:xfrm>
              <a:off x="8985111" y="2990184"/>
              <a:ext cx="13302" cy="12092"/>
            </a:xfrm>
            <a:custGeom>
              <a:avLst/>
              <a:gdLst>
                <a:gd name="T0" fmla="*/ 12 w 22"/>
                <a:gd name="T1" fmla="*/ 20 h 20"/>
                <a:gd name="T2" fmla="*/ 12 w 22"/>
                <a:gd name="T3" fmla="*/ 20 h 20"/>
                <a:gd name="T4" fmla="*/ 12 w 22"/>
                <a:gd name="T5" fmla="*/ 20 h 20"/>
                <a:gd name="T6" fmla="*/ 8 w 22"/>
                <a:gd name="T7" fmla="*/ 20 h 20"/>
                <a:gd name="T8" fmla="*/ 8 w 22"/>
                <a:gd name="T9" fmla="*/ 20 h 20"/>
                <a:gd name="T10" fmla="*/ 22 w 22"/>
                <a:gd name="T11" fmla="*/ 14 h 20"/>
                <a:gd name="T12" fmla="*/ 18 w 22"/>
                <a:gd name="T13" fmla="*/ 18 h 20"/>
                <a:gd name="T14" fmla="*/ 12 w 22"/>
                <a:gd name="T15" fmla="*/ 20 h 20"/>
                <a:gd name="T16" fmla="*/ 22 w 22"/>
                <a:gd name="T17" fmla="*/ 14 h 20"/>
                <a:gd name="T18" fmla="*/ 22 w 22"/>
                <a:gd name="T19" fmla="*/ 12 h 20"/>
                <a:gd name="T20" fmla="*/ 22 w 22"/>
                <a:gd name="T21" fmla="*/ 14 h 20"/>
                <a:gd name="T22" fmla="*/ 2 w 22"/>
                <a:gd name="T23" fmla="*/ 8 h 20"/>
                <a:gd name="T24" fmla="*/ 2 w 22"/>
                <a:gd name="T25" fmla="*/ 8 h 20"/>
                <a:gd name="T26" fmla="*/ 2 w 22"/>
                <a:gd name="T27" fmla="*/ 8 h 20"/>
                <a:gd name="T28" fmla="*/ 0 w 22"/>
                <a:gd name="T29" fmla="*/ 10 h 20"/>
                <a:gd name="T30" fmla="*/ 2 w 22"/>
                <a:gd name="T31" fmla="*/ 8 h 20"/>
                <a:gd name="T32" fmla="*/ 2 w 22"/>
                <a:gd name="T33" fmla="*/ 8 h 20"/>
                <a:gd name="T34" fmla="*/ 14 w 22"/>
                <a:gd name="T35" fmla="*/ 0 h 20"/>
                <a:gd name="T36" fmla="*/ 14 w 22"/>
                <a:gd name="T37" fmla="*/ 0 h 20"/>
                <a:gd name="T38" fmla="*/ 22 w 22"/>
                <a:gd name="T39" fmla="*/ 10 h 20"/>
                <a:gd name="T40" fmla="*/ 22 w 22"/>
                <a:gd name="T41" fmla="*/ 10 h 20"/>
                <a:gd name="T42" fmla="*/ 14 w 22"/>
                <a:gd name="T43" fmla="*/ 0 h 20"/>
                <a:gd name="T44" fmla="*/ 14 w 22"/>
                <a:gd name="T45" fmla="*/ 0 h 20"/>
                <a:gd name="T46" fmla="*/ 12 w 22"/>
                <a:gd name="T47" fmla="*/ 0 h 20"/>
                <a:gd name="T48" fmla="*/ 12 w 22"/>
                <a:gd name="T49" fmla="*/ 0 h 20"/>
                <a:gd name="T50" fmla="*/ 2 w 22"/>
                <a:gd name="T51" fmla="*/ 8 h 20"/>
                <a:gd name="T52" fmla="*/ 2 w 22"/>
                <a:gd name="T53" fmla="*/ 8 h 20"/>
                <a:gd name="T54" fmla="*/ 12 w 22"/>
                <a:gd name="T55" fmla="*/ 0 h 20"/>
                <a:gd name="T56" fmla="*/ 12 w 22"/>
                <a:gd name="T57" fmla="*/ 0 h 20"/>
                <a:gd name="T58" fmla="*/ 12 w 22"/>
                <a:gd name="T59" fmla="*/ 0 h 20"/>
                <a:gd name="T60" fmla="*/ 12 w 22"/>
                <a:gd name="T61" fmla="*/ 0 h 20"/>
                <a:gd name="T62" fmla="*/ 12 w 22"/>
                <a:gd name="T6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" h="20">
                  <a:moveTo>
                    <a:pt x="12" y="20"/>
                  </a:move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close/>
                  <a:moveTo>
                    <a:pt x="8" y="20"/>
                  </a:move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close/>
                  <a:moveTo>
                    <a:pt x="22" y="14"/>
                  </a:moveTo>
                  <a:lnTo>
                    <a:pt x="22" y="14"/>
                  </a:lnTo>
                  <a:lnTo>
                    <a:pt x="18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8" y="18"/>
                  </a:lnTo>
                  <a:lnTo>
                    <a:pt x="22" y="14"/>
                  </a:lnTo>
                  <a:close/>
                  <a:moveTo>
                    <a:pt x="22" y="12"/>
                  </a:moveTo>
                  <a:lnTo>
                    <a:pt x="22" y="12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2"/>
                  </a:lnTo>
                  <a:close/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6" y="2"/>
                  </a:lnTo>
                  <a:lnTo>
                    <a:pt x="12" y="0"/>
                  </a:lnTo>
                  <a:close/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287"/>
            <p:cNvSpPr>
              <a:spLocks/>
            </p:cNvSpPr>
            <p:nvPr/>
          </p:nvSpPr>
          <p:spPr bwMode="auto">
            <a:xfrm>
              <a:off x="8992366" y="30022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Rectangle 288"/>
            <p:cNvSpPr>
              <a:spLocks noChangeArrowheads="1"/>
            </p:cNvSpPr>
            <p:nvPr/>
          </p:nvSpPr>
          <p:spPr bwMode="auto">
            <a:xfrm>
              <a:off x="8989948" y="3002276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289"/>
            <p:cNvSpPr>
              <a:spLocks/>
            </p:cNvSpPr>
            <p:nvPr/>
          </p:nvSpPr>
          <p:spPr bwMode="auto">
            <a:xfrm>
              <a:off x="8992366" y="2998648"/>
              <a:ext cx="6046" cy="3628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6 w 10"/>
                <a:gd name="T5" fmla="*/ 4 h 6"/>
                <a:gd name="T6" fmla="*/ 0 w 10"/>
                <a:gd name="T7" fmla="*/ 6 h 6"/>
                <a:gd name="T8" fmla="*/ 0 w 10"/>
                <a:gd name="T9" fmla="*/ 6 h 6"/>
                <a:gd name="T10" fmla="*/ 6 w 10"/>
                <a:gd name="T11" fmla="*/ 4 h 6"/>
                <a:gd name="T12" fmla="*/ 10 w 10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6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Rectangle 290"/>
            <p:cNvSpPr>
              <a:spLocks noChangeArrowheads="1"/>
            </p:cNvSpPr>
            <p:nvPr/>
          </p:nvSpPr>
          <p:spPr bwMode="auto">
            <a:xfrm>
              <a:off x="8998413" y="2997439"/>
              <a:ext cx="605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91"/>
            <p:cNvSpPr>
              <a:spLocks/>
            </p:cNvSpPr>
            <p:nvPr/>
          </p:nvSpPr>
          <p:spPr bwMode="auto">
            <a:xfrm>
              <a:off x="8985111" y="2995021"/>
              <a:ext cx="1209" cy="1209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2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292"/>
            <p:cNvSpPr>
              <a:spLocks/>
            </p:cNvSpPr>
            <p:nvPr/>
          </p:nvSpPr>
          <p:spPr bwMode="auto">
            <a:xfrm>
              <a:off x="8993576" y="2990184"/>
              <a:ext cx="4837" cy="6046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w 8"/>
                <a:gd name="T7" fmla="*/ 0 h 10"/>
                <a:gd name="T8" fmla="*/ 6 w 8"/>
                <a:gd name="T9" fmla="*/ 4 h 10"/>
                <a:gd name="T10" fmla="*/ 8 w 8"/>
                <a:gd name="T11" fmla="*/ 10 h 10"/>
                <a:gd name="T12" fmla="*/ 8 w 8"/>
                <a:gd name="T13" fmla="*/ 10 h 10"/>
                <a:gd name="T14" fmla="*/ 8 w 8"/>
                <a:gd name="T15" fmla="*/ 10 h 10"/>
                <a:gd name="T16" fmla="*/ 6 w 8"/>
                <a:gd name="T17" fmla="*/ 4 h 10"/>
                <a:gd name="T18" fmla="*/ 0 w 8"/>
                <a:gd name="T19" fmla="*/ 0 h 10"/>
                <a:gd name="T20" fmla="*/ 0 w 8"/>
                <a:gd name="T21" fmla="*/ 0 h 10"/>
                <a:gd name="T22" fmla="*/ 0 w 8"/>
                <a:gd name="T23" fmla="*/ 0 h 10"/>
                <a:gd name="T24" fmla="*/ 0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293"/>
            <p:cNvSpPr>
              <a:spLocks/>
            </p:cNvSpPr>
            <p:nvPr/>
          </p:nvSpPr>
          <p:spPr bwMode="auto">
            <a:xfrm>
              <a:off x="8986320" y="2990184"/>
              <a:ext cx="6046" cy="4837"/>
            </a:xfrm>
            <a:custGeom>
              <a:avLst/>
              <a:gdLst>
                <a:gd name="T0" fmla="*/ 10 w 10"/>
                <a:gd name="T1" fmla="*/ 0 h 8"/>
                <a:gd name="T2" fmla="*/ 10 w 10"/>
                <a:gd name="T3" fmla="*/ 0 h 8"/>
                <a:gd name="T4" fmla="*/ 10 w 10"/>
                <a:gd name="T5" fmla="*/ 0 h 8"/>
                <a:gd name="T6" fmla="*/ 4 w 10"/>
                <a:gd name="T7" fmla="*/ 2 h 8"/>
                <a:gd name="T8" fmla="*/ 0 w 10"/>
                <a:gd name="T9" fmla="*/ 8 h 8"/>
                <a:gd name="T10" fmla="*/ 0 w 10"/>
                <a:gd name="T11" fmla="*/ 8 h 8"/>
                <a:gd name="T12" fmla="*/ 0 w 10"/>
                <a:gd name="T13" fmla="*/ 8 h 8"/>
                <a:gd name="T14" fmla="*/ 4 w 10"/>
                <a:gd name="T15" fmla="*/ 2 h 8"/>
                <a:gd name="T16" fmla="*/ 10 w 10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294"/>
            <p:cNvSpPr>
              <a:spLocks/>
            </p:cNvSpPr>
            <p:nvPr/>
          </p:nvSpPr>
          <p:spPr bwMode="auto">
            <a:xfrm>
              <a:off x="8992366" y="299018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295"/>
            <p:cNvSpPr>
              <a:spLocks/>
            </p:cNvSpPr>
            <p:nvPr/>
          </p:nvSpPr>
          <p:spPr bwMode="auto">
            <a:xfrm>
              <a:off x="8985111" y="2990184"/>
              <a:ext cx="13302" cy="12092"/>
            </a:xfrm>
            <a:custGeom>
              <a:avLst/>
              <a:gdLst>
                <a:gd name="T0" fmla="*/ 12 w 22"/>
                <a:gd name="T1" fmla="*/ 0 h 20"/>
                <a:gd name="T2" fmla="*/ 12 w 22"/>
                <a:gd name="T3" fmla="*/ 0 h 20"/>
                <a:gd name="T4" fmla="*/ 12 w 22"/>
                <a:gd name="T5" fmla="*/ 0 h 20"/>
                <a:gd name="T6" fmla="*/ 12 w 22"/>
                <a:gd name="T7" fmla="*/ 0 h 20"/>
                <a:gd name="T8" fmla="*/ 6 w 22"/>
                <a:gd name="T9" fmla="*/ 2 h 20"/>
                <a:gd name="T10" fmla="*/ 2 w 22"/>
                <a:gd name="T11" fmla="*/ 8 h 20"/>
                <a:gd name="T12" fmla="*/ 2 w 22"/>
                <a:gd name="T13" fmla="*/ 8 h 20"/>
                <a:gd name="T14" fmla="*/ 2 w 22"/>
                <a:gd name="T15" fmla="*/ 8 h 20"/>
                <a:gd name="T16" fmla="*/ 2 w 22"/>
                <a:gd name="T17" fmla="*/ 8 h 20"/>
                <a:gd name="T18" fmla="*/ 2 w 22"/>
                <a:gd name="T19" fmla="*/ 8 h 20"/>
                <a:gd name="T20" fmla="*/ 2 w 22"/>
                <a:gd name="T21" fmla="*/ 8 h 20"/>
                <a:gd name="T22" fmla="*/ 0 w 22"/>
                <a:gd name="T23" fmla="*/ 10 h 20"/>
                <a:gd name="T24" fmla="*/ 0 w 22"/>
                <a:gd name="T25" fmla="*/ 10 h 20"/>
                <a:gd name="T26" fmla="*/ 4 w 22"/>
                <a:gd name="T27" fmla="*/ 16 h 20"/>
                <a:gd name="T28" fmla="*/ 8 w 22"/>
                <a:gd name="T29" fmla="*/ 20 h 20"/>
                <a:gd name="T30" fmla="*/ 8 w 22"/>
                <a:gd name="T31" fmla="*/ 20 h 20"/>
                <a:gd name="T32" fmla="*/ 8 w 22"/>
                <a:gd name="T33" fmla="*/ 20 h 20"/>
                <a:gd name="T34" fmla="*/ 8 w 22"/>
                <a:gd name="T35" fmla="*/ 20 h 20"/>
                <a:gd name="T36" fmla="*/ 8 w 22"/>
                <a:gd name="T37" fmla="*/ 20 h 20"/>
                <a:gd name="T38" fmla="*/ 8 w 22"/>
                <a:gd name="T39" fmla="*/ 20 h 20"/>
                <a:gd name="T40" fmla="*/ 8 w 22"/>
                <a:gd name="T41" fmla="*/ 20 h 20"/>
                <a:gd name="T42" fmla="*/ 12 w 22"/>
                <a:gd name="T43" fmla="*/ 20 h 20"/>
                <a:gd name="T44" fmla="*/ 12 w 22"/>
                <a:gd name="T45" fmla="*/ 20 h 20"/>
                <a:gd name="T46" fmla="*/ 12 w 22"/>
                <a:gd name="T47" fmla="*/ 20 h 20"/>
                <a:gd name="T48" fmla="*/ 12 w 22"/>
                <a:gd name="T49" fmla="*/ 20 h 20"/>
                <a:gd name="T50" fmla="*/ 12 w 22"/>
                <a:gd name="T51" fmla="*/ 20 h 20"/>
                <a:gd name="T52" fmla="*/ 12 w 22"/>
                <a:gd name="T53" fmla="*/ 20 h 20"/>
                <a:gd name="T54" fmla="*/ 12 w 22"/>
                <a:gd name="T55" fmla="*/ 20 h 20"/>
                <a:gd name="T56" fmla="*/ 12 w 22"/>
                <a:gd name="T57" fmla="*/ 20 h 20"/>
                <a:gd name="T58" fmla="*/ 12 w 22"/>
                <a:gd name="T59" fmla="*/ 20 h 20"/>
                <a:gd name="T60" fmla="*/ 18 w 22"/>
                <a:gd name="T61" fmla="*/ 18 h 20"/>
                <a:gd name="T62" fmla="*/ 22 w 22"/>
                <a:gd name="T63" fmla="*/ 14 h 20"/>
                <a:gd name="T64" fmla="*/ 22 w 22"/>
                <a:gd name="T65" fmla="*/ 14 h 20"/>
                <a:gd name="T66" fmla="*/ 22 w 22"/>
                <a:gd name="T67" fmla="*/ 14 h 20"/>
                <a:gd name="T68" fmla="*/ 22 w 22"/>
                <a:gd name="T69" fmla="*/ 14 h 20"/>
                <a:gd name="T70" fmla="*/ 22 w 22"/>
                <a:gd name="T71" fmla="*/ 14 h 20"/>
                <a:gd name="T72" fmla="*/ 22 w 22"/>
                <a:gd name="T73" fmla="*/ 14 h 20"/>
                <a:gd name="T74" fmla="*/ 22 w 22"/>
                <a:gd name="T75" fmla="*/ 12 h 20"/>
                <a:gd name="T76" fmla="*/ 22 w 22"/>
                <a:gd name="T77" fmla="*/ 12 h 20"/>
                <a:gd name="T78" fmla="*/ 22 w 22"/>
                <a:gd name="T79" fmla="*/ 12 h 20"/>
                <a:gd name="T80" fmla="*/ 22 w 22"/>
                <a:gd name="T81" fmla="*/ 12 h 20"/>
                <a:gd name="T82" fmla="*/ 22 w 22"/>
                <a:gd name="T83" fmla="*/ 10 h 20"/>
                <a:gd name="T84" fmla="*/ 22 w 22"/>
                <a:gd name="T85" fmla="*/ 10 h 20"/>
                <a:gd name="T86" fmla="*/ 20 w 22"/>
                <a:gd name="T87" fmla="*/ 4 h 20"/>
                <a:gd name="T88" fmla="*/ 14 w 22"/>
                <a:gd name="T89" fmla="*/ 0 h 20"/>
                <a:gd name="T90" fmla="*/ 14 w 22"/>
                <a:gd name="T91" fmla="*/ 0 h 20"/>
                <a:gd name="T92" fmla="*/ 14 w 22"/>
                <a:gd name="T93" fmla="*/ 0 h 20"/>
                <a:gd name="T94" fmla="*/ 14 w 22"/>
                <a:gd name="T95" fmla="*/ 0 h 20"/>
                <a:gd name="T96" fmla="*/ 12 w 22"/>
                <a:gd name="T97" fmla="*/ 0 h 20"/>
                <a:gd name="T98" fmla="*/ 12 w 22"/>
                <a:gd name="T99" fmla="*/ 0 h 20"/>
                <a:gd name="T100" fmla="*/ 12 w 22"/>
                <a:gd name="T10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" h="20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8" y="1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296"/>
            <p:cNvSpPr>
              <a:spLocks/>
            </p:cNvSpPr>
            <p:nvPr/>
          </p:nvSpPr>
          <p:spPr bwMode="auto">
            <a:xfrm>
              <a:off x="8985111" y="2990184"/>
              <a:ext cx="13302" cy="12092"/>
            </a:xfrm>
            <a:custGeom>
              <a:avLst/>
              <a:gdLst>
                <a:gd name="T0" fmla="*/ 12 w 22"/>
                <a:gd name="T1" fmla="*/ 0 h 20"/>
                <a:gd name="T2" fmla="*/ 12 w 22"/>
                <a:gd name="T3" fmla="*/ 0 h 20"/>
                <a:gd name="T4" fmla="*/ 12 w 22"/>
                <a:gd name="T5" fmla="*/ 0 h 20"/>
                <a:gd name="T6" fmla="*/ 12 w 22"/>
                <a:gd name="T7" fmla="*/ 0 h 20"/>
                <a:gd name="T8" fmla="*/ 6 w 22"/>
                <a:gd name="T9" fmla="*/ 2 h 20"/>
                <a:gd name="T10" fmla="*/ 2 w 22"/>
                <a:gd name="T11" fmla="*/ 8 h 20"/>
                <a:gd name="T12" fmla="*/ 2 w 22"/>
                <a:gd name="T13" fmla="*/ 8 h 20"/>
                <a:gd name="T14" fmla="*/ 2 w 22"/>
                <a:gd name="T15" fmla="*/ 8 h 20"/>
                <a:gd name="T16" fmla="*/ 2 w 22"/>
                <a:gd name="T17" fmla="*/ 8 h 20"/>
                <a:gd name="T18" fmla="*/ 2 w 22"/>
                <a:gd name="T19" fmla="*/ 8 h 20"/>
                <a:gd name="T20" fmla="*/ 2 w 22"/>
                <a:gd name="T21" fmla="*/ 8 h 20"/>
                <a:gd name="T22" fmla="*/ 0 w 22"/>
                <a:gd name="T23" fmla="*/ 10 h 20"/>
                <a:gd name="T24" fmla="*/ 0 w 22"/>
                <a:gd name="T25" fmla="*/ 10 h 20"/>
                <a:gd name="T26" fmla="*/ 4 w 22"/>
                <a:gd name="T27" fmla="*/ 16 h 20"/>
                <a:gd name="T28" fmla="*/ 8 w 22"/>
                <a:gd name="T29" fmla="*/ 20 h 20"/>
                <a:gd name="T30" fmla="*/ 8 w 22"/>
                <a:gd name="T31" fmla="*/ 20 h 20"/>
                <a:gd name="T32" fmla="*/ 8 w 22"/>
                <a:gd name="T33" fmla="*/ 20 h 20"/>
                <a:gd name="T34" fmla="*/ 8 w 22"/>
                <a:gd name="T35" fmla="*/ 20 h 20"/>
                <a:gd name="T36" fmla="*/ 8 w 22"/>
                <a:gd name="T37" fmla="*/ 20 h 20"/>
                <a:gd name="T38" fmla="*/ 8 w 22"/>
                <a:gd name="T39" fmla="*/ 20 h 20"/>
                <a:gd name="T40" fmla="*/ 8 w 22"/>
                <a:gd name="T41" fmla="*/ 20 h 20"/>
                <a:gd name="T42" fmla="*/ 12 w 22"/>
                <a:gd name="T43" fmla="*/ 20 h 20"/>
                <a:gd name="T44" fmla="*/ 12 w 22"/>
                <a:gd name="T45" fmla="*/ 20 h 20"/>
                <a:gd name="T46" fmla="*/ 12 w 22"/>
                <a:gd name="T47" fmla="*/ 20 h 20"/>
                <a:gd name="T48" fmla="*/ 12 w 22"/>
                <a:gd name="T49" fmla="*/ 20 h 20"/>
                <a:gd name="T50" fmla="*/ 12 w 22"/>
                <a:gd name="T51" fmla="*/ 20 h 20"/>
                <a:gd name="T52" fmla="*/ 12 w 22"/>
                <a:gd name="T53" fmla="*/ 20 h 20"/>
                <a:gd name="T54" fmla="*/ 12 w 22"/>
                <a:gd name="T55" fmla="*/ 20 h 20"/>
                <a:gd name="T56" fmla="*/ 12 w 22"/>
                <a:gd name="T57" fmla="*/ 20 h 20"/>
                <a:gd name="T58" fmla="*/ 12 w 22"/>
                <a:gd name="T59" fmla="*/ 20 h 20"/>
                <a:gd name="T60" fmla="*/ 18 w 22"/>
                <a:gd name="T61" fmla="*/ 18 h 20"/>
                <a:gd name="T62" fmla="*/ 22 w 22"/>
                <a:gd name="T63" fmla="*/ 14 h 20"/>
                <a:gd name="T64" fmla="*/ 22 w 22"/>
                <a:gd name="T65" fmla="*/ 14 h 20"/>
                <a:gd name="T66" fmla="*/ 22 w 22"/>
                <a:gd name="T67" fmla="*/ 14 h 20"/>
                <a:gd name="T68" fmla="*/ 22 w 22"/>
                <a:gd name="T69" fmla="*/ 14 h 20"/>
                <a:gd name="T70" fmla="*/ 22 w 22"/>
                <a:gd name="T71" fmla="*/ 14 h 20"/>
                <a:gd name="T72" fmla="*/ 22 w 22"/>
                <a:gd name="T73" fmla="*/ 14 h 20"/>
                <a:gd name="T74" fmla="*/ 22 w 22"/>
                <a:gd name="T75" fmla="*/ 12 h 20"/>
                <a:gd name="T76" fmla="*/ 22 w 22"/>
                <a:gd name="T77" fmla="*/ 12 h 20"/>
                <a:gd name="T78" fmla="*/ 22 w 22"/>
                <a:gd name="T79" fmla="*/ 12 h 20"/>
                <a:gd name="T80" fmla="*/ 22 w 22"/>
                <a:gd name="T81" fmla="*/ 12 h 20"/>
                <a:gd name="T82" fmla="*/ 22 w 22"/>
                <a:gd name="T83" fmla="*/ 10 h 20"/>
                <a:gd name="T84" fmla="*/ 22 w 22"/>
                <a:gd name="T85" fmla="*/ 10 h 20"/>
                <a:gd name="T86" fmla="*/ 20 w 22"/>
                <a:gd name="T87" fmla="*/ 4 h 20"/>
                <a:gd name="T88" fmla="*/ 14 w 22"/>
                <a:gd name="T89" fmla="*/ 0 h 20"/>
                <a:gd name="T90" fmla="*/ 14 w 22"/>
                <a:gd name="T91" fmla="*/ 0 h 20"/>
                <a:gd name="T92" fmla="*/ 14 w 22"/>
                <a:gd name="T93" fmla="*/ 0 h 20"/>
                <a:gd name="T94" fmla="*/ 14 w 22"/>
                <a:gd name="T95" fmla="*/ 0 h 20"/>
                <a:gd name="T96" fmla="*/ 12 w 22"/>
                <a:gd name="T97" fmla="*/ 0 h 20"/>
                <a:gd name="T98" fmla="*/ 12 w 22"/>
                <a:gd name="T99" fmla="*/ 0 h 20"/>
                <a:gd name="T100" fmla="*/ 12 w 22"/>
                <a:gd name="T10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" h="20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8" y="1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97"/>
            <p:cNvSpPr>
              <a:spLocks/>
            </p:cNvSpPr>
            <p:nvPr/>
          </p:nvSpPr>
          <p:spPr bwMode="auto">
            <a:xfrm>
              <a:off x="9014133" y="299381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6 w 20"/>
                <a:gd name="T5" fmla="*/ 0 h 20"/>
                <a:gd name="T6" fmla="*/ 2 w 20"/>
                <a:gd name="T7" fmla="*/ 2 h 20"/>
                <a:gd name="T8" fmla="*/ 0 w 20"/>
                <a:gd name="T9" fmla="*/ 6 h 20"/>
                <a:gd name="T10" fmla="*/ 0 w 20"/>
                <a:gd name="T11" fmla="*/ 10 h 20"/>
                <a:gd name="T12" fmla="*/ 0 w 20"/>
                <a:gd name="T13" fmla="*/ 10 h 20"/>
                <a:gd name="T14" fmla="*/ 0 w 20"/>
                <a:gd name="T15" fmla="*/ 14 h 20"/>
                <a:gd name="T16" fmla="*/ 2 w 20"/>
                <a:gd name="T17" fmla="*/ 18 h 20"/>
                <a:gd name="T18" fmla="*/ 6 w 20"/>
                <a:gd name="T19" fmla="*/ 20 h 20"/>
                <a:gd name="T20" fmla="*/ 10 w 20"/>
                <a:gd name="T21" fmla="*/ 20 h 20"/>
                <a:gd name="T22" fmla="*/ 10 w 20"/>
                <a:gd name="T23" fmla="*/ 20 h 20"/>
                <a:gd name="T24" fmla="*/ 10 w 20"/>
                <a:gd name="T25" fmla="*/ 20 h 20"/>
                <a:gd name="T26" fmla="*/ 10 w 20"/>
                <a:gd name="T27" fmla="*/ 20 h 20"/>
                <a:gd name="T28" fmla="*/ 10 w 20"/>
                <a:gd name="T29" fmla="*/ 20 h 20"/>
                <a:gd name="T30" fmla="*/ 10 w 20"/>
                <a:gd name="T31" fmla="*/ 20 h 20"/>
                <a:gd name="T32" fmla="*/ 10 w 20"/>
                <a:gd name="T33" fmla="*/ 20 h 20"/>
                <a:gd name="T34" fmla="*/ 10 w 20"/>
                <a:gd name="T35" fmla="*/ 20 h 20"/>
                <a:gd name="T36" fmla="*/ 14 w 20"/>
                <a:gd name="T37" fmla="*/ 20 h 20"/>
                <a:gd name="T38" fmla="*/ 18 w 20"/>
                <a:gd name="T39" fmla="*/ 18 h 20"/>
                <a:gd name="T40" fmla="*/ 20 w 20"/>
                <a:gd name="T41" fmla="*/ 14 h 20"/>
                <a:gd name="T42" fmla="*/ 20 w 20"/>
                <a:gd name="T43" fmla="*/ 10 h 20"/>
                <a:gd name="T44" fmla="*/ 20 w 20"/>
                <a:gd name="T45" fmla="*/ 10 h 20"/>
                <a:gd name="T46" fmla="*/ 20 w 20"/>
                <a:gd name="T47" fmla="*/ 10 h 20"/>
                <a:gd name="T48" fmla="*/ 20 w 20"/>
                <a:gd name="T49" fmla="*/ 10 h 20"/>
                <a:gd name="T50" fmla="*/ 20 w 20"/>
                <a:gd name="T51" fmla="*/ 10 h 20"/>
                <a:gd name="T52" fmla="*/ 20 w 20"/>
                <a:gd name="T53" fmla="*/ 10 h 20"/>
                <a:gd name="T54" fmla="*/ 20 w 20"/>
                <a:gd name="T55" fmla="*/ 10 h 20"/>
                <a:gd name="T56" fmla="*/ 20 w 20"/>
                <a:gd name="T57" fmla="*/ 10 h 20"/>
                <a:gd name="T58" fmla="*/ 20 w 20"/>
                <a:gd name="T59" fmla="*/ 10 h 20"/>
                <a:gd name="T60" fmla="*/ 20 w 20"/>
                <a:gd name="T61" fmla="*/ 6 h 20"/>
                <a:gd name="T62" fmla="*/ 18 w 20"/>
                <a:gd name="T63" fmla="*/ 2 h 20"/>
                <a:gd name="T64" fmla="*/ 14 w 20"/>
                <a:gd name="T65" fmla="*/ 0 h 20"/>
                <a:gd name="T66" fmla="*/ 10 w 20"/>
                <a:gd name="T6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0" y="1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298"/>
            <p:cNvSpPr>
              <a:spLocks/>
            </p:cNvSpPr>
            <p:nvPr/>
          </p:nvSpPr>
          <p:spPr bwMode="auto">
            <a:xfrm>
              <a:off x="9014133" y="299381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6 w 20"/>
                <a:gd name="T5" fmla="*/ 0 h 20"/>
                <a:gd name="T6" fmla="*/ 2 w 20"/>
                <a:gd name="T7" fmla="*/ 2 h 20"/>
                <a:gd name="T8" fmla="*/ 0 w 20"/>
                <a:gd name="T9" fmla="*/ 6 h 20"/>
                <a:gd name="T10" fmla="*/ 0 w 20"/>
                <a:gd name="T11" fmla="*/ 10 h 20"/>
                <a:gd name="T12" fmla="*/ 0 w 20"/>
                <a:gd name="T13" fmla="*/ 10 h 20"/>
                <a:gd name="T14" fmla="*/ 0 w 20"/>
                <a:gd name="T15" fmla="*/ 14 h 20"/>
                <a:gd name="T16" fmla="*/ 2 w 20"/>
                <a:gd name="T17" fmla="*/ 18 h 20"/>
                <a:gd name="T18" fmla="*/ 6 w 20"/>
                <a:gd name="T19" fmla="*/ 20 h 20"/>
                <a:gd name="T20" fmla="*/ 10 w 20"/>
                <a:gd name="T21" fmla="*/ 20 h 20"/>
                <a:gd name="T22" fmla="*/ 10 w 20"/>
                <a:gd name="T23" fmla="*/ 20 h 20"/>
                <a:gd name="T24" fmla="*/ 10 w 20"/>
                <a:gd name="T25" fmla="*/ 20 h 20"/>
                <a:gd name="T26" fmla="*/ 10 w 20"/>
                <a:gd name="T27" fmla="*/ 20 h 20"/>
                <a:gd name="T28" fmla="*/ 10 w 20"/>
                <a:gd name="T29" fmla="*/ 20 h 20"/>
                <a:gd name="T30" fmla="*/ 10 w 20"/>
                <a:gd name="T31" fmla="*/ 20 h 20"/>
                <a:gd name="T32" fmla="*/ 10 w 20"/>
                <a:gd name="T33" fmla="*/ 20 h 20"/>
                <a:gd name="T34" fmla="*/ 10 w 20"/>
                <a:gd name="T35" fmla="*/ 20 h 20"/>
                <a:gd name="T36" fmla="*/ 14 w 20"/>
                <a:gd name="T37" fmla="*/ 20 h 20"/>
                <a:gd name="T38" fmla="*/ 18 w 20"/>
                <a:gd name="T39" fmla="*/ 18 h 20"/>
                <a:gd name="T40" fmla="*/ 20 w 20"/>
                <a:gd name="T41" fmla="*/ 14 h 20"/>
                <a:gd name="T42" fmla="*/ 20 w 20"/>
                <a:gd name="T43" fmla="*/ 10 h 20"/>
                <a:gd name="T44" fmla="*/ 20 w 20"/>
                <a:gd name="T45" fmla="*/ 10 h 20"/>
                <a:gd name="T46" fmla="*/ 20 w 20"/>
                <a:gd name="T47" fmla="*/ 10 h 20"/>
                <a:gd name="T48" fmla="*/ 20 w 20"/>
                <a:gd name="T49" fmla="*/ 10 h 20"/>
                <a:gd name="T50" fmla="*/ 20 w 20"/>
                <a:gd name="T51" fmla="*/ 10 h 20"/>
                <a:gd name="T52" fmla="*/ 20 w 20"/>
                <a:gd name="T53" fmla="*/ 10 h 20"/>
                <a:gd name="T54" fmla="*/ 20 w 20"/>
                <a:gd name="T55" fmla="*/ 10 h 20"/>
                <a:gd name="T56" fmla="*/ 20 w 20"/>
                <a:gd name="T57" fmla="*/ 10 h 20"/>
                <a:gd name="T58" fmla="*/ 20 w 20"/>
                <a:gd name="T59" fmla="*/ 10 h 20"/>
                <a:gd name="T60" fmla="*/ 20 w 20"/>
                <a:gd name="T61" fmla="*/ 6 h 20"/>
                <a:gd name="T62" fmla="*/ 18 w 20"/>
                <a:gd name="T63" fmla="*/ 2 h 20"/>
                <a:gd name="T64" fmla="*/ 14 w 20"/>
                <a:gd name="T65" fmla="*/ 0 h 20"/>
                <a:gd name="T66" fmla="*/ 10 w 20"/>
                <a:gd name="T6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0" y="1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299"/>
            <p:cNvSpPr>
              <a:spLocks noEditPoints="1"/>
            </p:cNvSpPr>
            <p:nvPr/>
          </p:nvSpPr>
          <p:spPr bwMode="auto">
            <a:xfrm>
              <a:off x="9041946" y="2990184"/>
              <a:ext cx="12093" cy="12092"/>
            </a:xfrm>
            <a:custGeom>
              <a:avLst/>
              <a:gdLst>
                <a:gd name="T0" fmla="*/ 10 w 20"/>
                <a:gd name="T1" fmla="*/ 20 h 20"/>
                <a:gd name="T2" fmla="*/ 10 w 20"/>
                <a:gd name="T3" fmla="*/ 20 h 20"/>
                <a:gd name="T4" fmla="*/ 10 w 20"/>
                <a:gd name="T5" fmla="*/ 20 h 20"/>
                <a:gd name="T6" fmla="*/ 10 w 20"/>
                <a:gd name="T7" fmla="*/ 20 h 20"/>
                <a:gd name="T8" fmla="*/ 10 w 20"/>
                <a:gd name="T9" fmla="*/ 20 h 20"/>
                <a:gd name="T10" fmla="*/ 10 w 20"/>
                <a:gd name="T11" fmla="*/ 20 h 20"/>
                <a:gd name="T12" fmla="*/ 14 w 20"/>
                <a:gd name="T13" fmla="*/ 20 h 20"/>
                <a:gd name="T14" fmla="*/ 14 w 20"/>
                <a:gd name="T15" fmla="*/ 20 h 20"/>
                <a:gd name="T16" fmla="*/ 10 w 20"/>
                <a:gd name="T17" fmla="*/ 20 h 20"/>
                <a:gd name="T18" fmla="*/ 10 w 20"/>
                <a:gd name="T19" fmla="*/ 20 h 20"/>
                <a:gd name="T20" fmla="*/ 14 w 20"/>
                <a:gd name="T21" fmla="*/ 20 h 20"/>
                <a:gd name="T22" fmla="*/ 14 w 20"/>
                <a:gd name="T23" fmla="*/ 20 h 20"/>
                <a:gd name="T24" fmla="*/ 14 w 20"/>
                <a:gd name="T25" fmla="*/ 20 h 20"/>
                <a:gd name="T26" fmla="*/ 14 w 20"/>
                <a:gd name="T27" fmla="*/ 20 h 20"/>
                <a:gd name="T28" fmla="*/ 14 w 20"/>
                <a:gd name="T29" fmla="*/ 20 h 20"/>
                <a:gd name="T30" fmla="*/ 14 w 20"/>
                <a:gd name="T31" fmla="*/ 20 h 20"/>
                <a:gd name="T32" fmla="*/ 0 w 20"/>
                <a:gd name="T33" fmla="*/ 14 h 20"/>
                <a:gd name="T34" fmla="*/ 0 w 20"/>
                <a:gd name="T35" fmla="*/ 14 h 20"/>
                <a:gd name="T36" fmla="*/ 0 w 20"/>
                <a:gd name="T37" fmla="*/ 14 h 20"/>
                <a:gd name="T38" fmla="*/ 0 w 20"/>
                <a:gd name="T39" fmla="*/ 14 h 20"/>
                <a:gd name="T40" fmla="*/ 0 w 20"/>
                <a:gd name="T41" fmla="*/ 14 h 20"/>
                <a:gd name="T42" fmla="*/ 0 w 20"/>
                <a:gd name="T43" fmla="*/ 12 h 20"/>
                <a:gd name="T44" fmla="*/ 0 w 20"/>
                <a:gd name="T45" fmla="*/ 12 h 20"/>
                <a:gd name="T46" fmla="*/ 0 w 20"/>
                <a:gd name="T47" fmla="*/ 14 h 20"/>
                <a:gd name="T48" fmla="*/ 0 w 20"/>
                <a:gd name="T49" fmla="*/ 14 h 20"/>
                <a:gd name="T50" fmla="*/ 0 w 20"/>
                <a:gd name="T51" fmla="*/ 12 h 20"/>
                <a:gd name="T52" fmla="*/ 20 w 20"/>
                <a:gd name="T53" fmla="*/ 6 h 20"/>
                <a:gd name="T54" fmla="*/ 20 w 20"/>
                <a:gd name="T55" fmla="*/ 6 h 20"/>
                <a:gd name="T56" fmla="*/ 20 w 20"/>
                <a:gd name="T57" fmla="*/ 8 h 20"/>
                <a:gd name="T58" fmla="*/ 20 w 20"/>
                <a:gd name="T59" fmla="*/ 8 h 20"/>
                <a:gd name="T60" fmla="*/ 20 w 20"/>
                <a:gd name="T61" fmla="*/ 8 h 20"/>
                <a:gd name="T62" fmla="*/ 20 w 20"/>
                <a:gd name="T63" fmla="*/ 6 h 20"/>
                <a:gd name="T64" fmla="*/ 20 w 20"/>
                <a:gd name="T65" fmla="*/ 6 h 20"/>
                <a:gd name="T66" fmla="*/ 10 w 20"/>
                <a:gd name="T67" fmla="*/ 0 h 20"/>
                <a:gd name="T68" fmla="*/ 10 w 20"/>
                <a:gd name="T69" fmla="*/ 0 h 20"/>
                <a:gd name="T70" fmla="*/ 10 w 20"/>
                <a:gd name="T71" fmla="*/ 0 h 20"/>
                <a:gd name="T72" fmla="*/ 8 w 20"/>
                <a:gd name="T73" fmla="*/ 0 h 20"/>
                <a:gd name="T74" fmla="*/ 8 w 20"/>
                <a:gd name="T75" fmla="*/ 0 h 20"/>
                <a:gd name="T76" fmla="*/ 2 w 20"/>
                <a:gd name="T77" fmla="*/ 4 h 20"/>
                <a:gd name="T78" fmla="*/ 0 w 20"/>
                <a:gd name="T79" fmla="*/ 10 h 20"/>
                <a:gd name="T80" fmla="*/ 0 w 20"/>
                <a:gd name="T81" fmla="*/ 10 h 20"/>
                <a:gd name="T82" fmla="*/ 0 w 20"/>
                <a:gd name="T83" fmla="*/ 10 h 20"/>
                <a:gd name="T84" fmla="*/ 2 w 20"/>
                <a:gd name="T85" fmla="*/ 4 h 20"/>
                <a:gd name="T86" fmla="*/ 8 w 20"/>
                <a:gd name="T87" fmla="*/ 0 h 20"/>
                <a:gd name="T88" fmla="*/ 8 w 20"/>
                <a:gd name="T89" fmla="*/ 0 h 20"/>
                <a:gd name="T90" fmla="*/ 10 w 20"/>
                <a:gd name="T91" fmla="*/ 0 h 20"/>
                <a:gd name="T92" fmla="*/ 10 w 20"/>
                <a:gd name="T93" fmla="*/ 0 h 20"/>
                <a:gd name="T94" fmla="*/ 10 w 20"/>
                <a:gd name="T95" fmla="*/ 0 h 20"/>
                <a:gd name="T96" fmla="*/ 10 w 20"/>
                <a:gd name="T97" fmla="*/ 0 h 20"/>
                <a:gd name="T98" fmla="*/ 10 w 20"/>
                <a:gd name="T99" fmla="*/ 0 h 20"/>
                <a:gd name="T100" fmla="*/ 10 w 20"/>
                <a:gd name="T101" fmla="*/ 0 h 20"/>
                <a:gd name="T102" fmla="*/ 10 w 20"/>
                <a:gd name="T103" fmla="*/ 0 h 20"/>
                <a:gd name="T104" fmla="*/ 10 w 20"/>
                <a:gd name="T105" fmla="*/ 0 h 20"/>
                <a:gd name="T106" fmla="*/ 10 w 20"/>
                <a:gd name="T10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close/>
                  <a:moveTo>
                    <a:pt x="0" y="1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0" y="12"/>
                  </a:move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close/>
                  <a:moveTo>
                    <a:pt x="20" y="6"/>
                  </a:moveTo>
                  <a:lnTo>
                    <a:pt x="20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6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300"/>
            <p:cNvSpPr>
              <a:spLocks/>
            </p:cNvSpPr>
            <p:nvPr/>
          </p:nvSpPr>
          <p:spPr bwMode="auto">
            <a:xfrm>
              <a:off x="9047992" y="30022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Rectangle 301"/>
            <p:cNvSpPr>
              <a:spLocks noChangeArrowheads="1"/>
            </p:cNvSpPr>
            <p:nvPr/>
          </p:nvSpPr>
          <p:spPr bwMode="auto">
            <a:xfrm>
              <a:off x="9047992" y="3002276"/>
              <a:ext cx="2419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Rectangle 302"/>
            <p:cNvSpPr>
              <a:spLocks noChangeArrowheads="1"/>
            </p:cNvSpPr>
            <p:nvPr/>
          </p:nvSpPr>
          <p:spPr bwMode="auto">
            <a:xfrm>
              <a:off x="9050411" y="3002276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Rectangle 303"/>
            <p:cNvSpPr>
              <a:spLocks noChangeArrowheads="1"/>
            </p:cNvSpPr>
            <p:nvPr/>
          </p:nvSpPr>
          <p:spPr bwMode="auto">
            <a:xfrm>
              <a:off x="9041946" y="2998648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Rectangle 304"/>
            <p:cNvSpPr>
              <a:spLocks noChangeArrowheads="1"/>
            </p:cNvSpPr>
            <p:nvPr/>
          </p:nvSpPr>
          <p:spPr bwMode="auto">
            <a:xfrm>
              <a:off x="9041946" y="2997439"/>
              <a:ext cx="605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305"/>
            <p:cNvSpPr>
              <a:spLocks/>
            </p:cNvSpPr>
            <p:nvPr/>
          </p:nvSpPr>
          <p:spPr bwMode="auto">
            <a:xfrm>
              <a:off x="9054038" y="2993811"/>
              <a:ext cx="0" cy="1209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0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306"/>
            <p:cNvSpPr>
              <a:spLocks/>
            </p:cNvSpPr>
            <p:nvPr/>
          </p:nvSpPr>
          <p:spPr bwMode="auto">
            <a:xfrm>
              <a:off x="9041946" y="2990184"/>
              <a:ext cx="6046" cy="6046"/>
            </a:xfrm>
            <a:custGeom>
              <a:avLst/>
              <a:gdLst>
                <a:gd name="T0" fmla="*/ 10 w 10"/>
                <a:gd name="T1" fmla="*/ 0 h 10"/>
                <a:gd name="T2" fmla="*/ 10 w 10"/>
                <a:gd name="T3" fmla="*/ 0 h 10"/>
                <a:gd name="T4" fmla="*/ 10 w 10"/>
                <a:gd name="T5" fmla="*/ 0 h 10"/>
                <a:gd name="T6" fmla="*/ 8 w 10"/>
                <a:gd name="T7" fmla="*/ 0 h 10"/>
                <a:gd name="T8" fmla="*/ 8 w 10"/>
                <a:gd name="T9" fmla="*/ 0 h 10"/>
                <a:gd name="T10" fmla="*/ 2 w 10"/>
                <a:gd name="T11" fmla="*/ 4 h 10"/>
                <a:gd name="T12" fmla="*/ 0 w 10"/>
                <a:gd name="T13" fmla="*/ 10 h 10"/>
                <a:gd name="T14" fmla="*/ 0 w 10"/>
                <a:gd name="T15" fmla="*/ 10 h 10"/>
                <a:gd name="T16" fmla="*/ 0 w 10"/>
                <a:gd name="T17" fmla="*/ 10 h 10"/>
                <a:gd name="T18" fmla="*/ 2 w 10"/>
                <a:gd name="T19" fmla="*/ 4 h 10"/>
                <a:gd name="T20" fmla="*/ 8 w 10"/>
                <a:gd name="T21" fmla="*/ 0 h 10"/>
                <a:gd name="T22" fmla="*/ 8 w 10"/>
                <a:gd name="T23" fmla="*/ 0 h 10"/>
                <a:gd name="T24" fmla="*/ 10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307"/>
            <p:cNvSpPr>
              <a:spLocks/>
            </p:cNvSpPr>
            <p:nvPr/>
          </p:nvSpPr>
          <p:spPr bwMode="auto">
            <a:xfrm>
              <a:off x="9047992" y="299018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308"/>
            <p:cNvSpPr>
              <a:spLocks/>
            </p:cNvSpPr>
            <p:nvPr/>
          </p:nvSpPr>
          <p:spPr bwMode="auto">
            <a:xfrm>
              <a:off x="9041946" y="2990184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8 w 22"/>
                <a:gd name="T9" fmla="*/ 0 h 20"/>
                <a:gd name="T10" fmla="*/ 8 w 22"/>
                <a:gd name="T11" fmla="*/ 0 h 20"/>
                <a:gd name="T12" fmla="*/ 2 w 22"/>
                <a:gd name="T13" fmla="*/ 4 h 20"/>
                <a:gd name="T14" fmla="*/ 0 w 22"/>
                <a:gd name="T15" fmla="*/ 10 h 20"/>
                <a:gd name="T16" fmla="*/ 0 w 22"/>
                <a:gd name="T17" fmla="*/ 10 h 20"/>
                <a:gd name="T18" fmla="*/ 0 w 22"/>
                <a:gd name="T19" fmla="*/ 12 h 20"/>
                <a:gd name="T20" fmla="*/ 0 w 22"/>
                <a:gd name="T21" fmla="*/ 12 h 20"/>
                <a:gd name="T22" fmla="*/ 0 w 22"/>
                <a:gd name="T23" fmla="*/ 12 h 20"/>
                <a:gd name="T24" fmla="*/ 0 w 22"/>
                <a:gd name="T25" fmla="*/ 12 h 20"/>
                <a:gd name="T26" fmla="*/ 0 w 22"/>
                <a:gd name="T27" fmla="*/ 14 h 20"/>
                <a:gd name="T28" fmla="*/ 0 w 22"/>
                <a:gd name="T29" fmla="*/ 14 h 20"/>
                <a:gd name="T30" fmla="*/ 0 w 22"/>
                <a:gd name="T31" fmla="*/ 14 h 20"/>
                <a:gd name="T32" fmla="*/ 0 w 22"/>
                <a:gd name="T33" fmla="*/ 14 h 20"/>
                <a:gd name="T34" fmla="*/ 0 w 22"/>
                <a:gd name="T35" fmla="*/ 14 h 20"/>
                <a:gd name="T36" fmla="*/ 0 w 22"/>
                <a:gd name="T37" fmla="*/ 14 h 20"/>
                <a:gd name="T38" fmla="*/ 0 w 22"/>
                <a:gd name="T39" fmla="*/ 14 h 20"/>
                <a:gd name="T40" fmla="*/ 0 w 22"/>
                <a:gd name="T41" fmla="*/ 14 h 20"/>
                <a:gd name="T42" fmla="*/ 0 w 22"/>
                <a:gd name="T43" fmla="*/ 14 h 20"/>
                <a:gd name="T44" fmla="*/ 4 w 22"/>
                <a:gd name="T45" fmla="*/ 18 h 20"/>
                <a:gd name="T46" fmla="*/ 10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10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10 w 22"/>
                <a:gd name="T59" fmla="*/ 20 h 20"/>
                <a:gd name="T60" fmla="*/ 10 w 22"/>
                <a:gd name="T61" fmla="*/ 20 h 20"/>
                <a:gd name="T62" fmla="*/ 10 w 22"/>
                <a:gd name="T63" fmla="*/ 20 h 20"/>
                <a:gd name="T64" fmla="*/ 14 w 22"/>
                <a:gd name="T65" fmla="*/ 20 h 20"/>
                <a:gd name="T66" fmla="*/ 14 w 22"/>
                <a:gd name="T67" fmla="*/ 20 h 20"/>
                <a:gd name="T68" fmla="*/ 14 w 22"/>
                <a:gd name="T69" fmla="*/ 20 h 20"/>
                <a:gd name="T70" fmla="*/ 14 w 22"/>
                <a:gd name="T71" fmla="*/ 20 h 20"/>
                <a:gd name="T72" fmla="*/ 14 w 22"/>
                <a:gd name="T73" fmla="*/ 20 h 20"/>
                <a:gd name="T74" fmla="*/ 14 w 22"/>
                <a:gd name="T75" fmla="*/ 20 h 20"/>
                <a:gd name="T76" fmla="*/ 14 w 22"/>
                <a:gd name="T77" fmla="*/ 20 h 20"/>
                <a:gd name="T78" fmla="*/ 14 w 22"/>
                <a:gd name="T79" fmla="*/ 20 h 20"/>
                <a:gd name="T80" fmla="*/ 14 w 22"/>
                <a:gd name="T81" fmla="*/ 20 h 20"/>
                <a:gd name="T82" fmla="*/ 14 w 22"/>
                <a:gd name="T83" fmla="*/ 20 h 20"/>
                <a:gd name="T84" fmla="*/ 20 w 22"/>
                <a:gd name="T85" fmla="*/ 16 h 20"/>
                <a:gd name="T86" fmla="*/ 22 w 22"/>
                <a:gd name="T87" fmla="*/ 10 h 20"/>
                <a:gd name="T88" fmla="*/ 22 w 22"/>
                <a:gd name="T89" fmla="*/ 10 h 20"/>
                <a:gd name="T90" fmla="*/ 20 w 22"/>
                <a:gd name="T91" fmla="*/ 8 h 20"/>
                <a:gd name="T92" fmla="*/ 20 w 22"/>
                <a:gd name="T93" fmla="*/ 8 h 20"/>
                <a:gd name="T94" fmla="*/ 20 w 22"/>
                <a:gd name="T95" fmla="*/ 8 h 20"/>
                <a:gd name="T96" fmla="*/ 20 w 22"/>
                <a:gd name="T97" fmla="*/ 8 h 20"/>
                <a:gd name="T98" fmla="*/ 20 w 22"/>
                <a:gd name="T99" fmla="*/ 8 h 20"/>
                <a:gd name="T100" fmla="*/ 20 w 22"/>
                <a:gd name="T101" fmla="*/ 6 h 20"/>
                <a:gd name="T102" fmla="*/ 20 w 22"/>
                <a:gd name="T103" fmla="*/ 6 h 20"/>
                <a:gd name="T104" fmla="*/ 16 w 22"/>
                <a:gd name="T105" fmla="*/ 2 h 20"/>
                <a:gd name="T106" fmla="*/ 10 w 22"/>
                <a:gd name="T107" fmla="*/ 0 h 20"/>
                <a:gd name="T108" fmla="*/ 10 w 22"/>
                <a:gd name="T109" fmla="*/ 0 h 20"/>
                <a:gd name="T110" fmla="*/ 10 w 22"/>
                <a:gd name="T1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20" y="1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309"/>
            <p:cNvSpPr>
              <a:spLocks/>
            </p:cNvSpPr>
            <p:nvPr/>
          </p:nvSpPr>
          <p:spPr bwMode="auto">
            <a:xfrm>
              <a:off x="9041946" y="2990184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8 w 22"/>
                <a:gd name="T9" fmla="*/ 0 h 20"/>
                <a:gd name="T10" fmla="*/ 8 w 22"/>
                <a:gd name="T11" fmla="*/ 0 h 20"/>
                <a:gd name="T12" fmla="*/ 2 w 22"/>
                <a:gd name="T13" fmla="*/ 4 h 20"/>
                <a:gd name="T14" fmla="*/ 0 w 22"/>
                <a:gd name="T15" fmla="*/ 10 h 20"/>
                <a:gd name="T16" fmla="*/ 0 w 22"/>
                <a:gd name="T17" fmla="*/ 10 h 20"/>
                <a:gd name="T18" fmla="*/ 0 w 22"/>
                <a:gd name="T19" fmla="*/ 12 h 20"/>
                <a:gd name="T20" fmla="*/ 0 w 22"/>
                <a:gd name="T21" fmla="*/ 12 h 20"/>
                <a:gd name="T22" fmla="*/ 0 w 22"/>
                <a:gd name="T23" fmla="*/ 12 h 20"/>
                <a:gd name="T24" fmla="*/ 0 w 22"/>
                <a:gd name="T25" fmla="*/ 12 h 20"/>
                <a:gd name="T26" fmla="*/ 0 w 22"/>
                <a:gd name="T27" fmla="*/ 14 h 20"/>
                <a:gd name="T28" fmla="*/ 0 w 22"/>
                <a:gd name="T29" fmla="*/ 14 h 20"/>
                <a:gd name="T30" fmla="*/ 0 w 22"/>
                <a:gd name="T31" fmla="*/ 14 h 20"/>
                <a:gd name="T32" fmla="*/ 0 w 22"/>
                <a:gd name="T33" fmla="*/ 14 h 20"/>
                <a:gd name="T34" fmla="*/ 0 w 22"/>
                <a:gd name="T35" fmla="*/ 14 h 20"/>
                <a:gd name="T36" fmla="*/ 0 w 22"/>
                <a:gd name="T37" fmla="*/ 14 h 20"/>
                <a:gd name="T38" fmla="*/ 0 w 22"/>
                <a:gd name="T39" fmla="*/ 14 h 20"/>
                <a:gd name="T40" fmla="*/ 0 w 22"/>
                <a:gd name="T41" fmla="*/ 14 h 20"/>
                <a:gd name="T42" fmla="*/ 0 w 22"/>
                <a:gd name="T43" fmla="*/ 14 h 20"/>
                <a:gd name="T44" fmla="*/ 4 w 22"/>
                <a:gd name="T45" fmla="*/ 18 h 20"/>
                <a:gd name="T46" fmla="*/ 10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10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10 w 22"/>
                <a:gd name="T59" fmla="*/ 20 h 20"/>
                <a:gd name="T60" fmla="*/ 10 w 22"/>
                <a:gd name="T61" fmla="*/ 20 h 20"/>
                <a:gd name="T62" fmla="*/ 10 w 22"/>
                <a:gd name="T63" fmla="*/ 20 h 20"/>
                <a:gd name="T64" fmla="*/ 14 w 22"/>
                <a:gd name="T65" fmla="*/ 20 h 20"/>
                <a:gd name="T66" fmla="*/ 14 w 22"/>
                <a:gd name="T67" fmla="*/ 20 h 20"/>
                <a:gd name="T68" fmla="*/ 14 w 22"/>
                <a:gd name="T69" fmla="*/ 20 h 20"/>
                <a:gd name="T70" fmla="*/ 14 w 22"/>
                <a:gd name="T71" fmla="*/ 20 h 20"/>
                <a:gd name="T72" fmla="*/ 14 w 22"/>
                <a:gd name="T73" fmla="*/ 20 h 20"/>
                <a:gd name="T74" fmla="*/ 14 w 22"/>
                <a:gd name="T75" fmla="*/ 20 h 20"/>
                <a:gd name="T76" fmla="*/ 14 w 22"/>
                <a:gd name="T77" fmla="*/ 20 h 20"/>
                <a:gd name="T78" fmla="*/ 14 w 22"/>
                <a:gd name="T79" fmla="*/ 20 h 20"/>
                <a:gd name="T80" fmla="*/ 14 w 22"/>
                <a:gd name="T81" fmla="*/ 20 h 20"/>
                <a:gd name="T82" fmla="*/ 14 w 22"/>
                <a:gd name="T83" fmla="*/ 20 h 20"/>
                <a:gd name="T84" fmla="*/ 20 w 22"/>
                <a:gd name="T85" fmla="*/ 16 h 20"/>
                <a:gd name="T86" fmla="*/ 22 w 22"/>
                <a:gd name="T87" fmla="*/ 10 h 20"/>
                <a:gd name="T88" fmla="*/ 22 w 22"/>
                <a:gd name="T89" fmla="*/ 10 h 20"/>
                <a:gd name="T90" fmla="*/ 20 w 22"/>
                <a:gd name="T91" fmla="*/ 8 h 20"/>
                <a:gd name="T92" fmla="*/ 20 w 22"/>
                <a:gd name="T93" fmla="*/ 8 h 20"/>
                <a:gd name="T94" fmla="*/ 20 w 22"/>
                <a:gd name="T95" fmla="*/ 8 h 20"/>
                <a:gd name="T96" fmla="*/ 20 w 22"/>
                <a:gd name="T97" fmla="*/ 8 h 20"/>
                <a:gd name="T98" fmla="*/ 20 w 22"/>
                <a:gd name="T99" fmla="*/ 8 h 20"/>
                <a:gd name="T100" fmla="*/ 20 w 22"/>
                <a:gd name="T101" fmla="*/ 6 h 20"/>
                <a:gd name="T102" fmla="*/ 20 w 22"/>
                <a:gd name="T103" fmla="*/ 6 h 20"/>
                <a:gd name="T104" fmla="*/ 16 w 22"/>
                <a:gd name="T105" fmla="*/ 2 h 20"/>
                <a:gd name="T106" fmla="*/ 10 w 22"/>
                <a:gd name="T107" fmla="*/ 0 h 20"/>
                <a:gd name="T108" fmla="*/ 10 w 22"/>
                <a:gd name="T109" fmla="*/ 0 h 20"/>
                <a:gd name="T110" fmla="*/ 10 w 22"/>
                <a:gd name="T1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20" y="1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310"/>
            <p:cNvSpPr>
              <a:spLocks noEditPoints="1"/>
            </p:cNvSpPr>
            <p:nvPr/>
          </p:nvSpPr>
          <p:spPr bwMode="auto">
            <a:xfrm>
              <a:off x="9069759" y="2979301"/>
              <a:ext cx="10883" cy="12092"/>
            </a:xfrm>
            <a:custGeom>
              <a:avLst/>
              <a:gdLst>
                <a:gd name="T0" fmla="*/ 8 w 18"/>
                <a:gd name="T1" fmla="*/ 20 h 20"/>
                <a:gd name="T2" fmla="*/ 8 w 18"/>
                <a:gd name="T3" fmla="*/ 20 h 20"/>
                <a:gd name="T4" fmla="*/ 8 w 18"/>
                <a:gd name="T5" fmla="*/ 20 h 20"/>
                <a:gd name="T6" fmla="*/ 8 w 18"/>
                <a:gd name="T7" fmla="*/ 20 h 20"/>
                <a:gd name="T8" fmla="*/ 8 w 18"/>
                <a:gd name="T9" fmla="*/ 20 h 20"/>
                <a:gd name="T10" fmla="*/ 8 w 18"/>
                <a:gd name="T11" fmla="*/ 20 h 20"/>
                <a:gd name="T12" fmla="*/ 14 w 18"/>
                <a:gd name="T13" fmla="*/ 20 h 20"/>
                <a:gd name="T14" fmla="*/ 14 w 18"/>
                <a:gd name="T15" fmla="*/ 20 h 20"/>
                <a:gd name="T16" fmla="*/ 8 w 18"/>
                <a:gd name="T17" fmla="*/ 20 h 20"/>
                <a:gd name="T18" fmla="*/ 8 w 18"/>
                <a:gd name="T19" fmla="*/ 20 h 20"/>
                <a:gd name="T20" fmla="*/ 14 w 18"/>
                <a:gd name="T21" fmla="*/ 20 h 20"/>
                <a:gd name="T22" fmla="*/ 0 w 18"/>
                <a:gd name="T23" fmla="*/ 16 h 20"/>
                <a:gd name="T24" fmla="*/ 0 w 18"/>
                <a:gd name="T25" fmla="*/ 16 h 20"/>
                <a:gd name="T26" fmla="*/ 0 w 18"/>
                <a:gd name="T27" fmla="*/ 16 h 20"/>
                <a:gd name="T28" fmla="*/ 0 w 18"/>
                <a:gd name="T29" fmla="*/ 16 h 20"/>
                <a:gd name="T30" fmla="*/ 0 w 18"/>
                <a:gd name="T31" fmla="*/ 16 h 20"/>
                <a:gd name="T32" fmla="*/ 0 w 18"/>
                <a:gd name="T33" fmla="*/ 16 h 20"/>
                <a:gd name="T34" fmla="*/ 0 w 18"/>
                <a:gd name="T35" fmla="*/ 16 h 20"/>
                <a:gd name="T36" fmla="*/ 0 w 18"/>
                <a:gd name="T37" fmla="*/ 16 h 20"/>
                <a:gd name="T38" fmla="*/ 18 w 18"/>
                <a:gd name="T39" fmla="*/ 4 h 20"/>
                <a:gd name="T40" fmla="*/ 18 w 18"/>
                <a:gd name="T41" fmla="*/ 4 h 20"/>
                <a:gd name="T42" fmla="*/ 18 w 18"/>
                <a:gd name="T43" fmla="*/ 4 h 20"/>
                <a:gd name="T44" fmla="*/ 18 w 18"/>
                <a:gd name="T45" fmla="*/ 4 h 20"/>
                <a:gd name="T46" fmla="*/ 18 w 18"/>
                <a:gd name="T47" fmla="*/ 4 h 20"/>
                <a:gd name="T48" fmla="*/ 18 w 18"/>
                <a:gd name="T49" fmla="*/ 4 h 20"/>
                <a:gd name="T50" fmla="*/ 18 w 18"/>
                <a:gd name="T51" fmla="*/ 4 h 20"/>
                <a:gd name="T52" fmla="*/ 18 w 18"/>
                <a:gd name="T53" fmla="*/ 4 h 20"/>
                <a:gd name="T54" fmla="*/ 18 w 18"/>
                <a:gd name="T55" fmla="*/ 4 h 20"/>
                <a:gd name="T56" fmla="*/ 18 w 18"/>
                <a:gd name="T57" fmla="*/ 4 h 20"/>
                <a:gd name="T58" fmla="*/ 18 w 18"/>
                <a:gd name="T59" fmla="*/ 4 h 20"/>
                <a:gd name="T60" fmla="*/ 18 w 18"/>
                <a:gd name="T61" fmla="*/ 4 h 20"/>
                <a:gd name="T62" fmla="*/ 18 w 18"/>
                <a:gd name="T63" fmla="*/ 4 h 20"/>
                <a:gd name="T64" fmla="*/ 18 w 18"/>
                <a:gd name="T65" fmla="*/ 4 h 20"/>
                <a:gd name="T66" fmla="*/ 8 w 18"/>
                <a:gd name="T67" fmla="*/ 0 h 20"/>
                <a:gd name="T68" fmla="*/ 8 w 18"/>
                <a:gd name="T69" fmla="*/ 0 h 20"/>
                <a:gd name="T70" fmla="*/ 8 w 18"/>
                <a:gd name="T71" fmla="*/ 0 h 20"/>
                <a:gd name="T72" fmla="*/ 4 w 18"/>
                <a:gd name="T73" fmla="*/ 2 h 20"/>
                <a:gd name="T74" fmla="*/ 4 w 18"/>
                <a:gd name="T75" fmla="*/ 2 h 20"/>
                <a:gd name="T76" fmla="*/ 4 w 18"/>
                <a:gd name="T77" fmla="*/ 2 h 20"/>
                <a:gd name="T78" fmla="*/ 8 w 18"/>
                <a:gd name="T79" fmla="*/ 0 h 20"/>
                <a:gd name="T80" fmla="*/ 8 w 18"/>
                <a:gd name="T81" fmla="*/ 0 h 20"/>
                <a:gd name="T82" fmla="*/ 8 w 18"/>
                <a:gd name="T83" fmla="*/ 0 h 20"/>
                <a:gd name="T84" fmla="*/ 8 w 18"/>
                <a:gd name="T85" fmla="*/ 0 h 20"/>
                <a:gd name="T86" fmla="*/ 8 w 18"/>
                <a:gd name="T87" fmla="*/ 0 h 20"/>
                <a:gd name="T88" fmla="*/ 8 w 18"/>
                <a:gd name="T89" fmla="*/ 0 h 20"/>
                <a:gd name="T90" fmla="*/ 8 w 18"/>
                <a:gd name="T91" fmla="*/ 0 h 20"/>
                <a:gd name="T92" fmla="*/ 8 w 18"/>
                <a:gd name="T93" fmla="*/ 0 h 20"/>
                <a:gd name="T94" fmla="*/ 8 w 18"/>
                <a:gd name="T9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20">
                  <a:moveTo>
                    <a:pt x="8" y="20"/>
                  </a:move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" y="20"/>
                  </a:lnTo>
                  <a:close/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close/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  <a:moveTo>
                    <a:pt x="18" y="4"/>
                  </a:move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close/>
                  <a:moveTo>
                    <a:pt x="18" y="4"/>
                  </a:move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8" y="0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311"/>
            <p:cNvSpPr>
              <a:spLocks/>
            </p:cNvSpPr>
            <p:nvPr/>
          </p:nvSpPr>
          <p:spPr bwMode="auto">
            <a:xfrm>
              <a:off x="9074596" y="29913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Rectangle 312"/>
            <p:cNvSpPr>
              <a:spLocks noChangeArrowheads="1"/>
            </p:cNvSpPr>
            <p:nvPr/>
          </p:nvSpPr>
          <p:spPr bwMode="auto">
            <a:xfrm>
              <a:off x="9074596" y="2991393"/>
              <a:ext cx="3628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313"/>
            <p:cNvSpPr>
              <a:spLocks/>
            </p:cNvSpPr>
            <p:nvPr/>
          </p:nvSpPr>
          <p:spPr bwMode="auto">
            <a:xfrm>
              <a:off x="9069759" y="29889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Rectangle 314"/>
            <p:cNvSpPr>
              <a:spLocks noChangeArrowheads="1"/>
            </p:cNvSpPr>
            <p:nvPr/>
          </p:nvSpPr>
          <p:spPr bwMode="auto">
            <a:xfrm>
              <a:off x="9069759" y="298897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315"/>
            <p:cNvSpPr>
              <a:spLocks/>
            </p:cNvSpPr>
            <p:nvPr/>
          </p:nvSpPr>
          <p:spPr bwMode="auto">
            <a:xfrm>
              <a:off x="9080642" y="29817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316"/>
            <p:cNvSpPr>
              <a:spLocks/>
            </p:cNvSpPr>
            <p:nvPr/>
          </p:nvSpPr>
          <p:spPr bwMode="auto">
            <a:xfrm>
              <a:off x="9080642" y="29817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317"/>
            <p:cNvSpPr>
              <a:spLocks/>
            </p:cNvSpPr>
            <p:nvPr/>
          </p:nvSpPr>
          <p:spPr bwMode="auto">
            <a:xfrm>
              <a:off x="9072177" y="2979301"/>
              <a:ext cx="2419" cy="1209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4 w 4"/>
                <a:gd name="T5" fmla="*/ 0 h 2"/>
                <a:gd name="T6" fmla="*/ 0 w 4"/>
                <a:gd name="T7" fmla="*/ 2 h 2"/>
                <a:gd name="T8" fmla="*/ 0 w 4"/>
                <a:gd name="T9" fmla="*/ 2 h 2"/>
                <a:gd name="T10" fmla="*/ 0 w 4"/>
                <a:gd name="T11" fmla="*/ 2 h 2"/>
                <a:gd name="T12" fmla="*/ 4 w 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318"/>
            <p:cNvSpPr>
              <a:spLocks/>
            </p:cNvSpPr>
            <p:nvPr/>
          </p:nvSpPr>
          <p:spPr bwMode="auto">
            <a:xfrm>
              <a:off x="9074596" y="2979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319"/>
            <p:cNvSpPr>
              <a:spLocks/>
            </p:cNvSpPr>
            <p:nvPr/>
          </p:nvSpPr>
          <p:spPr bwMode="auto">
            <a:xfrm>
              <a:off x="9068549" y="297930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0 w 20"/>
                <a:gd name="T5" fmla="*/ 0 h 20"/>
                <a:gd name="T6" fmla="*/ 10 w 20"/>
                <a:gd name="T7" fmla="*/ 0 h 20"/>
                <a:gd name="T8" fmla="*/ 6 w 20"/>
                <a:gd name="T9" fmla="*/ 2 h 20"/>
                <a:gd name="T10" fmla="*/ 6 w 20"/>
                <a:gd name="T11" fmla="*/ 2 h 20"/>
                <a:gd name="T12" fmla="*/ 6 w 20"/>
                <a:gd name="T13" fmla="*/ 2 h 20"/>
                <a:gd name="T14" fmla="*/ 6 w 20"/>
                <a:gd name="T15" fmla="*/ 2 h 20"/>
                <a:gd name="T16" fmla="*/ 6 w 20"/>
                <a:gd name="T17" fmla="*/ 2 h 20"/>
                <a:gd name="T18" fmla="*/ 2 w 20"/>
                <a:gd name="T19" fmla="*/ 4 h 20"/>
                <a:gd name="T20" fmla="*/ 0 w 20"/>
                <a:gd name="T21" fmla="*/ 10 h 20"/>
                <a:gd name="T22" fmla="*/ 0 w 20"/>
                <a:gd name="T23" fmla="*/ 10 h 20"/>
                <a:gd name="T24" fmla="*/ 2 w 20"/>
                <a:gd name="T25" fmla="*/ 16 h 20"/>
                <a:gd name="T26" fmla="*/ 2 w 20"/>
                <a:gd name="T27" fmla="*/ 16 h 20"/>
                <a:gd name="T28" fmla="*/ 2 w 20"/>
                <a:gd name="T29" fmla="*/ 16 h 20"/>
                <a:gd name="T30" fmla="*/ 2 w 20"/>
                <a:gd name="T31" fmla="*/ 16 h 20"/>
                <a:gd name="T32" fmla="*/ 2 w 20"/>
                <a:gd name="T33" fmla="*/ 16 h 20"/>
                <a:gd name="T34" fmla="*/ 2 w 20"/>
                <a:gd name="T35" fmla="*/ 16 h 20"/>
                <a:gd name="T36" fmla="*/ 2 w 20"/>
                <a:gd name="T37" fmla="*/ 16 h 20"/>
                <a:gd name="T38" fmla="*/ 2 w 20"/>
                <a:gd name="T39" fmla="*/ 16 h 20"/>
                <a:gd name="T40" fmla="*/ 2 w 20"/>
                <a:gd name="T41" fmla="*/ 16 h 20"/>
                <a:gd name="T42" fmla="*/ 2 w 20"/>
                <a:gd name="T43" fmla="*/ 16 h 20"/>
                <a:gd name="T44" fmla="*/ 2 w 20"/>
                <a:gd name="T45" fmla="*/ 16 h 20"/>
                <a:gd name="T46" fmla="*/ 2 w 20"/>
                <a:gd name="T47" fmla="*/ 16 h 20"/>
                <a:gd name="T48" fmla="*/ 2 w 20"/>
                <a:gd name="T49" fmla="*/ 16 h 20"/>
                <a:gd name="T50" fmla="*/ 6 w 20"/>
                <a:gd name="T51" fmla="*/ 20 h 20"/>
                <a:gd name="T52" fmla="*/ 10 w 20"/>
                <a:gd name="T53" fmla="*/ 20 h 20"/>
                <a:gd name="T54" fmla="*/ 10 w 20"/>
                <a:gd name="T55" fmla="*/ 20 h 20"/>
                <a:gd name="T56" fmla="*/ 10 w 20"/>
                <a:gd name="T57" fmla="*/ 20 h 20"/>
                <a:gd name="T58" fmla="*/ 10 w 20"/>
                <a:gd name="T59" fmla="*/ 20 h 20"/>
                <a:gd name="T60" fmla="*/ 10 w 20"/>
                <a:gd name="T61" fmla="*/ 20 h 20"/>
                <a:gd name="T62" fmla="*/ 10 w 20"/>
                <a:gd name="T63" fmla="*/ 20 h 20"/>
                <a:gd name="T64" fmla="*/ 10 w 20"/>
                <a:gd name="T65" fmla="*/ 20 h 20"/>
                <a:gd name="T66" fmla="*/ 10 w 20"/>
                <a:gd name="T67" fmla="*/ 20 h 20"/>
                <a:gd name="T68" fmla="*/ 10 w 20"/>
                <a:gd name="T69" fmla="*/ 20 h 20"/>
                <a:gd name="T70" fmla="*/ 16 w 20"/>
                <a:gd name="T71" fmla="*/ 20 h 20"/>
                <a:gd name="T72" fmla="*/ 16 w 20"/>
                <a:gd name="T73" fmla="*/ 20 h 20"/>
                <a:gd name="T74" fmla="*/ 16 w 20"/>
                <a:gd name="T75" fmla="*/ 20 h 20"/>
                <a:gd name="T76" fmla="*/ 16 w 20"/>
                <a:gd name="T77" fmla="*/ 20 h 20"/>
                <a:gd name="T78" fmla="*/ 16 w 20"/>
                <a:gd name="T79" fmla="*/ 20 h 20"/>
                <a:gd name="T80" fmla="*/ 20 w 20"/>
                <a:gd name="T81" fmla="*/ 16 h 20"/>
                <a:gd name="T82" fmla="*/ 20 w 20"/>
                <a:gd name="T83" fmla="*/ 10 h 20"/>
                <a:gd name="T84" fmla="*/ 20 w 20"/>
                <a:gd name="T85" fmla="*/ 10 h 20"/>
                <a:gd name="T86" fmla="*/ 20 w 20"/>
                <a:gd name="T87" fmla="*/ 4 h 20"/>
                <a:gd name="T88" fmla="*/ 20 w 20"/>
                <a:gd name="T89" fmla="*/ 4 h 20"/>
                <a:gd name="T90" fmla="*/ 20 w 20"/>
                <a:gd name="T91" fmla="*/ 4 h 20"/>
                <a:gd name="T92" fmla="*/ 20 w 20"/>
                <a:gd name="T93" fmla="*/ 4 h 20"/>
                <a:gd name="T94" fmla="*/ 20 w 20"/>
                <a:gd name="T95" fmla="*/ 4 h 20"/>
                <a:gd name="T96" fmla="*/ 20 w 20"/>
                <a:gd name="T97" fmla="*/ 4 h 20"/>
                <a:gd name="T98" fmla="*/ 20 w 20"/>
                <a:gd name="T99" fmla="*/ 4 h 20"/>
                <a:gd name="T100" fmla="*/ 20 w 20"/>
                <a:gd name="T101" fmla="*/ 4 h 20"/>
                <a:gd name="T102" fmla="*/ 20 w 20"/>
                <a:gd name="T103" fmla="*/ 4 h 20"/>
                <a:gd name="T104" fmla="*/ 20 w 20"/>
                <a:gd name="T105" fmla="*/ 4 h 20"/>
                <a:gd name="T106" fmla="*/ 20 w 20"/>
                <a:gd name="T107" fmla="*/ 4 h 20"/>
                <a:gd name="T108" fmla="*/ 16 w 20"/>
                <a:gd name="T109" fmla="*/ 0 h 20"/>
                <a:gd name="T110" fmla="*/ 10 w 20"/>
                <a:gd name="T111" fmla="*/ 0 h 20"/>
                <a:gd name="T112" fmla="*/ 10 w 20"/>
                <a:gd name="T113" fmla="*/ 0 h 20"/>
                <a:gd name="T114" fmla="*/ 10 w 20"/>
                <a:gd name="T1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320"/>
            <p:cNvSpPr>
              <a:spLocks/>
            </p:cNvSpPr>
            <p:nvPr/>
          </p:nvSpPr>
          <p:spPr bwMode="auto">
            <a:xfrm>
              <a:off x="9068549" y="297930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0 w 20"/>
                <a:gd name="T5" fmla="*/ 0 h 20"/>
                <a:gd name="T6" fmla="*/ 10 w 20"/>
                <a:gd name="T7" fmla="*/ 0 h 20"/>
                <a:gd name="T8" fmla="*/ 6 w 20"/>
                <a:gd name="T9" fmla="*/ 2 h 20"/>
                <a:gd name="T10" fmla="*/ 6 w 20"/>
                <a:gd name="T11" fmla="*/ 2 h 20"/>
                <a:gd name="T12" fmla="*/ 6 w 20"/>
                <a:gd name="T13" fmla="*/ 2 h 20"/>
                <a:gd name="T14" fmla="*/ 6 w 20"/>
                <a:gd name="T15" fmla="*/ 2 h 20"/>
                <a:gd name="T16" fmla="*/ 6 w 20"/>
                <a:gd name="T17" fmla="*/ 2 h 20"/>
                <a:gd name="T18" fmla="*/ 2 w 20"/>
                <a:gd name="T19" fmla="*/ 4 h 20"/>
                <a:gd name="T20" fmla="*/ 0 w 20"/>
                <a:gd name="T21" fmla="*/ 10 h 20"/>
                <a:gd name="T22" fmla="*/ 0 w 20"/>
                <a:gd name="T23" fmla="*/ 10 h 20"/>
                <a:gd name="T24" fmla="*/ 2 w 20"/>
                <a:gd name="T25" fmla="*/ 16 h 20"/>
                <a:gd name="T26" fmla="*/ 2 w 20"/>
                <a:gd name="T27" fmla="*/ 16 h 20"/>
                <a:gd name="T28" fmla="*/ 2 w 20"/>
                <a:gd name="T29" fmla="*/ 16 h 20"/>
                <a:gd name="T30" fmla="*/ 2 w 20"/>
                <a:gd name="T31" fmla="*/ 16 h 20"/>
                <a:gd name="T32" fmla="*/ 2 w 20"/>
                <a:gd name="T33" fmla="*/ 16 h 20"/>
                <a:gd name="T34" fmla="*/ 2 w 20"/>
                <a:gd name="T35" fmla="*/ 16 h 20"/>
                <a:gd name="T36" fmla="*/ 2 w 20"/>
                <a:gd name="T37" fmla="*/ 16 h 20"/>
                <a:gd name="T38" fmla="*/ 2 w 20"/>
                <a:gd name="T39" fmla="*/ 16 h 20"/>
                <a:gd name="T40" fmla="*/ 2 w 20"/>
                <a:gd name="T41" fmla="*/ 16 h 20"/>
                <a:gd name="T42" fmla="*/ 2 w 20"/>
                <a:gd name="T43" fmla="*/ 16 h 20"/>
                <a:gd name="T44" fmla="*/ 2 w 20"/>
                <a:gd name="T45" fmla="*/ 16 h 20"/>
                <a:gd name="T46" fmla="*/ 2 w 20"/>
                <a:gd name="T47" fmla="*/ 16 h 20"/>
                <a:gd name="T48" fmla="*/ 2 w 20"/>
                <a:gd name="T49" fmla="*/ 16 h 20"/>
                <a:gd name="T50" fmla="*/ 6 w 20"/>
                <a:gd name="T51" fmla="*/ 20 h 20"/>
                <a:gd name="T52" fmla="*/ 10 w 20"/>
                <a:gd name="T53" fmla="*/ 20 h 20"/>
                <a:gd name="T54" fmla="*/ 10 w 20"/>
                <a:gd name="T55" fmla="*/ 20 h 20"/>
                <a:gd name="T56" fmla="*/ 10 w 20"/>
                <a:gd name="T57" fmla="*/ 20 h 20"/>
                <a:gd name="T58" fmla="*/ 10 w 20"/>
                <a:gd name="T59" fmla="*/ 20 h 20"/>
                <a:gd name="T60" fmla="*/ 10 w 20"/>
                <a:gd name="T61" fmla="*/ 20 h 20"/>
                <a:gd name="T62" fmla="*/ 10 w 20"/>
                <a:gd name="T63" fmla="*/ 20 h 20"/>
                <a:gd name="T64" fmla="*/ 10 w 20"/>
                <a:gd name="T65" fmla="*/ 20 h 20"/>
                <a:gd name="T66" fmla="*/ 10 w 20"/>
                <a:gd name="T67" fmla="*/ 20 h 20"/>
                <a:gd name="T68" fmla="*/ 10 w 20"/>
                <a:gd name="T69" fmla="*/ 20 h 20"/>
                <a:gd name="T70" fmla="*/ 16 w 20"/>
                <a:gd name="T71" fmla="*/ 20 h 20"/>
                <a:gd name="T72" fmla="*/ 16 w 20"/>
                <a:gd name="T73" fmla="*/ 20 h 20"/>
                <a:gd name="T74" fmla="*/ 16 w 20"/>
                <a:gd name="T75" fmla="*/ 20 h 20"/>
                <a:gd name="T76" fmla="*/ 16 w 20"/>
                <a:gd name="T77" fmla="*/ 20 h 20"/>
                <a:gd name="T78" fmla="*/ 16 w 20"/>
                <a:gd name="T79" fmla="*/ 20 h 20"/>
                <a:gd name="T80" fmla="*/ 20 w 20"/>
                <a:gd name="T81" fmla="*/ 16 h 20"/>
                <a:gd name="T82" fmla="*/ 20 w 20"/>
                <a:gd name="T83" fmla="*/ 10 h 20"/>
                <a:gd name="T84" fmla="*/ 20 w 20"/>
                <a:gd name="T85" fmla="*/ 10 h 20"/>
                <a:gd name="T86" fmla="*/ 20 w 20"/>
                <a:gd name="T87" fmla="*/ 4 h 20"/>
                <a:gd name="T88" fmla="*/ 20 w 20"/>
                <a:gd name="T89" fmla="*/ 4 h 20"/>
                <a:gd name="T90" fmla="*/ 20 w 20"/>
                <a:gd name="T91" fmla="*/ 4 h 20"/>
                <a:gd name="T92" fmla="*/ 20 w 20"/>
                <a:gd name="T93" fmla="*/ 4 h 20"/>
                <a:gd name="T94" fmla="*/ 20 w 20"/>
                <a:gd name="T95" fmla="*/ 4 h 20"/>
                <a:gd name="T96" fmla="*/ 20 w 20"/>
                <a:gd name="T97" fmla="*/ 4 h 20"/>
                <a:gd name="T98" fmla="*/ 20 w 20"/>
                <a:gd name="T99" fmla="*/ 4 h 20"/>
                <a:gd name="T100" fmla="*/ 20 w 20"/>
                <a:gd name="T101" fmla="*/ 4 h 20"/>
                <a:gd name="T102" fmla="*/ 20 w 20"/>
                <a:gd name="T103" fmla="*/ 4 h 20"/>
                <a:gd name="T104" fmla="*/ 20 w 20"/>
                <a:gd name="T105" fmla="*/ 4 h 20"/>
                <a:gd name="T106" fmla="*/ 20 w 20"/>
                <a:gd name="T107" fmla="*/ 4 h 20"/>
                <a:gd name="T108" fmla="*/ 16 w 20"/>
                <a:gd name="T109" fmla="*/ 0 h 20"/>
                <a:gd name="T110" fmla="*/ 10 w 20"/>
                <a:gd name="T111" fmla="*/ 0 h 20"/>
                <a:gd name="T112" fmla="*/ 10 w 20"/>
                <a:gd name="T113" fmla="*/ 0 h 20"/>
                <a:gd name="T114" fmla="*/ 10 w 20"/>
                <a:gd name="T1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321"/>
            <p:cNvSpPr>
              <a:spLocks noEditPoints="1"/>
            </p:cNvSpPr>
            <p:nvPr/>
          </p:nvSpPr>
          <p:spPr bwMode="auto">
            <a:xfrm>
              <a:off x="9091525" y="2961163"/>
              <a:ext cx="10883" cy="13301"/>
            </a:xfrm>
            <a:custGeom>
              <a:avLst/>
              <a:gdLst>
                <a:gd name="T0" fmla="*/ 10 w 18"/>
                <a:gd name="T1" fmla="*/ 22 h 22"/>
                <a:gd name="T2" fmla="*/ 10 w 18"/>
                <a:gd name="T3" fmla="*/ 22 h 22"/>
                <a:gd name="T4" fmla="*/ 10 w 18"/>
                <a:gd name="T5" fmla="*/ 22 h 22"/>
                <a:gd name="T6" fmla="*/ 10 w 18"/>
                <a:gd name="T7" fmla="*/ 22 h 22"/>
                <a:gd name="T8" fmla="*/ 10 w 18"/>
                <a:gd name="T9" fmla="*/ 22 h 22"/>
                <a:gd name="T10" fmla="*/ 10 w 18"/>
                <a:gd name="T11" fmla="*/ 22 h 22"/>
                <a:gd name="T12" fmla="*/ 2 w 18"/>
                <a:gd name="T13" fmla="*/ 20 h 22"/>
                <a:gd name="T14" fmla="*/ 2 w 18"/>
                <a:gd name="T15" fmla="*/ 20 h 22"/>
                <a:gd name="T16" fmla="*/ 2 w 18"/>
                <a:gd name="T17" fmla="*/ 20 h 22"/>
                <a:gd name="T18" fmla="*/ 2 w 18"/>
                <a:gd name="T19" fmla="*/ 20 h 22"/>
                <a:gd name="T20" fmla="*/ 2 w 18"/>
                <a:gd name="T21" fmla="*/ 20 h 22"/>
                <a:gd name="T22" fmla="*/ 18 w 18"/>
                <a:gd name="T23" fmla="*/ 18 h 22"/>
                <a:gd name="T24" fmla="*/ 18 w 18"/>
                <a:gd name="T25" fmla="*/ 18 h 22"/>
                <a:gd name="T26" fmla="*/ 14 w 18"/>
                <a:gd name="T27" fmla="*/ 22 h 22"/>
                <a:gd name="T28" fmla="*/ 10 w 18"/>
                <a:gd name="T29" fmla="*/ 22 h 22"/>
                <a:gd name="T30" fmla="*/ 10 w 18"/>
                <a:gd name="T31" fmla="*/ 22 h 22"/>
                <a:gd name="T32" fmla="*/ 14 w 18"/>
                <a:gd name="T33" fmla="*/ 22 h 22"/>
                <a:gd name="T34" fmla="*/ 18 w 18"/>
                <a:gd name="T35" fmla="*/ 18 h 22"/>
                <a:gd name="T36" fmla="*/ 2 w 18"/>
                <a:gd name="T37" fmla="*/ 4 h 22"/>
                <a:gd name="T38" fmla="*/ 2 w 18"/>
                <a:gd name="T39" fmla="*/ 4 h 22"/>
                <a:gd name="T40" fmla="*/ 2 w 18"/>
                <a:gd name="T41" fmla="*/ 4 h 22"/>
                <a:gd name="T42" fmla="*/ 2 w 18"/>
                <a:gd name="T43" fmla="*/ 4 h 22"/>
                <a:gd name="T44" fmla="*/ 2 w 18"/>
                <a:gd name="T45" fmla="*/ 4 h 22"/>
                <a:gd name="T46" fmla="*/ 0 w 18"/>
                <a:gd name="T47" fmla="*/ 8 h 22"/>
                <a:gd name="T48" fmla="*/ 0 w 18"/>
                <a:gd name="T49" fmla="*/ 12 h 22"/>
                <a:gd name="T50" fmla="*/ 0 w 18"/>
                <a:gd name="T51" fmla="*/ 12 h 22"/>
                <a:gd name="T52" fmla="*/ 0 w 18"/>
                <a:gd name="T53" fmla="*/ 12 h 22"/>
                <a:gd name="T54" fmla="*/ 0 w 18"/>
                <a:gd name="T55" fmla="*/ 8 h 22"/>
                <a:gd name="T56" fmla="*/ 2 w 18"/>
                <a:gd name="T57" fmla="*/ 4 h 22"/>
                <a:gd name="T58" fmla="*/ 2 w 18"/>
                <a:gd name="T59" fmla="*/ 4 h 22"/>
                <a:gd name="T60" fmla="*/ 2 w 18"/>
                <a:gd name="T61" fmla="*/ 4 h 22"/>
                <a:gd name="T62" fmla="*/ 16 w 18"/>
                <a:gd name="T63" fmla="*/ 4 h 22"/>
                <a:gd name="T64" fmla="*/ 16 w 18"/>
                <a:gd name="T65" fmla="*/ 4 h 22"/>
                <a:gd name="T66" fmla="*/ 16 w 18"/>
                <a:gd name="T67" fmla="*/ 4 h 22"/>
                <a:gd name="T68" fmla="*/ 16 w 18"/>
                <a:gd name="T69" fmla="*/ 4 h 22"/>
                <a:gd name="T70" fmla="*/ 16 w 18"/>
                <a:gd name="T71" fmla="*/ 4 h 22"/>
                <a:gd name="T72" fmla="*/ 16 w 18"/>
                <a:gd name="T73" fmla="*/ 4 h 22"/>
                <a:gd name="T74" fmla="*/ 16 w 18"/>
                <a:gd name="T75" fmla="*/ 4 h 22"/>
                <a:gd name="T76" fmla="*/ 10 w 18"/>
                <a:gd name="T77" fmla="*/ 0 h 22"/>
                <a:gd name="T78" fmla="*/ 10 w 18"/>
                <a:gd name="T79" fmla="*/ 0 h 22"/>
                <a:gd name="T80" fmla="*/ 10 w 18"/>
                <a:gd name="T81" fmla="*/ 0 h 22"/>
                <a:gd name="T82" fmla="*/ 6 w 18"/>
                <a:gd name="T83" fmla="*/ 2 h 22"/>
                <a:gd name="T84" fmla="*/ 2 w 18"/>
                <a:gd name="T85" fmla="*/ 4 h 22"/>
                <a:gd name="T86" fmla="*/ 2 w 18"/>
                <a:gd name="T87" fmla="*/ 4 h 22"/>
                <a:gd name="T88" fmla="*/ 2 w 18"/>
                <a:gd name="T89" fmla="*/ 4 h 22"/>
                <a:gd name="T90" fmla="*/ 6 w 18"/>
                <a:gd name="T91" fmla="*/ 2 h 22"/>
                <a:gd name="T92" fmla="*/ 10 w 18"/>
                <a:gd name="T93" fmla="*/ 0 h 22"/>
                <a:gd name="T94" fmla="*/ 10 w 18"/>
                <a:gd name="T95" fmla="*/ 0 h 22"/>
                <a:gd name="T96" fmla="*/ 10 w 18"/>
                <a:gd name="T97" fmla="*/ 0 h 22"/>
                <a:gd name="T98" fmla="*/ 10 w 18"/>
                <a:gd name="T99" fmla="*/ 0 h 22"/>
                <a:gd name="T100" fmla="*/ 10 w 18"/>
                <a:gd name="T101" fmla="*/ 0 h 22"/>
                <a:gd name="T102" fmla="*/ 10 w 18"/>
                <a:gd name="T103" fmla="*/ 0 h 22"/>
                <a:gd name="T104" fmla="*/ 10 w 18"/>
                <a:gd name="T105" fmla="*/ 0 h 22"/>
                <a:gd name="T106" fmla="*/ 10 w 18"/>
                <a:gd name="T107" fmla="*/ 0 h 22"/>
                <a:gd name="T108" fmla="*/ 10 w 18"/>
                <a:gd name="T10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" h="22">
                  <a:moveTo>
                    <a:pt x="10" y="22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close/>
                  <a:moveTo>
                    <a:pt x="2" y="20"/>
                  </a:move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close/>
                  <a:moveTo>
                    <a:pt x="18" y="18"/>
                  </a:move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8" y="18"/>
                  </a:lnTo>
                  <a:close/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  <a:moveTo>
                    <a:pt x="16" y="4"/>
                  </a:move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322"/>
            <p:cNvSpPr>
              <a:spLocks/>
            </p:cNvSpPr>
            <p:nvPr/>
          </p:nvSpPr>
          <p:spPr bwMode="auto">
            <a:xfrm>
              <a:off x="9097572" y="29744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Rectangle 323"/>
            <p:cNvSpPr>
              <a:spLocks noChangeArrowheads="1"/>
            </p:cNvSpPr>
            <p:nvPr/>
          </p:nvSpPr>
          <p:spPr bwMode="auto">
            <a:xfrm>
              <a:off x="9092734" y="297325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324"/>
            <p:cNvSpPr>
              <a:spLocks/>
            </p:cNvSpPr>
            <p:nvPr/>
          </p:nvSpPr>
          <p:spPr bwMode="auto">
            <a:xfrm>
              <a:off x="9097572" y="2972045"/>
              <a:ext cx="4837" cy="2418"/>
            </a:xfrm>
            <a:custGeom>
              <a:avLst/>
              <a:gdLst>
                <a:gd name="T0" fmla="*/ 8 w 8"/>
                <a:gd name="T1" fmla="*/ 0 h 4"/>
                <a:gd name="T2" fmla="*/ 8 w 8"/>
                <a:gd name="T3" fmla="*/ 0 h 4"/>
                <a:gd name="T4" fmla="*/ 4 w 8"/>
                <a:gd name="T5" fmla="*/ 4 h 4"/>
                <a:gd name="T6" fmla="*/ 0 w 8"/>
                <a:gd name="T7" fmla="*/ 4 h 4"/>
                <a:gd name="T8" fmla="*/ 0 w 8"/>
                <a:gd name="T9" fmla="*/ 4 h 4"/>
                <a:gd name="T10" fmla="*/ 4 w 8"/>
                <a:gd name="T11" fmla="*/ 4 h 4"/>
                <a:gd name="T12" fmla="*/ 8 w 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325"/>
            <p:cNvSpPr>
              <a:spLocks/>
            </p:cNvSpPr>
            <p:nvPr/>
          </p:nvSpPr>
          <p:spPr bwMode="auto">
            <a:xfrm>
              <a:off x="9091525" y="2963581"/>
              <a:ext cx="1209" cy="4837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0 h 8"/>
                <a:gd name="T6" fmla="*/ 2 w 2"/>
                <a:gd name="T7" fmla="*/ 0 h 8"/>
                <a:gd name="T8" fmla="*/ 2 w 2"/>
                <a:gd name="T9" fmla="*/ 0 h 8"/>
                <a:gd name="T10" fmla="*/ 0 w 2"/>
                <a:gd name="T11" fmla="*/ 4 h 8"/>
                <a:gd name="T12" fmla="*/ 0 w 2"/>
                <a:gd name="T13" fmla="*/ 8 h 8"/>
                <a:gd name="T14" fmla="*/ 0 w 2"/>
                <a:gd name="T15" fmla="*/ 8 h 8"/>
                <a:gd name="T16" fmla="*/ 0 w 2"/>
                <a:gd name="T17" fmla="*/ 8 h 8"/>
                <a:gd name="T18" fmla="*/ 0 w 2"/>
                <a:gd name="T19" fmla="*/ 4 h 8"/>
                <a:gd name="T20" fmla="*/ 2 w 2"/>
                <a:gd name="T21" fmla="*/ 0 h 8"/>
                <a:gd name="T22" fmla="*/ 2 w 2"/>
                <a:gd name="T23" fmla="*/ 0 h 8"/>
                <a:gd name="T24" fmla="*/ 2 w 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326"/>
            <p:cNvSpPr>
              <a:spLocks/>
            </p:cNvSpPr>
            <p:nvPr/>
          </p:nvSpPr>
          <p:spPr bwMode="auto">
            <a:xfrm>
              <a:off x="9101199" y="29635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327"/>
            <p:cNvSpPr>
              <a:spLocks/>
            </p:cNvSpPr>
            <p:nvPr/>
          </p:nvSpPr>
          <p:spPr bwMode="auto">
            <a:xfrm>
              <a:off x="9092734" y="2961163"/>
              <a:ext cx="4837" cy="2418"/>
            </a:xfrm>
            <a:custGeom>
              <a:avLst/>
              <a:gdLst>
                <a:gd name="T0" fmla="*/ 8 w 8"/>
                <a:gd name="T1" fmla="*/ 0 h 4"/>
                <a:gd name="T2" fmla="*/ 8 w 8"/>
                <a:gd name="T3" fmla="*/ 0 h 4"/>
                <a:gd name="T4" fmla="*/ 8 w 8"/>
                <a:gd name="T5" fmla="*/ 0 h 4"/>
                <a:gd name="T6" fmla="*/ 4 w 8"/>
                <a:gd name="T7" fmla="*/ 2 h 4"/>
                <a:gd name="T8" fmla="*/ 0 w 8"/>
                <a:gd name="T9" fmla="*/ 4 h 4"/>
                <a:gd name="T10" fmla="*/ 0 w 8"/>
                <a:gd name="T11" fmla="*/ 4 h 4"/>
                <a:gd name="T12" fmla="*/ 0 w 8"/>
                <a:gd name="T13" fmla="*/ 4 h 4"/>
                <a:gd name="T14" fmla="*/ 4 w 8"/>
                <a:gd name="T15" fmla="*/ 2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328"/>
            <p:cNvSpPr>
              <a:spLocks/>
            </p:cNvSpPr>
            <p:nvPr/>
          </p:nvSpPr>
          <p:spPr bwMode="auto">
            <a:xfrm>
              <a:off x="9097572" y="29611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329"/>
            <p:cNvSpPr>
              <a:spLocks/>
            </p:cNvSpPr>
            <p:nvPr/>
          </p:nvSpPr>
          <p:spPr bwMode="auto">
            <a:xfrm>
              <a:off x="9091525" y="2961163"/>
              <a:ext cx="12093" cy="13301"/>
            </a:xfrm>
            <a:custGeom>
              <a:avLst/>
              <a:gdLst>
                <a:gd name="T0" fmla="*/ 10 w 20"/>
                <a:gd name="T1" fmla="*/ 0 h 22"/>
                <a:gd name="T2" fmla="*/ 10 w 20"/>
                <a:gd name="T3" fmla="*/ 0 h 22"/>
                <a:gd name="T4" fmla="*/ 10 w 20"/>
                <a:gd name="T5" fmla="*/ 0 h 22"/>
                <a:gd name="T6" fmla="*/ 10 w 20"/>
                <a:gd name="T7" fmla="*/ 0 h 22"/>
                <a:gd name="T8" fmla="*/ 6 w 20"/>
                <a:gd name="T9" fmla="*/ 2 h 22"/>
                <a:gd name="T10" fmla="*/ 2 w 20"/>
                <a:gd name="T11" fmla="*/ 4 h 22"/>
                <a:gd name="T12" fmla="*/ 2 w 20"/>
                <a:gd name="T13" fmla="*/ 4 h 22"/>
                <a:gd name="T14" fmla="*/ 2 w 20"/>
                <a:gd name="T15" fmla="*/ 4 h 22"/>
                <a:gd name="T16" fmla="*/ 2 w 20"/>
                <a:gd name="T17" fmla="*/ 4 h 22"/>
                <a:gd name="T18" fmla="*/ 2 w 20"/>
                <a:gd name="T19" fmla="*/ 4 h 22"/>
                <a:gd name="T20" fmla="*/ 2 w 20"/>
                <a:gd name="T21" fmla="*/ 4 h 22"/>
                <a:gd name="T22" fmla="*/ 0 w 20"/>
                <a:gd name="T23" fmla="*/ 8 h 22"/>
                <a:gd name="T24" fmla="*/ 0 w 20"/>
                <a:gd name="T25" fmla="*/ 12 h 22"/>
                <a:gd name="T26" fmla="*/ 0 w 20"/>
                <a:gd name="T27" fmla="*/ 12 h 22"/>
                <a:gd name="T28" fmla="*/ 0 w 20"/>
                <a:gd name="T29" fmla="*/ 16 h 22"/>
                <a:gd name="T30" fmla="*/ 2 w 20"/>
                <a:gd name="T31" fmla="*/ 18 h 22"/>
                <a:gd name="T32" fmla="*/ 2 w 20"/>
                <a:gd name="T33" fmla="*/ 18 h 22"/>
                <a:gd name="T34" fmla="*/ 2 w 20"/>
                <a:gd name="T35" fmla="*/ 20 h 22"/>
                <a:gd name="T36" fmla="*/ 2 w 20"/>
                <a:gd name="T37" fmla="*/ 20 h 22"/>
                <a:gd name="T38" fmla="*/ 2 w 20"/>
                <a:gd name="T39" fmla="*/ 20 h 22"/>
                <a:gd name="T40" fmla="*/ 2 w 20"/>
                <a:gd name="T41" fmla="*/ 20 h 22"/>
                <a:gd name="T42" fmla="*/ 2 w 20"/>
                <a:gd name="T43" fmla="*/ 20 h 22"/>
                <a:gd name="T44" fmla="*/ 2 w 20"/>
                <a:gd name="T45" fmla="*/ 20 h 22"/>
                <a:gd name="T46" fmla="*/ 6 w 20"/>
                <a:gd name="T47" fmla="*/ 22 h 22"/>
                <a:gd name="T48" fmla="*/ 10 w 20"/>
                <a:gd name="T49" fmla="*/ 22 h 22"/>
                <a:gd name="T50" fmla="*/ 10 w 20"/>
                <a:gd name="T51" fmla="*/ 22 h 22"/>
                <a:gd name="T52" fmla="*/ 10 w 20"/>
                <a:gd name="T53" fmla="*/ 22 h 22"/>
                <a:gd name="T54" fmla="*/ 10 w 20"/>
                <a:gd name="T55" fmla="*/ 22 h 22"/>
                <a:gd name="T56" fmla="*/ 10 w 20"/>
                <a:gd name="T57" fmla="*/ 22 h 22"/>
                <a:gd name="T58" fmla="*/ 10 w 20"/>
                <a:gd name="T59" fmla="*/ 22 h 22"/>
                <a:gd name="T60" fmla="*/ 10 w 20"/>
                <a:gd name="T61" fmla="*/ 22 h 22"/>
                <a:gd name="T62" fmla="*/ 10 w 20"/>
                <a:gd name="T63" fmla="*/ 22 h 22"/>
                <a:gd name="T64" fmla="*/ 10 w 20"/>
                <a:gd name="T65" fmla="*/ 22 h 22"/>
                <a:gd name="T66" fmla="*/ 14 w 20"/>
                <a:gd name="T67" fmla="*/ 22 h 22"/>
                <a:gd name="T68" fmla="*/ 18 w 20"/>
                <a:gd name="T69" fmla="*/ 18 h 22"/>
                <a:gd name="T70" fmla="*/ 18 w 20"/>
                <a:gd name="T71" fmla="*/ 18 h 22"/>
                <a:gd name="T72" fmla="*/ 18 w 20"/>
                <a:gd name="T73" fmla="*/ 18 h 22"/>
                <a:gd name="T74" fmla="*/ 18 w 20"/>
                <a:gd name="T75" fmla="*/ 18 h 22"/>
                <a:gd name="T76" fmla="*/ 20 w 20"/>
                <a:gd name="T77" fmla="*/ 16 h 22"/>
                <a:gd name="T78" fmla="*/ 20 w 20"/>
                <a:gd name="T79" fmla="*/ 12 h 22"/>
                <a:gd name="T80" fmla="*/ 20 w 20"/>
                <a:gd name="T81" fmla="*/ 12 h 22"/>
                <a:gd name="T82" fmla="*/ 20 w 20"/>
                <a:gd name="T83" fmla="*/ 8 h 22"/>
                <a:gd name="T84" fmla="*/ 18 w 20"/>
                <a:gd name="T85" fmla="*/ 4 h 22"/>
                <a:gd name="T86" fmla="*/ 18 w 20"/>
                <a:gd name="T87" fmla="*/ 4 h 22"/>
                <a:gd name="T88" fmla="*/ 18 w 20"/>
                <a:gd name="T89" fmla="*/ 4 h 22"/>
                <a:gd name="T90" fmla="*/ 16 w 20"/>
                <a:gd name="T91" fmla="*/ 4 h 22"/>
                <a:gd name="T92" fmla="*/ 16 w 20"/>
                <a:gd name="T93" fmla="*/ 4 h 22"/>
                <a:gd name="T94" fmla="*/ 16 w 20"/>
                <a:gd name="T95" fmla="*/ 4 h 22"/>
                <a:gd name="T96" fmla="*/ 16 w 20"/>
                <a:gd name="T97" fmla="*/ 4 h 22"/>
                <a:gd name="T98" fmla="*/ 14 w 20"/>
                <a:gd name="T99" fmla="*/ 2 h 22"/>
                <a:gd name="T100" fmla="*/ 10 w 20"/>
                <a:gd name="T101" fmla="*/ 0 h 22"/>
                <a:gd name="T102" fmla="*/ 10 w 20"/>
                <a:gd name="T103" fmla="*/ 0 h 22"/>
                <a:gd name="T104" fmla="*/ 10 w 20"/>
                <a:gd name="T10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330"/>
            <p:cNvSpPr>
              <a:spLocks/>
            </p:cNvSpPr>
            <p:nvPr/>
          </p:nvSpPr>
          <p:spPr bwMode="auto">
            <a:xfrm>
              <a:off x="9091525" y="2961163"/>
              <a:ext cx="12093" cy="13301"/>
            </a:xfrm>
            <a:custGeom>
              <a:avLst/>
              <a:gdLst>
                <a:gd name="T0" fmla="*/ 10 w 20"/>
                <a:gd name="T1" fmla="*/ 0 h 22"/>
                <a:gd name="T2" fmla="*/ 10 w 20"/>
                <a:gd name="T3" fmla="*/ 0 h 22"/>
                <a:gd name="T4" fmla="*/ 10 w 20"/>
                <a:gd name="T5" fmla="*/ 0 h 22"/>
                <a:gd name="T6" fmla="*/ 10 w 20"/>
                <a:gd name="T7" fmla="*/ 0 h 22"/>
                <a:gd name="T8" fmla="*/ 6 w 20"/>
                <a:gd name="T9" fmla="*/ 2 h 22"/>
                <a:gd name="T10" fmla="*/ 2 w 20"/>
                <a:gd name="T11" fmla="*/ 4 h 22"/>
                <a:gd name="T12" fmla="*/ 2 w 20"/>
                <a:gd name="T13" fmla="*/ 4 h 22"/>
                <a:gd name="T14" fmla="*/ 2 w 20"/>
                <a:gd name="T15" fmla="*/ 4 h 22"/>
                <a:gd name="T16" fmla="*/ 2 w 20"/>
                <a:gd name="T17" fmla="*/ 4 h 22"/>
                <a:gd name="T18" fmla="*/ 2 w 20"/>
                <a:gd name="T19" fmla="*/ 4 h 22"/>
                <a:gd name="T20" fmla="*/ 2 w 20"/>
                <a:gd name="T21" fmla="*/ 4 h 22"/>
                <a:gd name="T22" fmla="*/ 0 w 20"/>
                <a:gd name="T23" fmla="*/ 8 h 22"/>
                <a:gd name="T24" fmla="*/ 0 w 20"/>
                <a:gd name="T25" fmla="*/ 12 h 22"/>
                <a:gd name="T26" fmla="*/ 0 w 20"/>
                <a:gd name="T27" fmla="*/ 12 h 22"/>
                <a:gd name="T28" fmla="*/ 0 w 20"/>
                <a:gd name="T29" fmla="*/ 16 h 22"/>
                <a:gd name="T30" fmla="*/ 2 w 20"/>
                <a:gd name="T31" fmla="*/ 18 h 22"/>
                <a:gd name="T32" fmla="*/ 2 w 20"/>
                <a:gd name="T33" fmla="*/ 18 h 22"/>
                <a:gd name="T34" fmla="*/ 2 w 20"/>
                <a:gd name="T35" fmla="*/ 20 h 22"/>
                <a:gd name="T36" fmla="*/ 2 w 20"/>
                <a:gd name="T37" fmla="*/ 20 h 22"/>
                <a:gd name="T38" fmla="*/ 2 w 20"/>
                <a:gd name="T39" fmla="*/ 20 h 22"/>
                <a:gd name="T40" fmla="*/ 2 w 20"/>
                <a:gd name="T41" fmla="*/ 20 h 22"/>
                <a:gd name="T42" fmla="*/ 2 w 20"/>
                <a:gd name="T43" fmla="*/ 20 h 22"/>
                <a:gd name="T44" fmla="*/ 2 w 20"/>
                <a:gd name="T45" fmla="*/ 20 h 22"/>
                <a:gd name="T46" fmla="*/ 6 w 20"/>
                <a:gd name="T47" fmla="*/ 22 h 22"/>
                <a:gd name="T48" fmla="*/ 10 w 20"/>
                <a:gd name="T49" fmla="*/ 22 h 22"/>
                <a:gd name="T50" fmla="*/ 10 w 20"/>
                <a:gd name="T51" fmla="*/ 22 h 22"/>
                <a:gd name="T52" fmla="*/ 10 w 20"/>
                <a:gd name="T53" fmla="*/ 22 h 22"/>
                <a:gd name="T54" fmla="*/ 10 w 20"/>
                <a:gd name="T55" fmla="*/ 22 h 22"/>
                <a:gd name="T56" fmla="*/ 10 w 20"/>
                <a:gd name="T57" fmla="*/ 22 h 22"/>
                <a:gd name="T58" fmla="*/ 10 w 20"/>
                <a:gd name="T59" fmla="*/ 22 h 22"/>
                <a:gd name="T60" fmla="*/ 10 w 20"/>
                <a:gd name="T61" fmla="*/ 22 h 22"/>
                <a:gd name="T62" fmla="*/ 10 w 20"/>
                <a:gd name="T63" fmla="*/ 22 h 22"/>
                <a:gd name="T64" fmla="*/ 10 w 20"/>
                <a:gd name="T65" fmla="*/ 22 h 22"/>
                <a:gd name="T66" fmla="*/ 14 w 20"/>
                <a:gd name="T67" fmla="*/ 22 h 22"/>
                <a:gd name="T68" fmla="*/ 18 w 20"/>
                <a:gd name="T69" fmla="*/ 18 h 22"/>
                <a:gd name="T70" fmla="*/ 18 w 20"/>
                <a:gd name="T71" fmla="*/ 18 h 22"/>
                <a:gd name="T72" fmla="*/ 18 w 20"/>
                <a:gd name="T73" fmla="*/ 18 h 22"/>
                <a:gd name="T74" fmla="*/ 18 w 20"/>
                <a:gd name="T75" fmla="*/ 18 h 22"/>
                <a:gd name="T76" fmla="*/ 20 w 20"/>
                <a:gd name="T77" fmla="*/ 16 h 22"/>
                <a:gd name="T78" fmla="*/ 20 w 20"/>
                <a:gd name="T79" fmla="*/ 12 h 22"/>
                <a:gd name="T80" fmla="*/ 20 w 20"/>
                <a:gd name="T81" fmla="*/ 12 h 22"/>
                <a:gd name="T82" fmla="*/ 20 w 20"/>
                <a:gd name="T83" fmla="*/ 8 h 22"/>
                <a:gd name="T84" fmla="*/ 18 w 20"/>
                <a:gd name="T85" fmla="*/ 4 h 22"/>
                <a:gd name="T86" fmla="*/ 18 w 20"/>
                <a:gd name="T87" fmla="*/ 4 h 22"/>
                <a:gd name="T88" fmla="*/ 18 w 20"/>
                <a:gd name="T89" fmla="*/ 4 h 22"/>
                <a:gd name="T90" fmla="*/ 16 w 20"/>
                <a:gd name="T91" fmla="*/ 4 h 22"/>
                <a:gd name="T92" fmla="*/ 16 w 20"/>
                <a:gd name="T93" fmla="*/ 4 h 22"/>
                <a:gd name="T94" fmla="*/ 16 w 20"/>
                <a:gd name="T95" fmla="*/ 4 h 22"/>
                <a:gd name="T96" fmla="*/ 16 w 20"/>
                <a:gd name="T97" fmla="*/ 4 h 22"/>
                <a:gd name="T98" fmla="*/ 14 w 20"/>
                <a:gd name="T99" fmla="*/ 2 h 22"/>
                <a:gd name="T100" fmla="*/ 10 w 20"/>
                <a:gd name="T101" fmla="*/ 0 h 22"/>
                <a:gd name="T102" fmla="*/ 10 w 20"/>
                <a:gd name="T103" fmla="*/ 0 h 22"/>
                <a:gd name="T104" fmla="*/ 10 w 20"/>
                <a:gd name="T10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331"/>
            <p:cNvSpPr>
              <a:spLocks noEditPoints="1"/>
            </p:cNvSpPr>
            <p:nvPr/>
          </p:nvSpPr>
          <p:spPr bwMode="auto">
            <a:xfrm>
              <a:off x="9109664" y="2939397"/>
              <a:ext cx="12093" cy="12092"/>
            </a:xfrm>
            <a:custGeom>
              <a:avLst/>
              <a:gdLst>
                <a:gd name="T0" fmla="*/ 8 w 20"/>
                <a:gd name="T1" fmla="*/ 20 h 20"/>
                <a:gd name="T2" fmla="*/ 8 w 20"/>
                <a:gd name="T3" fmla="*/ 20 h 20"/>
                <a:gd name="T4" fmla="*/ 8 w 20"/>
                <a:gd name="T5" fmla="*/ 20 h 20"/>
                <a:gd name="T6" fmla="*/ 8 w 20"/>
                <a:gd name="T7" fmla="*/ 20 h 20"/>
                <a:gd name="T8" fmla="*/ 8 w 20"/>
                <a:gd name="T9" fmla="*/ 20 h 20"/>
                <a:gd name="T10" fmla="*/ 8 w 20"/>
                <a:gd name="T11" fmla="*/ 20 h 20"/>
                <a:gd name="T12" fmla="*/ 4 w 20"/>
                <a:gd name="T13" fmla="*/ 20 h 20"/>
                <a:gd name="T14" fmla="*/ 4 w 20"/>
                <a:gd name="T15" fmla="*/ 20 h 20"/>
                <a:gd name="T16" fmla="*/ 4 w 20"/>
                <a:gd name="T17" fmla="*/ 20 h 20"/>
                <a:gd name="T18" fmla="*/ 4 w 20"/>
                <a:gd name="T19" fmla="*/ 20 h 20"/>
                <a:gd name="T20" fmla="*/ 4 w 20"/>
                <a:gd name="T21" fmla="*/ 20 h 20"/>
                <a:gd name="T22" fmla="*/ 18 w 20"/>
                <a:gd name="T23" fmla="*/ 16 h 20"/>
                <a:gd name="T24" fmla="*/ 18 w 20"/>
                <a:gd name="T25" fmla="*/ 16 h 20"/>
                <a:gd name="T26" fmla="*/ 14 w 20"/>
                <a:gd name="T27" fmla="*/ 20 h 20"/>
                <a:gd name="T28" fmla="*/ 8 w 20"/>
                <a:gd name="T29" fmla="*/ 20 h 20"/>
                <a:gd name="T30" fmla="*/ 8 w 20"/>
                <a:gd name="T31" fmla="*/ 20 h 20"/>
                <a:gd name="T32" fmla="*/ 14 w 20"/>
                <a:gd name="T33" fmla="*/ 20 h 20"/>
                <a:gd name="T34" fmla="*/ 18 w 20"/>
                <a:gd name="T35" fmla="*/ 16 h 20"/>
                <a:gd name="T36" fmla="*/ 0 w 20"/>
                <a:gd name="T37" fmla="*/ 4 h 20"/>
                <a:gd name="T38" fmla="*/ 0 w 20"/>
                <a:gd name="T39" fmla="*/ 4 h 20"/>
                <a:gd name="T40" fmla="*/ 0 w 20"/>
                <a:gd name="T41" fmla="*/ 4 h 20"/>
                <a:gd name="T42" fmla="*/ 0 w 20"/>
                <a:gd name="T43" fmla="*/ 4 h 20"/>
                <a:gd name="T44" fmla="*/ 0 w 20"/>
                <a:gd name="T45" fmla="*/ 4 h 20"/>
                <a:gd name="T46" fmla="*/ 0 w 20"/>
                <a:gd name="T47" fmla="*/ 4 h 20"/>
                <a:gd name="T48" fmla="*/ 0 w 20"/>
                <a:gd name="T49" fmla="*/ 4 h 20"/>
                <a:gd name="T50" fmla="*/ 14 w 20"/>
                <a:gd name="T51" fmla="*/ 0 h 20"/>
                <a:gd name="T52" fmla="*/ 14 w 20"/>
                <a:gd name="T53" fmla="*/ 0 h 20"/>
                <a:gd name="T54" fmla="*/ 14 w 20"/>
                <a:gd name="T55" fmla="*/ 2 h 20"/>
                <a:gd name="T56" fmla="*/ 14 w 20"/>
                <a:gd name="T57" fmla="*/ 2 h 20"/>
                <a:gd name="T58" fmla="*/ 18 w 20"/>
                <a:gd name="T59" fmla="*/ 4 h 20"/>
                <a:gd name="T60" fmla="*/ 20 w 20"/>
                <a:gd name="T61" fmla="*/ 10 h 20"/>
                <a:gd name="T62" fmla="*/ 20 w 20"/>
                <a:gd name="T63" fmla="*/ 10 h 20"/>
                <a:gd name="T64" fmla="*/ 20 w 20"/>
                <a:gd name="T65" fmla="*/ 10 h 20"/>
                <a:gd name="T66" fmla="*/ 18 w 20"/>
                <a:gd name="T67" fmla="*/ 4 h 20"/>
                <a:gd name="T68" fmla="*/ 14 w 20"/>
                <a:gd name="T69" fmla="*/ 2 h 20"/>
                <a:gd name="T70" fmla="*/ 14 w 20"/>
                <a:gd name="T71" fmla="*/ 2 h 20"/>
                <a:gd name="T72" fmla="*/ 14 w 20"/>
                <a:gd name="T73" fmla="*/ 0 h 20"/>
                <a:gd name="T74" fmla="*/ 14 w 20"/>
                <a:gd name="T75" fmla="*/ 0 h 20"/>
                <a:gd name="T76" fmla="*/ 8 w 20"/>
                <a:gd name="T77" fmla="*/ 0 h 20"/>
                <a:gd name="T78" fmla="*/ 8 w 20"/>
                <a:gd name="T79" fmla="*/ 0 h 20"/>
                <a:gd name="T80" fmla="*/ 8 w 20"/>
                <a:gd name="T81" fmla="*/ 0 h 20"/>
                <a:gd name="T82" fmla="*/ 4 w 20"/>
                <a:gd name="T83" fmla="*/ 0 h 20"/>
                <a:gd name="T84" fmla="*/ 0 w 20"/>
                <a:gd name="T85" fmla="*/ 4 h 20"/>
                <a:gd name="T86" fmla="*/ 0 w 20"/>
                <a:gd name="T87" fmla="*/ 4 h 20"/>
                <a:gd name="T88" fmla="*/ 0 w 20"/>
                <a:gd name="T89" fmla="*/ 4 h 20"/>
                <a:gd name="T90" fmla="*/ 4 w 20"/>
                <a:gd name="T91" fmla="*/ 0 h 20"/>
                <a:gd name="T92" fmla="*/ 8 w 20"/>
                <a:gd name="T93" fmla="*/ 0 h 20"/>
                <a:gd name="T94" fmla="*/ 8 w 20"/>
                <a:gd name="T95" fmla="*/ 0 h 20"/>
                <a:gd name="T96" fmla="*/ 8 w 20"/>
                <a:gd name="T97" fmla="*/ 0 h 20"/>
                <a:gd name="T98" fmla="*/ 8 w 20"/>
                <a:gd name="T99" fmla="*/ 0 h 20"/>
                <a:gd name="T100" fmla="*/ 8 w 20"/>
                <a:gd name="T101" fmla="*/ 0 h 20"/>
                <a:gd name="T102" fmla="*/ 8 w 20"/>
                <a:gd name="T103" fmla="*/ 0 h 20"/>
                <a:gd name="T104" fmla="*/ 8 w 20"/>
                <a:gd name="T105" fmla="*/ 0 h 20"/>
                <a:gd name="T106" fmla="*/ 8 w 20"/>
                <a:gd name="T107" fmla="*/ 0 h 20"/>
                <a:gd name="T108" fmla="*/ 8 w 20"/>
                <a:gd name="T10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" h="20">
                  <a:moveTo>
                    <a:pt x="8" y="20"/>
                  </a:move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close/>
                  <a:moveTo>
                    <a:pt x="4" y="20"/>
                  </a:move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close/>
                  <a:moveTo>
                    <a:pt x="18" y="16"/>
                  </a:moveTo>
                  <a:lnTo>
                    <a:pt x="18" y="16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" y="20"/>
                  </a:lnTo>
                  <a:lnTo>
                    <a:pt x="18" y="16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8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8" y="0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332"/>
            <p:cNvSpPr>
              <a:spLocks/>
            </p:cNvSpPr>
            <p:nvPr/>
          </p:nvSpPr>
          <p:spPr bwMode="auto">
            <a:xfrm>
              <a:off x="9114501" y="295148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Rectangle 333"/>
            <p:cNvSpPr>
              <a:spLocks noChangeArrowheads="1"/>
            </p:cNvSpPr>
            <p:nvPr/>
          </p:nvSpPr>
          <p:spPr bwMode="auto">
            <a:xfrm>
              <a:off x="9112083" y="2951489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334"/>
            <p:cNvSpPr>
              <a:spLocks/>
            </p:cNvSpPr>
            <p:nvPr/>
          </p:nvSpPr>
          <p:spPr bwMode="auto">
            <a:xfrm>
              <a:off x="9114501" y="2949070"/>
              <a:ext cx="6046" cy="2418"/>
            </a:xfrm>
            <a:custGeom>
              <a:avLst/>
              <a:gdLst>
                <a:gd name="T0" fmla="*/ 10 w 10"/>
                <a:gd name="T1" fmla="*/ 0 h 4"/>
                <a:gd name="T2" fmla="*/ 10 w 10"/>
                <a:gd name="T3" fmla="*/ 0 h 4"/>
                <a:gd name="T4" fmla="*/ 6 w 10"/>
                <a:gd name="T5" fmla="*/ 4 h 4"/>
                <a:gd name="T6" fmla="*/ 0 w 10"/>
                <a:gd name="T7" fmla="*/ 4 h 4"/>
                <a:gd name="T8" fmla="*/ 0 w 10"/>
                <a:gd name="T9" fmla="*/ 4 h 4"/>
                <a:gd name="T10" fmla="*/ 6 w 10"/>
                <a:gd name="T11" fmla="*/ 4 h 4"/>
                <a:gd name="T12" fmla="*/ 10 w 1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10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335"/>
            <p:cNvSpPr>
              <a:spLocks/>
            </p:cNvSpPr>
            <p:nvPr/>
          </p:nvSpPr>
          <p:spPr bwMode="auto">
            <a:xfrm>
              <a:off x="9109664" y="29418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336"/>
            <p:cNvSpPr>
              <a:spLocks/>
            </p:cNvSpPr>
            <p:nvPr/>
          </p:nvSpPr>
          <p:spPr bwMode="auto">
            <a:xfrm>
              <a:off x="9118129" y="2939397"/>
              <a:ext cx="3628" cy="6046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0 h 10"/>
                <a:gd name="T4" fmla="*/ 0 w 6"/>
                <a:gd name="T5" fmla="*/ 2 h 10"/>
                <a:gd name="T6" fmla="*/ 0 w 6"/>
                <a:gd name="T7" fmla="*/ 2 h 10"/>
                <a:gd name="T8" fmla="*/ 4 w 6"/>
                <a:gd name="T9" fmla="*/ 4 h 10"/>
                <a:gd name="T10" fmla="*/ 6 w 6"/>
                <a:gd name="T11" fmla="*/ 10 h 10"/>
                <a:gd name="T12" fmla="*/ 6 w 6"/>
                <a:gd name="T13" fmla="*/ 10 h 10"/>
                <a:gd name="T14" fmla="*/ 6 w 6"/>
                <a:gd name="T15" fmla="*/ 10 h 10"/>
                <a:gd name="T16" fmla="*/ 4 w 6"/>
                <a:gd name="T17" fmla="*/ 4 h 10"/>
                <a:gd name="T18" fmla="*/ 0 w 6"/>
                <a:gd name="T19" fmla="*/ 2 h 10"/>
                <a:gd name="T20" fmla="*/ 0 w 6"/>
                <a:gd name="T21" fmla="*/ 2 h 10"/>
                <a:gd name="T22" fmla="*/ 0 w 6"/>
                <a:gd name="T23" fmla="*/ 0 h 10"/>
                <a:gd name="T24" fmla="*/ 0 w 6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337"/>
            <p:cNvSpPr>
              <a:spLocks/>
            </p:cNvSpPr>
            <p:nvPr/>
          </p:nvSpPr>
          <p:spPr bwMode="auto">
            <a:xfrm>
              <a:off x="9109664" y="2939397"/>
              <a:ext cx="4837" cy="2418"/>
            </a:xfrm>
            <a:custGeom>
              <a:avLst/>
              <a:gdLst>
                <a:gd name="T0" fmla="*/ 8 w 8"/>
                <a:gd name="T1" fmla="*/ 0 h 4"/>
                <a:gd name="T2" fmla="*/ 8 w 8"/>
                <a:gd name="T3" fmla="*/ 0 h 4"/>
                <a:gd name="T4" fmla="*/ 8 w 8"/>
                <a:gd name="T5" fmla="*/ 0 h 4"/>
                <a:gd name="T6" fmla="*/ 4 w 8"/>
                <a:gd name="T7" fmla="*/ 0 h 4"/>
                <a:gd name="T8" fmla="*/ 0 w 8"/>
                <a:gd name="T9" fmla="*/ 4 h 4"/>
                <a:gd name="T10" fmla="*/ 0 w 8"/>
                <a:gd name="T11" fmla="*/ 4 h 4"/>
                <a:gd name="T12" fmla="*/ 0 w 8"/>
                <a:gd name="T13" fmla="*/ 4 h 4"/>
                <a:gd name="T14" fmla="*/ 4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338"/>
            <p:cNvSpPr>
              <a:spLocks/>
            </p:cNvSpPr>
            <p:nvPr/>
          </p:nvSpPr>
          <p:spPr bwMode="auto">
            <a:xfrm>
              <a:off x="9114501" y="29393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339"/>
            <p:cNvSpPr>
              <a:spLocks/>
            </p:cNvSpPr>
            <p:nvPr/>
          </p:nvSpPr>
          <p:spPr bwMode="auto">
            <a:xfrm>
              <a:off x="9108455" y="2939397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6 w 22"/>
                <a:gd name="T9" fmla="*/ 0 h 20"/>
                <a:gd name="T10" fmla="*/ 2 w 22"/>
                <a:gd name="T11" fmla="*/ 4 h 20"/>
                <a:gd name="T12" fmla="*/ 2 w 22"/>
                <a:gd name="T13" fmla="*/ 4 h 20"/>
                <a:gd name="T14" fmla="*/ 2 w 22"/>
                <a:gd name="T15" fmla="*/ 4 h 20"/>
                <a:gd name="T16" fmla="*/ 2 w 22"/>
                <a:gd name="T17" fmla="*/ 4 h 20"/>
                <a:gd name="T18" fmla="*/ 2 w 22"/>
                <a:gd name="T19" fmla="*/ 4 h 20"/>
                <a:gd name="T20" fmla="*/ 2 w 22"/>
                <a:gd name="T21" fmla="*/ 4 h 20"/>
                <a:gd name="T22" fmla="*/ 2 w 22"/>
                <a:gd name="T23" fmla="*/ 4 h 20"/>
                <a:gd name="T24" fmla="*/ 2 w 22"/>
                <a:gd name="T25" fmla="*/ 4 h 20"/>
                <a:gd name="T26" fmla="*/ 2 w 22"/>
                <a:gd name="T27" fmla="*/ 4 h 20"/>
                <a:gd name="T28" fmla="*/ 0 w 22"/>
                <a:gd name="T29" fmla="*/ 10 h 20"/>
                <a:gd name="T30" fmla="*/ 0 w 22"/>
                <a:gd name="T31" fmla="*/ 10 h 20"/>
                <a:gd name="T32" fmla="*/ 2 w 22"/>
                <a:gd name="T33" fmla="*/ 16 h 20"/>
                <a:gd name="T34" fmla="*/ 6 w 22"/>
                <a:gd name="T35" fmla="*/ 20 h 20"/>
                <a:gd name="T36" fmla="*/ 6 w 22"/>
                <a:gd name="T37" fmla="*/ 20 h 20"/>
                <a:gd name="T38" fmla="*/ 6 w 22"/>
                <a:gd name="T39" fmla="*/ 20 h 20"/>
                <a:gd name="T40" fmla="*/ 6 w 22"/>
                <a:gd name="T41" fmla="*/ 20 h 20"/>
                <a:gd name="T42" fmla="*/ 6 w 22"/>
                <a:gd name="T43" fmla="*/ 20 h 20"/>
                <a:gd name="T44" fmla="*/ 6 w 22"/>
                <a:gd name="T45" fmla="*/ 20 h 20"/>
                <a:gd name="T46" fmla="*/ 6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10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10 w 22"/>
                <a:gd name="T59" fmla="*/ 20 h 20"/>
                <a:gd name="T60" fmla="*/ 10 w 22"/>
                <a:gd name="T61" fmla="*/ 20 h 20"/>
                <a:gd name="T62" fmla="*/ 10 w 22"/>
                <a:gd name="T63" fmla="*/ 20 h 20"/>
                <a:gd name="T64" fmla="*/ 10 w 22"/>
                <a:gd name="T65" fmla="*/ 20 h 20"/>
                <a:gd name="T66" fmla="*/ 16 w 22"/>
                <a:gd name="T67" fmla="*/ 20 h 20"/>
                <a:gd name="T68" fmla="*/ 20 w 22"/>
                <a:gd name="T69" fmla="*/ 16 h 20"/>
                <a:gd name="T70" fmla="*/ 20 w 22"/>
                <a:gd name="T71" fmla="*/ 16 h 20"/>
                <a:gd name="T72" fmla="*/ 20 w 22"/>
                <a:gd name="T73" fmla="*/ 16 h 20"/>
                <a:gd name="T74" fmla="*/ 20 w 22"/>
                <a:gd name="T75" fmla="*/ 16 h 20"/>
                <a:gd name="T76" fmla="*/ 20 w 22"/>
                <a:gd name="T77" fmla="*/ 16 h 20"/>
                <a:gd name="T78" fmla="*/ 22 w 22"/>
                <a:gd name="T79" fmla="*/ 10 h 20"/>
                <a:gd name="T80" fmla="*/ 22 w 22"/>
                <a:gd name="T81" fmla="*/ 10 h 20"/>
                <a:gd name="T82" fmla="*/ 20 w 22"/>
                <a:gd name="T83" fmla="*/ 4 h 20"/>
                <a:gd name="T84" fmla="*/ 16 w 22"/>
                <a:gd name="T85" fmla="*/ 2 h 20"/>
                <a:gd name="T86" fmla="*/ 16 w 22"/>
                <a:gd name="T87" fmla="*/ 2 h 20"/>
                <a:gd name="T88" fmla="*/ 16 w 22"/>
                <a:gd name="T89" fmla="*/ 0 h 20"/>
                <a:gd name="T90" fmla="*/ 16 w 22"/>
                <a:gd name="T91" fmla="*/ 0 h 20"/>
                <a:gd name="T92" fmla="*/ 10 w 22"/>
                <a:gd name="T93" fmla="*/ 0 h 20"/>
                <a:gd name="T94" fmla="*/ 10 w 22"/>
                <a:gd name="T95" fmla="*/ 0 h 20"/>
                <a:gd name="T96" fmla="*/ 10 w 22"/>
                <a:gd name="T9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340"/>
            <p:cNvSpPr>
              <a:spLocks/>
            </p:cNvSpPr>
            <p:nvPr/>
          </p:nvSpPr>
          <p:spPr bwMode="auto">
            <a:xfrm>
              <a:off x="9108455" y="2939397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6 w 22"/>
                <a:gd name="T9" fmla="*/ 0 h 20"/>
                <a:gd name="T10" fmla="*/ 2 w 22"/>
                <a:gd name="T11" fmla="*/ 4 h 20"/>
                <a:gd name="T12" fmla="*/ 2 w 22"/>
                <a:gd name="T13" fmla="*/ 4 h 20"/>
                <a:gd name="T14" fmla="*/ 2 w 22"/>
                <a:gd name="T15" fmla="*/ 4 h 20"/>
                <a:gd name="T16" fmla="*/ 2 w 22"/>
                <a:gd name="T17" fmla="*/ 4 h 20"/>
                <a:gd name="T18" fmla="*/ 2 w 22"/>
                <a:gd name="T19" fmla="*/ 4 h 20"/>
                <a:gd name="T20" fmla="*/ 2 w 22"/>
                <a:gd name="T21" fmla="*/ 4 h 20"/>
                <a:gd name="T22" fmla="*/ 2 w 22"/>
                <a:gd name="T23" fmla="*/ 4 h 20"/>
                <a:gd name="T24" fmla="*/ 2 w 22"/>
                <a:gd name="T25" fmla="*/ 4 h 20"/>
                <a:gd name="T26" fmla="*/ 2 w 22"/>
                <a:gd name="T27" fmla="*/ 4 h 20"/>
                <a:gd name="T28" fmla="*/ 0 w 22"/>
                <a:gd name="T29" fmla="*/ 10 h 20"/>
                <a:gd name="T30" fmla="*/ 0 w 22"/>
                <a:gd name="T31" fmla="*/ 10 h 20"/>
                <a:gd name="T32" fmla="*/ 2 w 22"/>
                <a:gd name="T33" fmla="*/ 16 h 20"/>
                <a:gd name="T34" fmla="*/ 6 w 22"/>
                <a:gd name="T35" fmla="*/ 20 h 20"/>
                <a:gd name="T36" fmla="*/ 6 w 22"/>
                <a:gd name="T37" fmla="*/ 20 h 20"/>
                <a:gd name="T38" fmla="*/ 6 w 22"/>
                <a:gd name="T39" fmla="*/ 20 h 20"/>
                <a:gd name="T40" fmla="*/ 6 w 22"/>
                <a:gd name="T41" fmla="*/ 20 h 20"/>
                <a:gd name="T42" fmla="*/ 6 w 22"/>
                <a:gd name="T43" fmla="*/ 20 h 20"/>
                <a:gd name="T44" fmla="*/ 6 w 22"/>
                <a:gd name="T45" fmla="*/ 20 h 20"/>
                <a:gd name="T46" fmla="*/ 6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10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10 w 22"/>
                <a:gd name="T59" fmla="*/ 20 h 20"/>
                <a:gd name="T60" fmla="*/ 10 w 22"/>
                <a:gd name="T61" fmla="*/ 20 h 20"/>
                <a:gd name="T62" fmla="*/ 10 w 22"/>
                <a:gd name="T63" fmla="*/ 20 h 20"/>
                <a:gd name="T64" fmla="*/ 10 w 22"/>
                <a:gd name="T65" fmla="*/ 20 h 20"/>
                <a:gd name="T66" fmla="*/ 16 w 22"/>
                <a:gd name="T67" fmla="*/ 20 h 20"/>
                <a:gd name="T68" fmla="*/ 20 w 22"/>
                <a:gd name="T69" fmla="*/ 16 h 20"/>
                <a:gd name="T70" fmla="*/ 20 w 22"/>
                <a:gd name="T71" fmla="*/ 16 h 20"/>
                <a:gd name="T72" fmla="*/ 20 w 22"/>
                <a:gd name="T73" fmla="*/ 16 h 20"/>
                <a:gd name="T74" fmla="*/ 20 w 22"/>
                <a:gd name="T75" fmla="*/ 16 h 20"/>
                <a:gd name="T76" fmla="*/ 20 w 22"/>
                <a:gd name="T77" fmla="*/ 16 h 20"/>
                <a:gd name="T78" fmla="*/ 22 w 22"/>
                <a:gd name="T79" fmla="*/ 10 h 20"/>
                <a:gd name="T80" fmla="*/ 22 w 22"/>
                <a:gd name="T81" fmla="*/ 10 h 20"/>
                <a:gd name="T82" fmla="*/ 20 w 22"/>
                <a:gd name="T83" fmla="*/ 4 h 20"/>
                <a:gd name="T84" fmla="*/ 16 w 22"/>
                <a:gd name="T85" fmla="*/ 2 h 20"/>
                <a:gd name="T86" fmla="*/ 16 w 22"/>
                <a:gd name="T87" fmla="*/ 2 h 20"/>
                <a:gd name="T88" fmla="*/ 16 w 22"/>
                <a:gd name="T89" fmla="*/ 0 h 20"/>
                <a:gd name="T90" fmla="*/ 16 w 22"/>
                <a:gd name="T91" fmla="*/ 0 h 20"/>
                <a:gd name="T92" fmla="*/ 10 w 22"/>
                <a:gd name="T93" fmla="*/ 0 h 20"/>
                <a:gd name="T94" fmla="*/ 10 w 22"/>
                <a:gd name="T95" fmla="*/ 0 h 20"/>
                <a:gd name="T96" fmla="*/ 10 w 22"/>
                <a:gd name="T9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341"/>
            <p:cNvSpPr>
              <a:spLocks noEditPoints="1"/>
            </p:cNvSpPr>
            <p:nvPr/>
          </p:nvSpPr>
          <p:spPr bwMode="auto">
            <a:xfrm>
              <a:off x="9119338" y="2912794"/>
              <a:ext cx="12093" cy="13301"/>
            </a:xfrm>
            <a:custGeom>
              <a:avLst/>
              <a:gdLst>
                <a:gd name="T0" fmla="*/ 10 w 20"/>
                <a:gd name="T1" fmla="*/ 22 h 22"/>
                <a:gd name="T2" fmla="*/ 10 w 20"/>
                <a:gd name="T3" fmla="*/ 22 h 22"/>
                <a:gd name="T4" fmla="*/ 10 w 20"/>
                <a:gd name="T5" fmla="*/ 22 h 22"/>
                <a:gd name="T6" fmla="*/ 10 w 20"/>
                <a:gd name="T7" fmla="*/ 22 h 22"/>
                <a:gd name="T8" fmla="*/ 10 w 20"/>
                <a:gd name="T9" fmla="*/ 22 h 22"/>
                <a:gd name="T10" fmla="*/ 10 w 20"/>
                <a:gd name="T11" fmla="*/ 22 h 22"/>
                <a:gd name="T12" fmla="*/ 8 w 20"/>
                <a:gd name="T13" fmla="*/ 20 h 22"/>
                <a:gd name="T14" fmla="*/ 8 w 20"/>
                <a:gd name="T15" fmla="*/ 20 h 22"/>
                <a:gd name="T16" fmla="*/ 8 w 20"/>
                <a:gd name="T17" fmla="*/ 20 h 22"/>
                <a:gd name="T18" fmla="*/ 8 w 20"/>
                <a:gd name="T19" fmla="*/ 20 h 22"/>
                <a:gd name="T20" fmla="*/ 8 w 20"/>
                <a:gd name="T21" fmla="*/ 20 h 22"/>
                <a:gd name="T22" fmla="*/ 20 w 20"/>
                <a:gd name="T23" fmla="*/ 14 h 22"/>
                <a:gd name="T24" fmla="*/ 20 w 20"/>
                <a:gd name="T25" fmla="*/ 14 h 22"/>
                <a:gd name="T26" fmla="*/ 16 w 20"/>
                <a:gd name="T27" fmla="*/ 20 h 22"/>
                <a:gd name="T28" fmla="*/ 10 w 20"/>
                <a:gd name="T29" fmla="*/ 22 h 22"/>
                <a:gd name="T30" fmla="*/ 10 w 20"/>
                <a:gd name="T31" fmla="*/ 22 h 22"/>
                <a:gd name="T32" fmla="*/ 16 w 20"/>
                <a:gd name="T33" fmla="*/ 20 h 22"/>
                <a:gd name="T34" fmla="*/ 20 w 20"/>
                <a:gd name="T35" fmla="*/ 14 h 22"/>
                <a:gd name="T36" fmla="*/ 10 w 20"/>
                <a:gd name="T37" fmla="*/ 0 h 22"/>
                <a:gd name="T38" fmla="*/ 10 w 20"/>
                <a:gd name="T39" fmla="*/ 0 h 22"/>
                <a:gd name="T40" fmla="*/ 10 w 20"/>
                <a:gd name="T41" fmla="*/ 0 h 22"/>
                <a:gd name="T42" fmla="*/ 4 w 20"/>
                <a:gd name="T43" fmla="*/ 2 h 22"/>
                <a:gd name="T44" fmla="*/ 0 w 20"/>
                <a:gd name="T45" fmla="*/ 8 h 22"/>
                <a:gd name="T46" fmla="*/ 0 w 20"/>
                <a:gd name="T47" fmla="*/ 8 h 22"/>
                <a:gd name="T48" fmla="*/ 0 w 20"/>
                <a:gd name="T49" fmla="*/ 8 h 22"/>
                <a:gd name="T50" fmla="*/ 4 w 20"/>
                <a:gd name="T51" fmla="*/ 2 h 22"/>
                <a:gd name="T52" fmla="*/ 10 w 20"/>
                <a:gd name="T53" fmla="*/ 0 h 22"/>
                <a:gd name="T54" fmla="*/ 10 w 20"/>
                <a:gd name="T55" fmla="*/ 0 h 22"/>
                <a:gd name="T56" fmla="*/ 10 w 20"/>
                <a:gd name="T57" fmla="*/ 0 h 22"/>
                <a:gd name="T58" fmla="*/ 10 w 20"/>
                <a:gd name="T59" fmla="*/ 0 h 22"/>
                <a:gd name="T60" fmla="*/ 10 w 20"/>
                <a:gd name="T61" fmla="*/ 0 h 22"/>
                <a:gd name="T62" fmla="*/ 10 w 20"/>
                <a:gd name="T63" fmla="*/ 0 h 22"/>
                <a:gd name="T64" fmla="*/ 10 w 20"/>
                <a:gd name="T65" fmla="*/ 0 h 22"/>
                <a:gd name="T66" fmla="*/ 10 w 20"/>
                <a:gd name="T67" fmla="*/ 0 h 22"/>
                <a:gd name="T68" fmla="*/ 10 w 20"/>
                <a:gd name="T6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22">
                  <a:moveTo>
                    <a:pt x="10" y="22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close/>
                  <a:moveTo>
                    <a:pt x="8" y="20"/>
                  </a:move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close/>
                  <a:moveTo>
                    <a:pt x="20" y="14"/>
                  </a:moveTo>
                  <a:lnTo>
                    <a:pt x="20" y="14"/>
                  </a:lnTo>
                  <a:lnTo>
                    <a:pt x="16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6" y="20"/>
                  </a:lnTo>
                  <a:lnTo>
                    <a:pt x="20" y="14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2"/>
                  </a:lnTo>
                  <a:lnTo>
                    <a:pt x="10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342"/>
            <p:cNvSpPr>
              <a:spLocks/>
            </p:cNvSpPr>
            <p:nvPr/>
          </p:nvSpPr>
          <p:spPr bwMode="auto">
            <a:xfrm>
              <a:off x="9125384" y="29260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Rectangle 343"/>
            <p:cNvSpPr>
              <a:spLocks noChangeArrowheads="1"/>
            </p:cNvSpPr>
            <p:nvPr/>
          </p:nvSpPr>
          <p:spPr bwMode="auto">
            <a:xfrm>
              <a:off x="9124175" y="2924886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344"/>
            <p:cNvSpPr>
              <a:spLocks/>
            </p:cNvSpPr>
            <p:nvPr/>
          </p:nvSpPr>
          <p:spPr bwMode="auto">
            <a:xfrm>
              <a:off x="9125384" y="2921258"/>
              <a:ext cx="6046" cy="4837"/>
            </a:xfrm>
            <a:custGeom>
              <a:avLst/>
              <a:gdLst>
                <a:gd name="T0" fmla="*/ 10 w 10"/>
                <a:gd name="T1" fmla="*/ 0 h 8"/>
                <a:gd name="T2" fmla="*/ 10 w 10"/>
                <a:gd name="T3" fmla="*/ 0 h 8"/>
                <a:gd name="T4" fmla="*/ 6 w 10"/>
                <a:gd name="T5" fmla="*/ 6 h 8"/>
                <a:gd name="T6" fmla="*/ 0 w 10"/>
                <a:gd name="T7" fmla="*/ 8 h 8"/>
                <a:gd name="T8" fmla="*/ 0 w 10"/>
                <a:gd name="T9" fmla="*/ 8 h 8"/>
                <a:gd name="T10" fmla="*/ 6 w 10"/>
                <a:gd name="T11" fmla="*/ 6 h 8"/>
                <a:gd name="T12" fmla="*/ 10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6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6" y="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345"/>
            <p:cNvSpPr>
              <a:spLocks/>
            </p:cNvSpPr>
            <p:nvPr/>
          </p:nvSpPr>
          <p:spPr bwMode="auto">
            <a:xfrm>
              <a:off x="9119338" y="2912794"/>
              <a:ext cx="6046" cy="4837"/>
            </a:xfrm>
            <a:custGeom>
              <a:avLst/>
              <a:gdLst>
                <a:gd name="T0" fmla="*/ 10 w 10"/>
                <a:gd name="T1" fmla="*/ 0 h 8"/>
                <a:gd name="T2" fmla="*/ 10 w 10"/>
                <a:gd name="T3" fmla="*/ 0 h 8"/>
                <a:gd name="T4" fmla="*/ 10 w 10"/>
                <a:gd name="T5" fmla="*/ 0 h 8"/>
                <a:gd name="T6" fmla="*/ 4 w 10"/>
                <a:gd name="T7" fmla="*/ 2 h 8"/>
                <a:gd name="T8" fmla="*/ 0 w 10"/>
                <a:gd name="T9" fmla="*/ 8 h 8"/>
                <a:gd name="T10" fmla="*/ 0 w 10"/>
                <a:gd name="T11" fmla="*/ 8 h 8"/>
                <a:gd name="T12" fmla="*/ 0 w 10"/>
                <a:gd name="T13" fmla="*/ 8 h 8"/>
                <a:gd name="T14" fmla="*/ 4 w 10"/>
                <a:gd name="T15" fmla="*/ 2 h 8"/>
                <a:gd name="T16" fmla="*/ 10 w 10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346"/>
            <p:cNvSpPr>
              <a:spLocks/>
            </p:cNvSpPr>
            <p:nvPr/>
          </p:nvSpPr>
          <p:spPr bwMode="auto">
            <a:xfrm>
              <a:off x="9125384" y="29127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347"/>
            <p:cNvSpPr>
              <a:spLocks/>
            </p:cNvSpPr>
            <p:nvPr/>
          </p:nvSpPr>
          <p:spPr bwMode="auto">
            <a:xfrm>
              <a:off x="9119338" y="2912794"/>
              <a:ext cx="13302" cy="13301"/>
            </a:xfrm>
            <a:custGeom>
              <a:avLst/>
              <a:gdLst>
                <a:gd name="T0" fmla="*/ 10 w 22"/>
                <a:gd name="T1" fmla="*/ 0 h 22"/>
                <a:gd name="T2" fmla="*/ 10 w 22"/>
                <a:gd name="T3" fmla="*/ 0 h 22"/>
                <a:gd name="T4" fmla="*/ 10 w 22"/>
                <a:gd name="T5" fmla="*/ 0 h 22"/>
                <a:gd name="T6" fmla="*/ 10 w 22"/>
                <a:gd name="T7" fmla="*/ 0 h 22"/>
                <a:gd name="T8" fmla="*/ 4 w 22"/>
                <a:gd name="T9" fmla="*/ 2 h 22"/>
                <a:gd name="T10" fmla="*/ 0 w 22"/>
                <a:gd name="T11" fmla="*/ 8 h 22"/>
                <a:gd name="T12" fmla="*/ 0 w 22"/>
                <a:gd name="T13" fmla="*/ 8 h 22"/>
                <a:gd name="T14" fmla="*/ 0 w 22"/>
                <a:gd name="T15" fmla="*/ 8 h 22"/>
                <a:gd name="T16" fmla="*/ 0 w 22"/>
                <a:gd name="T17" fmla="*/ 8 h 22"/>
                <a:gd name="T18" fmla="*/ 0 w 22"/>
                <a:gd name="T19" fmla="*/ 8 h 22"/>
                <a:gd name="T20" fmla="*/ 0 w 22"/>
                <a:gd name="T21" fmla="*/ 10 h 22"/>
                <a:gd name="T22" fmla="*/ 0 w 22"/>
                <a:gd name="T23" fmla="*/ 10 h 22"/>
                <a:gd name="T24" fmla="*/ 2 w 22"/>
                <a:gd name="T25" fmla="*/ 16 h 22"/>
                <a:gd name="T26" fmla="*/ 8 w 22"/>
                <a:gd name="T27" fmla="*/ 20 h 22"/>
                <a:gd name="T28" fmla="*/ 8 w 22"/>
                <a:gd name="T29" fmla="*/ 20 h 22"/>
                <a:gd name="T30" fmla="*/ 8 w 22"/>
                <a:gd name="T31" fmla="*/ 20 h 22"/>
                <a:gd name="T32" fmla="*/ 8 w 22"/>
                <a:gd name="T33" fmla="*/ 20 h 22"/>
                <a:gd name="T34" fmla="*/ 8 w 22"/>
                <a:gd name="T35" fmla="*/ 20 h 22"/>
                <a:gd name="T36" fmla="*/ 8 w 22"/>
                <a:gd name="T37" fmla="*/ 20 h 22"/>
                <a:gd name="T38" fmla="*/ 8 w 22"/>
                <a:gd name="T39" fmla="*/ 20 h 22"/>
                <a:gd name="T40" fmla="*/ 10 w 22"/>
                <a:gd name="T41" fmla="*/ 22 h 22"/>
                <a:gd name="T42" fmla="*/ 10 w 22"/>
                <a:gd name="T43" fmla="*/ 22 h 22"/>
                <a:gd name="T44" fmla="*/ 10 w 22"/>
                <a:gd name="T45" fmla="*/ 22 h 22"/>
                <a:gd name="T46" fmla="*/ 10 w 22"/>
                <a:gd name="T47" fmla="*/ 22 h 22"/>
                <a:gd name="T48" fmla="*/ 10 w 22"/>
                <a:gd name="T49" fmla="*/ 22 h 22"/>
                <a:gd name="T50" fmla="*/ 10 w 22"/>
                <a:gd name="T51" fmla="*/ 22 h 22"/>
                <a:gd name="T52" fmla="*/ 10 w 22"/>
                <a:gd name="T53" fmla="*/ 22 h 22"/>
                <a:gd name="T54" fmla="*/ 10 w 22"/>
                <a:gd name="T55" fmla="*/ 22 h 22"/>
                <a:gd name="T56" fmla="*/ 10 w 22"/>
                <a:gd name="T57" fmla="*/ 22 h 22"/>
                <a:gd name="T58" fmla="*/ 16 w 22"/>
                <a:gd name="T59" fmla="*/ 20 h 22"/>
                <a:gd name="T60" fmla="*/ 20 w 22"/>
                <a:gd name="T61" fmla="*/ 14 h 22"/>
                <a:gd name="T62" fmla="*/ 20 w 22"/>
                <a:gd name="T63" fmla="*/ 14 h 22"/>
                <a:gd name="T64" fmla="*/ 20 w 22"/>
                <a:gd name="T65" fmla="*/ 14 h 22"/>
                <a:gd name="T66" fmla="*/ 20 w 22"/>
                <a:gd name="T67" fmla="*/ 14 h 22"/>
                <a:gd name="T68" fmla="*/ 20 w 22"/>
                <a:gd name="T69" fmla="*/ 14 h 22"/>
                <a:gd name="T70" fmla="*/ 22 w 22"/>
                <a:gd name="T71" fmla="*/ 10 h 22"/>
                <a:gd name="T72" fmla="*/ 22 w 22"/>
                <a:gd name="T73" fmla="*/ 10 h 22"/>
                <a:gd name="T74" fmla="*/ 18 w 22"/>
                <a:gd name="T75" fmla="*/ 4 h 22"/>
                <a:gd name="T76" fmla="*/ 16 w 22"/>
                <a:gd name="T77" fmla="*/ 2 h 22"/>
                <a:gd name="T78" fmla="*/ 14 w 22"/>
                <a:gd name="T79" fmla="*/ 0 h 22"/>
                <a:gd name="T80" fmla="*/ 14 w 22"/>
                <a:gd name="T81" fmla="*/ 0 h 22"/>
                <a:gd name="T82" fmla="*/ 14 w 22"/>
                <a:gd name="T83" fmla="*/ 0 h 22"/>
                <a:gd name="T84" fmla="*/ 10 w 22"/>
                <a:gd name="T85" fmla="*/ 0 h 22"/>
                <a:gd name="T86" fmla="*/ 10 w 22"/>
                <a:gd name="T87" fmla="*/ 0 h 22"/>
                <a:gd name="T88" fmla="*/ 10 w 22"/>
                <a:gd name="T8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6" y="2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348"/>
            <p:cNvSpPr>
              <a:spLocks/>
            </p:cNvSpPr>
            <p:nvPr/>
          </p:nvSpPr>
          <p:spPr bwMode="auto">
            <a:xfrm>
              <a:off x="9119338" y="2912794"/>
              <a:ext cx="13302" cy="13301"/>
            </a:xfrm>
            <a:custGeom>
              <a:avLst/>
              <a:gdLst>
                <a:gd name="T0" fmla="*/ 10 w 22"/>
                <a:gd name="T1" fmla="*/ 0 h 22"/>
                <a:gd name="T2" fmla="*/ 10 w 22"/>
                <a:gd name="T3" fmla="*/ 0 h 22"/>
                <a:gd name="T4" fmla="*/ 10 w 22"/>
                <a:gd name="T5" fmla="*/ 0 h 22"/>
                <a:gd name="T6" fmla="*/ 10 w 22"/>
                <a:gd name="T7" fmla="*/ 0 h 22"/>
                <a:gd name="T8" fmla="*/ 4 w 22"/>
                <a:gd name="T9" fmla="*/ 2 h 22"/>
                <a:gd name="T10" fmla="*/ 0 w 22"/>
                <a:gd name="T11" fmla="*/ 8 h 22"/>
                <a:gd name="T12" fmla="*/ 0 w 22"/>
                <a:gd name="T13" fmla="*/ 8 h 22"/>
                <a:gd name="T14" fmla="*/ 0 w 22"/>
                <a:gd name="T15" fmla="*/ 8 h 22"/>
                <a:gd name="T16" fmla="*/ 0 w 22"/>
                <a:gd name="T17" fmla="*/ 8 h 22"/>
                <a:gd name="T18" fmla="*/ 0 w 22"/>
                <a:gd name="T19" fmla="*/ 8 h 22"/>
                <a:gd name="T20" fmla="*/ 0 w 22"/>
                <a:gd name="T21" fmla="*/ 10 h 22"/>
                <a:gd name="T22" fmla="*/ 0 w 22"/>
                <a:gd name="T23" fmla="*/ 10 h 22"/>
                <a:gd name="T24" fmla="*/ 2 w 22"/>
                <a:gd name="T25" fmla="*/ 16 h 22"/>
                <a:gd name="T26" fmla="*/ 8 w 22"/>
                <a:gd name="T27" fmla="*/ 20 h 22"/>
                <a:gd name="T28" fmla="*/ 8 w 22"/>
                <a:gd name="T29" fmla="*/ 20 h 22"/>
                <a:gd name="T30" fmla="*/ 8 w 22"/>
                <a:gd name="T31" fmla="*/ 20 h 22"/>
                <a:gd name="T32" fmla="*/ 8 w 22"/>
                <a:gd name="T33" fmla="*/ 20 h 22"/>
                <a:gd name="T34" fmla="*/ 8 w 22"/>
                <a:gd name="T35" fmla="*/ 20 h 22"/>
                <a:gd name="T36" fmla="*/ 8 w 22"/>
                <a:gd name="T37" fmla="*/ 20 h 22"/>
                <a:gd name="T38" fmla="*/ 8 w 22"/>
                <a:gd name="T39" fmla="*/ 20 h 22"/>
                <a:gd name="T40" fmla="*/ 10 w 22"/>
                <a:gd name="T41" fmla="*/ 22 h 22"/>
                <a:gd name="T42" fmla="*/ 10 w 22"/>
                <a:gd name="T43" fmla="*/ 22 h 22"/>
                <a:gd name="T44" fmla="*/ 10 w 22"/>
                <a:gd name="T45" fmla="*/ 22 h 22"/>
                <a:gd name="T46" fmla="*/ 10 w 22"/>
                <a:gd name="T47" fmla="*/ 22 h 22"/>
                <a:gd name="T48" fmla="*/ 10 w 22"/>
                <a:gd name="T49" fmla="*/ 22 h 22"/>
                <a:gd name="T50" fmla="*/ 10 w 22"/>
                <a:gd name="T51" fmla="*/ 22 h 22"/>
                <a:gd name="T52" fmla="*/ 10 w 22"/>
                <a:gd name="T53" fmla="*/ 22 h 22"/>
                <a:gd name="T54" fmla="*/ 10 w 22"/>
                <a:gd name="T55" fmla="*/ 22 h 22"/>
                <a:gd name="T56" fmla="*/ 10 w 22"/>
                <a:gd name="T57" fmla="*/ 22 h 22"/>
                <a:gd name="T58" fmla="*/ 16 w 22"/>
                <a:gd name="T59" fmla="*/ 20 h 22"/>
                <a:gd name="T60" fmla="*/ 20 w 22"/>
                <a:gd name="T61" fmla="*/ 14 h 22"/>
                <a:gd name="T62" fmla="*/ 20 w 22"/>
                <a:gd name="T63" fmla="*/ 14 h 22"/>
                <a:gd name="T64" fmla="*/ 20 w 22"/>
                <a:gd name="T65" fmla="*/ 14 h 22"/>
                <a:gd name="T66" fmla="*/ 20 w 22"/>
                <a:gd name="T67" fmla="*/ 14 h 22"/>
                <a:gd name="T68" fmla="*/ 20 w 22"/>
                <a:gd name="T69" fmla="*/ 14 h 22"/>
                <a:gd name="T70" fmla="*/ 22 w 22"/>
                <a:gd name="T71" fmla="*/ 10 h 22"/>
                <a:gd name="T72" fmla="*/ 22 w 22"/>
                <a:gd name="T73" fmla="*/ 10 h 22"/>
                <a:gd name="T74" fmla="*/ 18 w 22"/>
                <a:gd name="T75" fmla="*/ 4 h 22"/>
                <a:gd name="T76" fmla="*/ 16 w 22"/>
                <a:gd name="T77" fmla="*/ 2 h 22"/>
                <a:gd name="T78" fmla="*/ 14 w 22"/>
                <a:gd name="T79" fmla="*/ 0 h 22"/>
                <a:gd name="T80" fmla="*/ 14 w 22"/>
                <a:gd name="T81" fmla="*/ 0 h 22"/>
                <a:gd name="T82" fmla="*/ 14 w 22"/>
                <a:gd name="T83" fmla="*/ 0 h 22"/>
                <a:gd name="T84" fmla="*/ 10 w 22"/>
                <a:gd name="T85" fmla="*/ 0 h 22"/>
                <a:gd name="T86" fmla="*/ 10 w 22"/>
                <a:gd name="T87" fmla="*/ 0 h 22"/>
                <a:gd name="T88" fmla="*/ 10 w 22"/>
                <a:gd name="T8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6" y="2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349"/>
            <p:cNvSpPr>
              <a:spLocks noEditPoints="1"/>
            </p:cNvSpPr>
            <p:nvPr/>
          </p:nvSpPr>
          <p:spPr bwMode="auto">
            <a:xfrm>
              <a:off x="9122966" y="2884982"/>
              <a:ext cx="6046" cy="6046"/>
            </a:xfrm>
            <a:custGeom>
              <a:avLst/>
              <a:gdLst>
                <a:gd name="T0" fmla="*/ 10 w 10"/>
                <a:gd name="T1" fmla="*/ 0 h 10"/>
                <a:gd name="T2" fmla="*/ 10 w 10"/>
                <a:gd name="T3" fmla="*/ 0 h 10"/>
                <a:gd name="T4" fmla="*/ 10 w 10"/>
                <a:gd name="T5" fmla="*/ 0 h 10"/>
                <a:gd name="T6" fmla="*/ 10 w 10"/>
                <a:gd name="T7" fmla="*/ 0 h 10"/>
                <a:gd name="T8" fmla="*/ 10 w 10"/>
                <a:gd name="T9" fmla="*/ 0 h 10"/>
                <a:gd name="T10" fmla="*/ 10 w 10"/>
                <a:gd name="T11" fmla="*/ 0 h 10"/>
                <a:gd name="T12" fmla="*/ 10 w 10"/>
                <a:gd name="T13" fmla="*/ 0 h 10"/>
                <a:gd name="T14" fmla="*/ 10 w 10"/>
                <a:gd name="T15" fmla="*/ 0 h 10"/>
                <a:gd name="T16" fmla="*/ 10 w 10"/>
                <a:gd name="T17" fmla="*/ 0 h 10"/>
                <a:gd name="T18" fmla="*/ 10 w 10"/>
                <a:gd name="T19" fmla="*/ 0 h 10"/>
                <a:gd name="T20" fmla="*/ 10 w 10"/>
                <a:gd name="T21" fmla="*/ 0 h 10"/>
                <a:gd name="T22" fmla="*/ 6 w 10"/>
                <a:gd name="T23" fmla="*/ 0 h 10"/>
                <a:gd name="T24" fmla="*/ 4 w 10"/>
                <a:gd name="T25" fmla="*/ 2 h 10"/>
                <a:gd name="T26" fmla="*/ 0 w 10"/>
                <a:gd name="T27" fmla="*/ 6 h 10"/>
                <a:gd name="T28" fmla="*/ 0 w 10"/>
                <a:gd name="T29" fmla="*/ 10 h 10"/>
                <a:gd name="T30" fmla="*/ 0 w 10"/>
                <a:gd name="T31" fmla="*/ 10 h 10"/>
                <a:gd name="T32" fmla="*/ 0 w 10"/>
                <a:gd name="T33" fmla="*/ 10 h 10"/>
                <a:gd name="T34" fmla="*/ 0 w 10"/>
                <a:gd name="T35" fmla="*/ 10 h 10"/>
                <a:gd name="T36" fmla="*/ 0 w 10"/>
                <a:gd name="T37" fmla="*/ 6 h 10"/>
                <a:gd name="T38" fmla="*/ 4 w 10"/>
                <a:gd name="T39" fmla="*/ 2 h 10"/>
                <a:gd name="T40" fmla="*/ 6 w 10"/>
                <a:gd name="T41" fmla="*/ 0 h 10"/>
                <a:gd name="T42" fmla="*/ 10 w 10"/>
                <a:gd name="T43" fmla="*/ 0 h 10"/>
                <a:gd name="T44" fmla="*/ 10 w 10"/>
                <a:gd name="T45" fmla="*/ 0 h 10"/>
                <a:gd name="T46" fmla="*/ 10 w 10"/>
                <a:gd name="T47" fmla="*/ 0 h 10"/>
                <a:gd name="T48" fmla="*/ 10 w 10"/>
                <a:gd name="T49" fmla="*/ 0 h 10"/>
                <a:gd name="T50" fmla="*/ 10 w 10"/>
                <a:gd name="T51" fmla="*/ 0 h 10"/>
                <a:gd name="T52" fmla="*/ 10 w 10"/>
                <a:gd name="T53" fmla="*/ 0 h 10"/>
                <a:gd name="T54" fmla="*/ 10 w 10"/>
                <a:gd name="T5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350"/>
            <p:cNvSpPr>
              <a:spLocks/>
            </p:cNvSpPr>
            <p:nvPr/>
          </p:nvSpPr>
          <p:spPr bwMode="auto">
            <a:xfrm>
              <a:off x="9129012" y="28849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351"/>
            <p:cNvSpPr>
              <a:spLocks/>
            </p:cNvSpPr>
            <p:nvPr/>
          </p:nvSpPr>
          <p:spPr bwMode="auto">
            <a:xfrm>
              <a:off x="9122966" y="2884982"/>
              <a:ext cx="6046" cy="6046"/>
            </a:xfrm>
            <a:custGeom>
              <a:avLst/>
              <a:gdLst>
                <a:gd name="T0" fmla="*/ 10 w 10"/>
                <a:gd name="T1" fmla="*/ 0 h 10"/>
                <a:gd name="T2" fmla="*/ 10 w 10"/>
                <a:gd name="T3" fmla="*/ 0 h 10"/>
                <a:gd name="T4" fmla="*/ 10 w 10"/>
                <a:gd name="T5" fmla="*/ 0 h 10"/>
                <a:gd name="T6" fmla="*/ 6 w 10"/>
                <a:gd name="T7" fmla="*/ 0 h 10"/>
                <a:gd name="T8" fmla="*/ 4 w 10"/>
                <a:gd name="T9" fmla="*/ 2 h 10"/>
                <a:gd name="T10" fmla="*/ 0 w 10"/>
                <a:gd name="T11" fmla="*/ 6 h 10"/>
                <a:gd name="T12" fmla="*/ 0 w 10"/>
                <a:gd name="T13" fmla="*/ 10 h 10"/>
                <a:gd name="T14" fmla="*/ 0 w 10"/>
                <a:gd name="T15" fmla="*/ 10 h 10"/>
                <a:gd name="T16" fmla="*/ 0 w 10"/>
                <a:gd name="T17" fmla="*/ 10 h 10"/>
                <a:gd name="T18" fmla="*/ 0 w 10"/>
                <a:gd name="T19" fmla="*/ 10 h 10"/>
                <a:gd name="T20" fmla="*/ 0 w 10"/>
                <a:gd name="T21" fmla="*/ 6 h 10"/>
                <a:gd name="T22" fmla="*/ 4 w 10"/>
                <a:gd name="T23" fmla="*/ 2 h 10"/>
                <a:gd name="T24" fmla="*/ 6 w 10"/>
                <a:gd name="T25" fmla="*/ 0 h 10"/>
                <a:gd name="T26" fmla="*/ 10 w 10"/>
                <a:gd name="T2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352"/>
            <p:cNvSpPr>
              <a:spLocks/>
            </p:cNvSpPr>
            <p:nvPr/>
          </p:nvSpPr>
          <p:spPr bwMode="auto">
            <a:xfrm>
              <a:off x="9129012" y="28849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353"/>
            <p:cNvSpPr>
              <a:spLocks/>
            </p:cNvSpPr>
            <p:nvPr/>
          </p:nvSpPr>
          <p:spPr bwMode="auto">
            <a:xfrm>
              <a:off x="9122966" y="2884982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6 w 22"/>
                <a:gd name="T9" fmla="*/ 0 h 20"/>
                <a:gd name="T10" fmla="*/ 4 w 22"/>
                <a:gd name="T11" fmla="*/ 2 h 20"/>
                <a:gd name="T12" fmla="*/ 0 w 22"/>
                <a:gd name="T13" fmla="*/ 6 h 20"/>
                <a:gd name="T14" fmla="*/ 0 w 22"/>
                <a:gd name="T15" fmla="*/ 10 h 20"/>
                <a:gd name="T16" fmla="*/ 0 w 22"/>
                <a:gd name="T17" fmla="*/ 10 h 20"/>
                <a:gd name="T18" fmla="*/ 0 w 22"/>
                <a:gd name="T19" fmla="*/ 14 h 20"/>
                <a:gd name="T20" fmla="*/ 4 w 22"/>
                <a:gd name="T21" fmla="*/ 18 h 20"/>
                <a:gd name="T22" fmla="*/ 6 w 22"/>
                <a:gd name="T23" fmla="*/ 20 h 20"/>
                <a:gd name="T24" fmla="*/ 10 w 22"/>
                <a:gd name="T25" fmla="*/ 20 h 20"/>
                <a:gd name="T26" fmla="*/ 10 w 22"/>
                <a:gd name="T27" fmla="*/ 20 h 20"/>
                <a:gd name="T28" fmla="*/ 14 w 22"/>
                <a:gd name="T29" fmla="*/ 20 h 20"/>
                <a:gd name="T30" fmla="*/ 18 w 22"/>
                <a:gd name="T31" fmla="*/ 18 h 20"/>
                <a:gd name="T32" fmla="*/ 20 w 22"/>
                <a:gd name="T33" fmla="*/ 14 h 20"/>
                <a:gd name="T34" fmla="*/ 22 w 22"/>
                <a:gd name="T35" fmla="*/ 10 h 20"/>
                <a:gd name="T36" fmla="*/ 22 w 22"/>
                <a:gd name="T37" fmla="*/ 10 h 20"/>
                <a:gd name="T38" fmla="*/ 22 w 22"/>
                <a:gd name="T39" fmla="*/ 10 h 20"/>
                <a:gd name="T40" fmla="*/ 20 w 22"/>
                <a:gd name="T41" fmla="*/ 6 h 20"/>
                <a:gd name="T42" fmla="*/ 18 w 22"/>
                <a:gd name="T43" fmla="*/ 2 h 20"/>
                <a:gd name="T44" fmla="*/ 14 w 22"/>
                <a:gd name="T45" fmla="*/ 0 h 20"/>
                <a:gd name="T46" fmla="*/ 10 w 22"/>
                <a:gd name="T47" fmla="*/ 0 h 20"/>
                <a:gd name="T48" fmla="*/ 10 w 22"/>
                <a:gd name="T49" fmla="*/ 0 h 20"/>
                <a:gd name="T50" fmla="*/ 10 w 22"/>
                <a:gd name="T51" fmla="*/ 0 h 20"/>
                <a:gd name="T52" fmla="*/ 10 w 22"/>
                <a:gd name="T53" fmla="*/ 0 h 20"/>
                <a:gd name="T54" fmla="*/ 10 w 22"/>
                <a:gd name="T55" fmla="*/ 0 h 20"/>
                <a:gd name="T56" fmla="*/ 10 w 22"/>
                <a:gd name="T57" fmla="*/ 0 h 20"/>
                <a:gd name="T58" fmla="*/ 10 w 22"/>
                <a:gd name="T59" fmla="*/ 0 h 20"/>
                <a:gd name="T60" fmla="*/ 10 w 22"/>
                <a:gd name="T61" fmla="*/ 0 h 20"/>
                <a:gd name="T62" fmla="*/ 10 w 22"/>
                <a:gd name="T63" fmla="*/ 0 h 20"/>
                <a:gd name="T64" fmla="*/ 10 w 22"/>
                <a:gd name="T6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354"/>
            <p:cNvSpPr>
              <a:spLocks/>
            </p:cNvSpPr>
            <p:nvPr/>
          </p:nvSpPr>
          <p:spPr bwMode="auto">
            <a:xfrm>
              <a:off x="9122966" y="2884982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6 w 22"/>
                <a:gd name="T9" fmla="*/ 0 h 20"/>
                <a:gd name="T10" fmla="*/ 4 w 22"/>
                <a:gd name="T11" fmla="*/ 2 h 20"/>
                <a:gd name="T12" fmla="*/ 0 w 22"/>
                <a:gd name="T13" fmla="*/ 6 h 20"/>
                <a:gd name="T14" fmla="*/ 0 w 22"/>
                <a:gd name="T15" fmla="*/ 10 h 20"/>
                <a:gd name="T16" fmla="*/ 0 w 22"/>
                <a:gd name="T17" fmla="*/ 10 h 20"/>
                <a:gd name="T18" fmla="*/ 0 w 22"/>
                <a:gd name="T19" fmla="*/ 14 h 20"/>
                <a:gd name="T20" fmla="*/ 4 w 22"/>
                <a:gd name="T21" fmla="*/ 18 h 20"/>
                <a:gd name="T22" fmla="*/ 6 w 22"/>
                <a:gd name="T23" fmla="*/ 20 h 20"/>
                <a:gd name="T24" fmla="*/ 10 w 22"/>
                <a:gd name="T25" fmla="*/ 20 h 20"/>
                <a:gd name="T26" fmla="*/ 10 w 22"/>
                <a:gd name="T27" fmla="*/ 20 h 20"/>
                <a:gd name="T28" fmla="*/ 14 w 22"/>
                <a:gd name="T29" fmla="*/ 20 h 20"/>
                <a:gd name="T30" fmla="*/ 18 w 22"/>
                <a:gd name="T31" fmla="*/ 18 h 20"/>
                <a:gd name="T32" fmla="*/ 20 w 22"/>
                <a:gd name="T33" fmla="*/ 14 h 20"/>
                <a:gd name="T34" fmla="*/ 22 w 22"/>
                <a:gd name="T35" fmla="*/ 10 h 20"/>
                <a:gd name="T36" fmla="*/ 22 w 22"/>
                <a:gd name="T37" fmla="*/ 10 h 20"/>
                <a:gd name="T38" fmla="*/ 22 w 22"/>
                <a:gd name="T39" fmla="*/ 10 h 20"/>
                <a:gd name="T40" fmla="*/ 20 w 22"/>
                <a:gd name="T41" fmla="*/ 6 h 20"/>
                <a:gd name="T42" fmla="*/ 18 w 22"/>
                <a:gd name="T43" fmla="*/ 2 h 20"/>
                <a:gd name="T44" fmla="*/ 14 w 22"/>
                <a:gd name="T45" fmla="*/ 0 h 20"/>
                <a:gd name="T46" fmla="*/ 10 w 22"/>
                <a:gd name="T47" fmla="*/ 0 h 20"/>
                <a:gd name="T48" fmla="*/ 10 w 22"/>
                <a:gd name="T49" fmla="*/ 0 h 20"/>
                <a:gd name="T50" fmla="*/ 10 w 22"/>
                <a:gd name="T51" fmla="*/ 0 h 20"/>
                <a:gd name="T52" fmla="*/ 10 w 22"/>
                <a:gd name="T53" fmla="*/ 0 h 20"/>
                <a:gd name="T54" fmla="*/ 10 w 22"/>
                <a:gd name="T55" fmla="*/ 0 h 20"/>
                <a:gd name="T56" fmla="*/ 10 w 22"/>
                <a:gd name="T57" fmla="*/ 0 h 20"/>
                <a:gd name="T58" fmla="*/ 10 w 22"/>
                <a:gd name="T59" fmla="*/ 0 h 20"/>
                <a:gd name="T60" fmla="*/ 10 w 22"/>
                <a:gd name="T61" fmla="*/ 0 h 20"/>
                <a:gd name="T62" fmla="*/ 10 w 22"/>
                <a:gd name="T63" fmla="*/ 0 h 20"/>
                <a:gd name="T64" fmla="*/ 10 w 22"/>
                <a:gd name="T6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355"/>
            <p:cNvSpPr>
              <a:spLocks noEditPoints="1"/>
            </p:cNvSpPr>
            <p:nvPr/>
          </p:nvSpPr>
          <p:spPr bwMode="auto">
            <a:xfrm>
              <a:off x="9124175" y="2855961"/>
              <a:ext cx="7256" cy="4837"/>
            </a:xfrm>
            <a:custGeom>
              <a:avLst/>
              <a:gdLst>
                <a:gd name="T0" fmla="*/ 12 w 12"/>
                <a:gd name="T1" fmla="*/ 8 h 8"/>
                <a:gd name="T2" fmla="*/ 12 w 12"/>
                <a:gd name="T3" fmla="*/ 8 h 8"/>
                <a:gd name="T4" fmla="*/ 12 w 12"/>
                <a:gd name="T5" fmla="*/ 8 h 8"/>
                <a:gd name="T6" fmla="*/ 12 w 12"/>
                <a:gd name="T7" fmla="*/ 8 h 8"/>
                <a:gd name="T8" fmla="*/ 12 w 12"/>
                <a:gd name="T9" fmla="*/ 8 h 8"/>
                <a:gd name="T10" fmla="*/ 12 w 12"/>
                <a:gd name="T11" fmla="*/ 8 h 8"/>
                <a:gd name="T12" fmla="*/ 12 w 12"/>
                <a:gd name="T13" fmla="*/ 8 h 8"/>
                <a:gd name="T14" fmla="*/ 12 w 12"/>
                <a:gd name="T15" fmla="*/ 8 h 8"/>
                <a:gd name="T16" fmla="*/ 12 w 12"/>
                <a:gd name="T17" fmla="*/ 8 h 8"/>
                <a:gd name="T18" fmla="*/ 12 w 12"/>
                <a:gd name="T19" fmla="*/ 8 h 8"/>
                <a:gd name="T20" fmla="*/ 12 w 12"/>
                <a:gd name="T21" fmla="*/ 8 h 8"/>
                <a:gd name="T22" fmla="*/ 12 w 12"/>
                <a:gd name="T23" fmla="*/ 8 h 8"/>
                <a:gd name="T24" fmla="*/ 12 w 12"/>
                <a:gd name="T25" fmla="*/ 8 h 8"/>
                <a:gd name="T26" fmla="*/ 12 w 12"/>
                <a:gd name="T27" fmla="*/ 8 h 8"/>
                <a:gd name="T28" fmla="*/ 2 w 12"/>
                <a:gd name="T29" fmla="*/ 0 h 8"/>
                <a:gd name="T30" fmla="*/ 2 w 12"/>
                <a:gd name="T31" fmla="*/ 0 h 8"/>
                <a:gd name="T32" fmla="*/ 2 w 12"/>
                <a:gd name="T33" fmla="*/ 0 h 8"/>
                <a:gd name="T34" fmla="*/ 0 w 12"/>
                <a:gd name="T35" fmla="*/ 0 h 8"/>
                <a:gd name="T36" fmla="*/ 0 w 12"/>
                <a:gd name="T37" fmla="*/ 0 h 8"/>
                <a:gd name="T38" fmla="*/ 0 w 12"/>
                <a:gd name="T39" fmla="*/ 0 h 8"/>
                <a:gd name="T40" fmla="*/ 2 w 12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close/>
                  <a:moveTo>
                    <a:pt x="12" y="8"/>
                  </a:move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356"/>
            <p:cNvSpPr>
              <a:spLocks/>
            </p:cNvSpPr>
            <p:nvPr/>
          </p:nvSpPr>
          <p:spPr bwMode="auto">
            <a:xfrm>
              <a:off x="9131431" y="28607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357"/>
            <p:cNvSpPr>
              <a:spLocks/>
            </p:cNvSpPr>
            <p:nvPr/>
          </p:nvSpPr>
          <p:spPr bwMode="auto">
            <a:xfrm>
              <a:off x="9131431" y="28607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358"/>
            <p:cNvSpPr>
              <a:spLocks/>
            </p:cNvSpPr>
            <p:nvPr/>
          </p:nvSpPr>
          <p:spPr bwMode="auto">
            <a:xfrm>
              <a:off x="9124175" y="2855961"/>
              <a:ext cx="1209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0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359"/>
            <p:cNvSpPr>
              <a:spLocks/>
            </p:cNvSpPr>
            <p:nvPr/>
          </p:nvSpPr>
          <p:spPr bwMode="auto">
            <a:xfrm>
              <a:off x="9119338" y="2855961"/>
              <a:ext cx="13302" cy="13301"/>
            </a:xfrm>
            <a:custGeom>
              <a:avLst/>
              <a:gdLst>
                <a:gd name="T0" fmla="*/ 10 w 22"/>
                <a:gd name="T1" fmla="*/ 0 h 22"/>
                <a:gd name="T2" fmla="*/ 10 w 22"/>
                <a:gd name="T3" fmla="*/ 0 h 22"/>
                <a:gd name="T4" fmla="*/ 10 w 22"/>
                <a:gd name="T5" fmla="*/ 0 h 22"/>
                <a:gd name="T6" fmla="*/ 10 w 22"/>
                <a:gd name="T7" fmla="*/ 0 h 22"/>
                <a:gd name="T8" fmla="*/ 8 w 22"/>
                <a:gd name="T9" fmla="*/ 0 h 22"/>
                <a:gd name="T10" fmla="*/ 8 w 22"/>
                <a:gd name="T11" fmla="*/ 0 h 22"/>
                <a:gd name="T12" fmla="*/ 8 w 22"/>
                <a:gd name="T13" fmla="*/ 2 h 22"/>
                <a:gd name="T14" fmla="*/ 8 w 22"/>
                <a:gd name="T15" fmla="*/ 2 h 22"/>
                <a:gd name="T16" fmla="*/ 8 w 22"/>
                <a:gd name="T17" fmla="*/ 2 h 22"/>
                <a:gd name="T18" fmla="*/ 4 w 22"/>
                <a:gd name="T19" fmla="*/ 2 h 22"/>
                <a:gd name="T20" fmla="*/ 2 w 22"/>
                <a:gd name="T21" fmla="*/ 4 h 22"/>
                <a:gd name="T22" fmla="*/ 0 w 22"/>
                <a:gd name="T23" fmla="*/ 12 h 22"/>
                <a:gd name="T24" fmla="*/ 0 w 22"/>
                <a:gd name="T25" fmla="*/ 12 h 22"/>
                <a:gd name="T26" fmla="*/ 0 w 22"/>
                <a:gd name="T27" fmla="*/ 14 h 22"/>
                <a:gd name="T28" fmla="*/ 0 w 22"/>
                <a:gd name="T29" fmla="*/ 14 h 22"/>
                <a:gd name="T30" fmla="*/ 0 w 22"/>
                <a:gd name="T31" fmla="*/ 14 h 22"/>
                <a:gd name="T32" fmla="*/ 0 w 22"/>
                <a:gd name="T33" fmla="*/ 14 h 22"/>
                <a:gd name="T34" fmla="*/ 0 w 22"/>
                <a:gd name="T35" fmla="*/ 14 h 22"/>
                <a:gd name="T36" fmla="*/ 0 w 22"/>
                <a:gd name="T37" fmla="*/ 14 h 22"/>
                <a:gd name="T38" fmla="*/ 0 w 22"/>
                <a:gd name="T39" fmla="*/ 14 h 22"/>
                <a:gd name="T40" fmla="*/ 0 w 22"/>
                <a:gd name="T41" fmla="*/ 14 h 22"/>
                <a:gd name="T42" fmla="*/ 4 w 22"/>
                <a:gd name="T43" fmla="*/ 20 h 22"/>
                <a:gd name="T44" fmla="*/ 10 w 22"/>
                <a:gd name="T45" fmla="*/ 22 h 22"/>
                <a:gd name="T46" fmla="*/ 10 w 22"/>
                <a:gd name="T47" fmla="*/ 22 h 22"/>
                <a:gd name="T48" fmla="*/ 10 w 22"/>
                <a:gd name="T49" fmla="*/ 22 h 22"/>
                <a:gd name="T50" fmla="*/ 10 w 22"/>
                <a:gd name="T51" fmla="*/ 22 h 22"/>
                <a:gd name="T52" fmla="*/ 10 w 22"/>
                <a:gd name="T53" fmla="*/ 22 h 22"/>
                <a:gd name="T54" fmla="*/ 10 w 22"/>
                <a:gd name="T55" fmla="*/ 22 h 22"/>
                <a:gd name="T56" fmla="*/ 10 w 22"/>
                <a:gd name="T57" fmla="*/ 22 h 22"/>
                <a:gd name="T58" fmla="*/ 10 w 22"/>
                <a:gd name="T59" fmla="*/ 22 h 22"/>
                <a:gd name="T60" fmla="*/ 10 w 22"/>
                <a:gd name="T61" fmla="*/ 22 h 22"/>
                <a:gd name="T62" fmla="*/ 14 w 22"/>
                <a:gd name="T63" fmla="*/ 22 h 22"/>
                <a:gd name="T64" fmla="*/ 14 w 22"/>
                <a:gd name="T65" fmla="*/ 22 h 22"/>
                <a:gd name="T66" fmla="*/ 14 w 22"/>
                <a:gd name="T67" fmla="*/ 22 h 22"/>
                <a:gd name="T68" fmla="*/ 14 w 22"/>
                <a:gd name="T69" fmla="*/ 22 h 22"/>
                <a:gd name="T70" fmla="*/ 18 w 22"/>
                <a:gd name="T71" fmla="*/ 18 h 22"/>
                <a:gd name="T72" fmla="*/ 22 w 22"/>
                <a:gd name="T73" fmla="*/ 12 h 22"/>
                <a:gd name="T74" fmla="*/ 22 w 22"/>
                <a:gd name="T75" fmla="*/ 12 h 22"/>
                <a:gd name="T76" fmla="*/ 20 w 22"/>
                <a:gd name="T77" fmla="*/ 8 h 22"/>
                <a:gd name="T78" fmla="*/ 20 w 22"/>
                <a:gd name="T79" fmla="*/ 8 h 22"/>
                <a:gd name="T80" fmla="*/ 20 w 22"/>
                <a:gd name="T81" fmla="*/ 8 h 22"/>
                <a:gd name="T82" fmla="*/ 20 w 22"/>
                <a:gd name="T83" fmla="*/ 8 h 22"/>
                <a:gd name="T84" fmla="*/ 20 w 22"/>
                <a:gd name="T85" fmla="*/ 8 h 22"/>
                <a:gd name="T86" fmla="*/ 20 w 22"/>
                <a:gd name="T87" fmla="*/ 8 h 22"/>
                <a:gd name="T88" fmla="*/ 20 w 22"/>
                <a:gd name="T89" fmla="*/ 8 h 22"/>
                <a:gd name="T90" fmla="*/ 20 w 22"/>
                <a:gd name="T91" fmla="*/ 8 h 22"/>
                <a:gd name="T92" fmla="*/ 20 w 22"/>
                <a:gd name="T93" fmla="*/ 8 h 22"/>
                <a:gd name="T94" fmla="*/ 20 w 22"/>
                <a:gd name="T95" fmla="*/ 8 h 22"/>
                <a:gd name="T96" fmla="*/ 20 w 22"/>
                <a:gd name="T97" fmla="*/ 8 h 22"/>
                <a:gd name="T98" fmla="*/ 16 w 22"/>
                <a:gd name="T99" fmla="*/ 2 h 22"/>
                <a:gd name="T100" fmla="*/ 10 w 22"/>
                <a:gd name="T101" fmla="*/ 0 h 22"/>
                <a:gd name="T102" fmla="*/ 10 w 22"/>
                <a:gd name="T103" fmla="*/ 0 h 22"/>
                <a:gd name="T104" fmla="*/ 10 w 22"/>
                <a:gd name="T10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8" y="18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360"/>
            <p:cNvSpPr>
              <a:spLocks/>
            </p:cNvSpPr>
            <p:nvPr/>
          </p:nvSpPr>
          <p:spPr bwMode="auto">
            <a:xfrm>
              <a:off x="9119338" y="2855961"/>
              <a:ext cx="13302" cy="13301"/>
            </a:xfrm>
            <a:custGeom>
              <a:avLst/>
              <a:gdLst>
                <a:gd name="T0" fmla="*/ 10 w 22"/>
                <a:gd name="T1" fmla="*/ 0 h 22"/>
                <a:gd name="T2" fmla="*/ 10 w 22"/>
                <a:gd name="T3" fmla="*/ 0 h 22"/>
                <a:gd name="T4" fmla="*/ 10 w 22"/>
                <a:gd name="T5" fmla="*/ 0 h 22"/>
                <a:gd name="T6" fmla="*/ 10 w 22"/>
                <a:gd name="T7" fmla="*/ 0 h 22"/>
                <a:gd name="T8" fmla="*/ 8 w 22"/>
                <a:gd name="T9" fmla="*/ 0 h 22"/>
                <a:gd name="T10" fmla="*/ 8 w 22"/>
                <a:gd name="T11" fmla="*/ 0 h 22"/>
                <a:gd name="T12" fmla="*/ 8 w 22"/>
                <a:gd name="T13" fmla="*/ 2 h 22"/>
                <a:gd name="T14" fmla="*/ 8 w 22"/>
                <a:gd name="T15" fmla="*/ 2 h 22"/>
                <a:gd name="T16" fmla="*/ 8 w 22"/>
                <a:gd name="T17" fmla="*/ 2 h 22"/>
                <a:gd name="T18" fmla="*/ 4 w 22"/>
                <a:gd name="T19" fmla="*/ 2 h 22"/>
                <a:gd name="T20" fmla="*/ 2 w 22"/>
                <a:gd name="T21" fmla="*/ 4 h 22"/>
                <a:gd name="T22" fmla="*/ 0 w 22"/>
                <a:gd name="T23" fmla="*/ 12 h 22"/>
                <a:gd name="T24" fmla="*/ 0 w 22"/>
                <a:gd name="T25" fmla="*/ 12 h 22"/>
                <a:gd name="T26" fmla="*/ 0 w 22"/>
                <a:gd name="T27" fmla="*/ 14 h 22"/>
                <a:gd name="T28" fmla="*/ 0 w 22"/>
                <a:gd name="T29" fmla="*/ 14 h 22"/>
                <a:gd name="T30" fmla="*/ 0 w 22"/>
                <a:gd name="T31" fmla="*/ 14 h 22"/>
                <a:gd name="T32" fmla="*/ 0 w 22"/>
                <a:gd name="T33" fmla="*/ 14 h 22"/>
                <a:gd name="T34" fmla="*/ 0 w 22"/>
                <a:gd name="T35" fmla="*/ 14 h 22"/>
                <a:gd name="T36" fmla="*/ 0 w 22"/>
                <a:gd name="T37" fmla="*/ 14 h 22"/>
                <a:gd name="T38" fmla="*/ 0 w 22"/>
                <a:gd name="T39" fmla="*/ 14 h 22"/>
                <a:gd name="T40" fmla="*/ 0 w 22"/>
                <a:gd name="T41" fmla="*/ 14 h 22"/>
                <a:gd name="T42" fmla="*/ 4 w 22"/>
                <a:gd name="T43" fmla="*/ 20 h 22"/>
                <a:gd name="T44" fmla="*/ 10 w 22"/>
                <a:gd name="T45" fmla="*/ 22 h 22"/>
                <a:gd name="T46" fmla="*/ 10 w 22"/>
                <a:gd name="T47" fmla="*/ 22 h 22"/>
                <a:gd name="T48" fmla="*/ 10 w 22"/>
                <a:gd name="T49" fmla="*/ 22 h 22"/>
                <a:gd name="T50" fmla="*/ 10 w 22"/>
                <a:gd name="T51" fmla="*/ 22 h 22"/>
                <a:gd name="T52" fmla="*/ 10 w 22"/>
                <a:gd name="T53" fmla="*/ 22 h 22"/>
                <a:gd name="T54" fmla="*/ 10 w 22"/>
                <a:gd name="T55" fmla="*/ 22 h 22"/>
                <a:gd name="T56" fmla="*/ 10 w 22"/>
                <a:gd name="T57" fmla="*/ 22 h 22"/>
                <a:gd name="T58" fmla="*/ 10 w 22"/>
                <a:gd name="T59" fmla="*/ 22 h 22"/>
                <a:gd name="T60" fmla="*/ 10 w 22"/>
                <a:gd name="T61" fmla="*/ 22 h 22"/>
                <a:gd name="T62" fmla="*/ 14 w 22"/>
                <a:gd name="T63" fmla="*/ 22 h 22"/>
                <a:gd name="T64" fmla="*/ 14 w 22"/>
                <a:gd name="T65" fmla="*/ 22 h 22"/>
                <a:gd name="T66" fmla="*/ 14 w 22"/>
                <a:gd name="T67" fmla="*/ 22 h 22"/>
                <a:gd name="T68" fmla="*/ 14 w 22"/>
                <a:gd name="T69" fmla="*/ 22 h 22"/>
                <a:gd name="T70" fmla="*/ 18 w 22"/>
                <a:gd name="T71" fmla="*/ 18 h 22"/>
                <a:gd name="T72" fmla="*/ 22 w 22"/>
                <a:gd name="T73" fmla="*/ 12 h 22"/>
                <a:gd name="T74" fmla="*/ 22 w 22"/>
                <a:gd name="T75" fmla="*/ 12 h 22"/>
                <a:gd name="T76" fmla="*/ 20 w 22"/>
                <a:gd name="T77" fmla="*/ 8 h 22"/>
                <a:gd name="T78" fmla="*/ 20 w 22"/>
                <a:gd name="T79" fmla="*/ 8 h 22"/>
                <a:gd name="T80" fmla="*/ 20 w 22"/>
                <a:gd name="T81" fmla="*/ 8 h 22"/>
                <a:gd name="T82" fmla="*/ 20 w 22"/>
                <a:gd name="T83" fmla="*/ 8 h 22"/>
                <a:gd name="T84" fmla="*/ 20 w 22"/>
                <a:gd name="T85" fmla="*/ 8 h 22"/>
                <a:gd name="T86" fmla="*/ 20 w 22"/>
                <a:gd name="T87" fmla="*/ 8 h 22"/>
                <a:gd name="T88" fmla="*/ 20 w 22"/>
                <a:gd name="T89" fmla="*/ 8 h 22"/>
                <a:gd name="T90" fmla="*/ 20 w 22"/>
                <a:gd name="T91" fmla="*/ 8 h 22"/>
                <a:gd name="T92" fmla="*/ 20 w 22"/>
                <a:gd name="T93" fmla="*/ 8 h 22"/>
                <a:gd name="T94" fmla="*/ 20 w 22"/>
                <a:gd name="T95" fmla="*/ 8 h 22"/>
                <a:gd name="T96" fmla="*/ 20 w 22"/>
                <a:gd name="T97" fmla="*/ 8 h 22"/>
                <a:gd name="T98" fmla="*/ 16 w 22"/>
                <a:gd name="T99" fmla="*/ 2 h 22"/>
                <a:gd name="T100" fmla="*/ 10 w 22"/>
                <a:gd name="T101" fmla="*/ 0 h 22"/>
                <a:gd name="T102" fmla="*/ 10 w 22"/>
                <a:gd name="T103" fmla="*/ 0 h 22"/>
                <a:gd name="T104" fmla="*/ 10 w 22"/>
                <a:gd name="T10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8" y="18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361"/>
            <p:cNvSpPr>
              <a:spLocks noEditPoints="1"/>
            </p:cNvSpPr>
            <p:nvPr/>
          </p:nvSpPr>
          <p:spPr bwMode="auto">
            <a:xfrm>
              <a:off x="9119338" y="2855961"/>
              <a:ext cx="8465" cy="13301"/>
            </a:xfrm>
            <a:custGeom>
              <a:avLst/>
              <a:gdLst>
                <a:gd name="T0" fmla="*/ 10 w 14"/>
                <a:gd name="T1" fmla="*/ 22 h 22"/>
                <a:gd name="T2" fmla="*/ 10 w 14"/>
                <a:gd name="T3" fmla="*/ 22 h 22"/>
                <a:gd name="T4" fmla="*/ 10 w 14"/>
                <a:gd name="T5" fmla="*/ 22 h 22"/>
                <a:gd name="T6" fmla="*/ 10 w 14"/>
                <a:gd name="T7" fmla="*/ 22 h 22"/>
                <a:gd name="T8" fmla="*/ 10 w 14"/>
                <a:gd name="T9" fmla="*/ 22 h 22"/>
                <a:gd name="T10" fmla="*/ 10 w 14"/>
                <a:gd name="T11" fmla="*/ 22 h 22"/>
                <a:gd name="T12" fmla="*/ 14 w 14"/>
                <a:gd name="T13" fmla="*/ 22 h 22"/>
                <a:gd name="T14" fmla="*/ 14 w 14"/>
                <a:gd name="T15" fmla="*/ 22 h 22"/>
                <a:gd name="T16" fmla="*/ 10 w 14"/>
                <a:gd name="T17" fmla="*/ 22 h 22"/>
                <a:gd name="T18" fmla="*/ 10 w 14"/>
                <a:gd name="T19" fmla="*/ 22 h 22"/>
                <a:gd name="T20" fmla="*/ 14 w 14"/>
                <a:gd name="T21" fmla="*/ 22 h 22"/>
                <a:gd name="T22" fmla="*/ 0 w 14"/>
                <a:gd name="T23" fmla="*/ 14 h 22"/>
                <a:gd name="T24" fmla="*/ 0 w 14"/>
                <a:gd name="T25" fmla="*/ 14 h 22"/>
                <a:gd name="T26" fmla="*/ 0 w 14"/>
                <a:gd name="T27" fmla="*/ 14 h 22"/>
                <a:gd name="T28" fmla="*/ 0 w 14"/>
                <a:gd name="T29" fmla="*/ 14 h 22"/>
                <a:gd name="T30" fmla="*/ 0 w 14"/>
                <a:gd name="T31" fmla="*/ 14 h 22"/>
                <a:gd name="T32" fmla="*/ 10 w 14"/>
                <a:gd name="T33" fmla="*/ 0 h 22"/>
                <a:gd name="T34" fmla="*/ 10 w 14"/>
                <a:gd name="T35" fmla="*/ 0 h 22"/>
                <a:gd name="T36" fmla="*/ 10 w 14"/>
                <a:gd name="T37" fmla="*/ 0 h 22"/>
                <a:gd name="T38" fmla="*/ 10 w 14"/>
                <a:gd name="T39" fmla="*/ 0 h 22"/>
                <a:gd name="T40" fmla="*/ 10 w 14"/>
                <a:gd name="T41" fmla="*/ 0 h 22"/>
                <a:gd name="T42" fmla="*/ 10 w 14"/>
                <a:gd name="T43" fmla="*/ 0 h 22"/>
                <a:gd name="T44" fmla="*/ 10 w 14"/>
                <a:gd name="T45" fmla="*/ 0 h 22"/>
                <a:gd name="T46" fmla="*/ 10 w 14"/>
                <a:gd name="T4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22">
                  <a:moveTo>
                    <a:pt x="10" y="22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close/>
                  <a:moveTo>
                    <a:pt x="14" y="22"/>
                  </a:moveTo>
                  <a:lnTo>
                    <a:pt x="14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2"/>
                  </a:lnTo>
                  <a:close/>
                  <a:moveTo>
                    <a:pt x="0" y="1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362"/>
            <p:cNvSpPr>
              <a:spLocks/>
            </p:cNvSpPr>
            <p:nvPr/>
          </p:nvSpPr>
          <p:spPr bwMode="auto">
            <a:xfrm>
              <a:off x="9125384" y="28692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Rectangle 363"/>
            <p:cNvSpPr>
              <a:spLocks noChangeArrowheads="1"/>
            </p:cNvSpPr>
            <p:nvPr/>
          </p:nvSpPr>
          <p:spPr bwMode="auto">
            <a:xfrm>
              <a:off x="9125384" y="2869262"/>
              <a:ext cx="2419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Rectangle 364"/>
            <p:cNvSpPr>
              <a:spLocks noChangeArrowheads="1"/>
            </p:cNvSpPr>
            <p:nvPr/>
          </p:nvSpPr>
          <p:spPr bwMode="auto">
            <a:xfrm>
              <a:off x="9119338" y="286442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365"/>
            <p:cNvSpPr>
              <a:spLocks/>
            </p:cNvSpPr>
            <p:nvPr/>
          </p:nvSpPr>
          <p:spPr bwMode="auto">
            <a:xfrm>
              <a:off x="9125384" y="28559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366"/>
            <p:cNvSpPr>
              <a:spLocks noEditPoints="1"/>
            </p:cNvSpPr>
            <p:nvPr/>
          </p:nvSpPr>
          <p:spPr bwMode="auto">
            <a:xfrm>
              <a:off x="9112083" y="2830567"/>
              <a:ext cx="8465" cy="2418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4 h 4"/>
                <a:gd name="T12" fmla="*/ 14 w 14"/>
                <a:gd name="T13" fmla="*/ 4 h 4"/>
                <a:gd name="T14" fmla="*/ 4 w 14"/>
                <a:gd name="T15" fmla="*/ 0 h 4"/>
                <a:gd name="T16" fmla="*/ 4 w 14"/>
                <a:gd name="T17" fmla="*/ 0 h 4"/>
                <a:gd name="T18" fmla="*/ 4 w 14"/>
                <a:gd name="T19" fmla="*/ 0 h 4"/>
                <a:gd name="T20" fmla="*/ 0 w 14"/>
                <a:gd name="T21" fmla="*/ 0 h 4"/>
                <a:gd name="T22" fmla="*/ 0 w 14"/>
                <a:gd name="T23" fmla="*/ 0 h 4"/>
                <a:gd name="T24" fmla="*/ 0 w 14"/>
                <a:gd name="T25" fmla="*/ 0 h 4"/>
                <a:gd name="T26" fmla="*/ 4 w 14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367"/>
            <p:cNvSpPr>
              <a:spLocks/>
            </p:cNvSpPr>
            <p:nvPr/>
          </p:nvSpPr>
          <p:spPr bwMode="auto">
            <a:xfrm>
              <a:off x="9120547" y="28329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368"/>
            <p:cNvSpPr>
              <a:spLocks/>
            </p:cNvSpPr>
            <p:nvPr/>
          </p:nvSpPr>
          <p:spPr bwMode="auto">
            <a:xfrm>
              <a:off x="9112083" y="2830567"/>
              <a:ext cx="2419" cy="0"/>
            </a:xfrm>
            <a:custGeom>
              <a:avLst/>
              <a:gdLst>
                <a:gd name="T0" fmla="*/ 4 w 4"/>
                <a:gd name="T1" fmla="*/ 4 w 4"/>
                <a:gd name="T2" fmla="*/ 4 w 4"/>
                <a:gd name="T3" fmla="*/ 0 w 4"/>
                <a:gd name="T4" fmla="*/ 0 w 4"/>
                <a:gd name="T5" fmla="*/ 0 w 4"/>
                <a:gd name="T6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369"/>
            <p:cNvSpPr>
              <a:spLocks/>
            </p:cNvSpPr>
            <p:nvPr/>
          </p:nvSpPr>
          <p:spPr bwMode="auto">
            <a:xfrm>
              <a:off x="9108455" y="2830567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6 w 22"/>
                <a:gd name="T9" fmla="*/ 0 h 20"/>
                <a:gd name="T10" fmla="*/ 6 w 22"/>
                <a:gd name="T11" fmla="*/ 0 h 20"/>
                <a:gd name="T12" fmla="*/ 6 w 22"/>
                <a:gd name="T13" fmla="*/ 0 h 20"/>
                <a:gd name="T14" fmla="*/ 6 w 22"/>
                <a:gd name="T15" fmla="*/ 0 h 20"/>
                <a:gd name="T16" fmla="*/ 6 w 22"/>
                <a:gd name="T17" fmla="*/ 0 h 20"/>
                <a:gd name="T18" fmla="*/ 2 w 22"/>
                <a:gd name="T19" fmla="*/ 4 h 20"/>
                <a:gd name="T20" fmla="*/ 0 w 22"/>
                <a:gd name="T21" fmla="*/ 10 h 20"/>
                <a:gd name="T22" fmla="*/ 0 w 22"/>
                <a:gd name="T23" fmla="*/ 10 h 20"/>
                <a:gd name="T24" fmla="*/ 2 w 22"/>
                <a:gd name="T25" fmla="*/ 14 h 20"/>
                <a:gd name="T26" fmla="*/ 2 w 22"/>
                <a:gd name="T27" fmla="*/ 14 h 20"/>
                <a:gd name="T28" fmla="*/ 6 w 22"/>
                <a:gd name="T29" fmla="*/ 18 h 20"/>
                <a:gd name="T30" fmla="*/ 10 w 22"/>
                <a:gd name="T31" fmla="*/ 20 h 20"/>
                <a:gd name="T32" fmla="*/ 10 w 22"/>
                <a:gd name="T33" fmla="*/ 20 h 20"/>
                <a:gd name="T34" fmla="*/ 10 w 22"/>
                <a:gd name="T35" fmla="*/ 20 h 20"/>
                <a:gd name="T36" fmla="*/ 10 w 22"/>
                <a:gd name="T37" fmla="*/ 20 h 20"/>
                <a:gd name="T38" fmla="*/ 10 w 22"/>
                <a:gd name="T39" fmla="*/ 20 h 20"/>
                <a:gd name="T40" fmla="*/ 10 w 22"/>
                <a:gd name="T41" fmla="*/ 20 h 20"/>
                <a:gd name="T42" fmla="*/ 10 w 22"/>
                <a:gd name="T43" fmla="*/ 20 h 20"/>
                <a:gd name="T44" fmla="*/ 10 w 22"/>
                <a:gd name="T45" fmla="*/ 20 h 20"/>
                <a:gd name="T46" fmla="*/ 10 w 22"/>
                <a:gd name="T47" fmla="*/ 20 h 20"/>
                <a:gd name="T48" fmla="*/ 16 w 22"/>
                <a:gd name="T49" fmla="*/ 18 h 20"/>
                <a:gd name="T50" fmla="*/ 16 w 22"/>
                <a:gd name="T51" fmla="*/ 18 h 20"/>
                <a:gd name="T52" fmla="*/ 16 w 22"/>
                <a:gd name="T53" fmla="*/ 18 h 20"/>
                <a:gd name="T54" fmla="*/ 16 w 22"/>
                <a:gd name="T55" fmla="*/ 18 h 20"/>
                <a:gd name="T56" fmla="*/ 16 w 22"/>
                <a:gd name="T57" fmla="*/ 18 h 20"/>
                <a:gd name="T58" fmla="*/ 20 w 22"/>
                <a:gd name="T59" fmla="*/ 14 h 20"/>
                <a:gd name="T60" fmla="*/ 22 w 22"/>
                <a:gd name="T61" fmla="*/ 10 h 20"/>
                <a:gd name="T62" fmla="*/ 22 w 22"/>
                <a:gd name="T63" fmla="*/ 10 h 20"/>
                <a:gd name="T64" fmla="*/ 20 w 22"/>
                <a:gd name="T65" fmla="*/ 4 h 20"/>
                <a:gd name="T66" fmla="*/ 20 w 22"/>
                <a:gd name="T67" fmla="*/ 4 h 20"/>
                <a:gd name="T68" fmla="*/ 20 w 22"/>
                <a:gd name="T69" fmla="*/ 4 h 20"/>
                <a:gd name="T70" fmla="*/ 20 w 22"/>
                <a:gd name="T71" fmla="*/ 4 h 20"/>
                <a:gd name="T72" fmla="*/ 20 w 22"/>
                <a:gd name="T73" fmla="*/ 4 h 20"/>
                <a:gd name="T74" fmla="*/ 20 w 22"/>
                <a:gd name="T75" fmla="*/ 4 h 20"/>
                <a:gd name="T76" fmla="*/ 20 w 22"/>
                <a:gd name="T77" fmla="*/ 4 h 20"/>
                <a:gd name="T78" fmla="*/ 16 w 22"/>
                <a:gd name="T79" fmla="*/ 0 h 20"/>
                <a:gd name="T80" fmla="*/ 10 w 22"/>
                <a:gd name="T81" fmla="*/ 0 h 20"/>
                <a:gd name="T82" fmla="*/ 10 w 22"/>
                <a:gd name="T83" fmla="*/ 0 h 20"/>
                <a:gd name="T84" fmla="*/ 10 w 22"/>
                <a:gd name="T8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370"/>
            <p:cNvSpPr>
              <a:spLocks/>
            </p:cNvSpPr>
            <p:nvPr/>
          </p:nvSpPr>
          <p:spPr bwMode="auto">
            <a:xfrm>
              <a:off x="9108455" y="2830567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6 w 22"/>
                <a:gd name="T9" fmla="*/ 0 h 20"/>
                <a:gd name="T10" fmla="*/ 6 w 22"/>
                <a:gd name="T11" fmla="*/ 0 h 20"/>
                <a:gd name="T12" fmla="*/ 6 w 22"/>
                <a:gd name="T13" fmla="*/ 0 h 20"/>
                <a:gd name="T14" fmla="*/ 6 w 22"/>
                <a:gd name="T15" fmla="*/ 0 h 20"/>
                <a:gd name="T16" fmla="*/ 6 w 22"/>
                <a:gd name="T17" fmla="*/ 0 h 20"/>
                <a:gd name="T18" fmla="*/ 2 w 22"/>
                <a:gd name="T19" fmla="*/ 4 h 20"/>
                <a:gd name="T20" fmla="*/ 0 w 22"/>
                <a:gd name="T21" fmla="*/ 10 h 20"/>
                <a:gd name="T22" fmla="*/ 0 w 22"/>
                <a:gd name="T23" fmla="*/ 10 h 20"/>
                <a:gd name="T24" fmla="*/ 2 w 22"/>
                <a:gd name="T25" fmla="*/ 14 h 20"/>
                <a:gd name="T26" fmla="*/ 2 w 22"/>
                <a:gd name="T27" fmla="*/ 14 h 20"/>
                <a:gd name="T28" fmla="*/ 6 w 22"/>
                <a:gd name="T29" fmla="*/ 18 h 20"/>
                <a:gd name="T30" fmla="*/ 10 w 22"/>
                <a:gd name="T31" fmla="*/ 20 h 20"/>
                <a:gd name="T32" fmla="*/ 10 w 22"/>
                <a:gd name="T33" fmla="*/ 20 h 20"/>
                <a:gd name="T34" fmla="*/ 10 w 22"/>
                <a:gd name="T35" fmla="*/ 20 h 20"/>
                <a:gd name="T36" fmla="*/ 10 w 22"/>
                <a:gd name="T37" fmla="*/ 20 h 20"/>
                <a:gd name="T38" fmla="*/ 10 w 22"/>
                <a:gd name="T39" fmla="*/ 20 h 20"/>
                <a:gd name="T40" fmla="*/ 10 w 22"/>
                <a:gd name="T41" fmla="*/ 20 h 20"/>
                <a:gd name="T42" fmla="*/ 10 w 22"/>
                <a:gd name="T43" fmla="*/ 20 h 20"/>
                <a:gd name="T44" fmla="*/ 10 w 22"/>
                <a:gd name="T45" fmla="*/ 20 h 20"/>
                <a:gd name="T46" fmla="*/ 10 w 22"/>
                <a:gd name="T47" fmla="*/ 20 h 20"/>
                <a:gd name="T48" fmla="*/ 16 w 22"/>
                <a:gd name="T49" fmla="*/ 18 h 20"/>
                <a:gd name="T50" fmla="*/ 16 w 22"/>
                <a:gd name="T51" fmla="*/ 18 h 20"/>
                <a:gd name="T52" fmla="*/ 16 w 22"/>
                <a:gd name="T53" fmla="*/ 18 h 20"/>
                <a:gd name="T54" fmla="*/ 16 w 22"/>
                <a:gd name="T55" fmla="*/ 18 h 20"/>
                <a:gd name="T56" fmla="*/ 16 w 22"/>
                <a:gd name="T57" fmla="*/ 18 h 20"/>
                <a:gd name="T58" fmla="*/ 20 w 22"/>
                <a:gd name="T59" fmla="*/ 14 h 20"/>
                <a:gd name="T60" fmla="*/ 22 w 22"/>
                <a:gd name="T61" fmla="*/ 10 h 20"/>
                <a:gd name="T62" fmla="*/ 22 w 22"/>
                <a:gd name="T63" fmla="*/ 10 h 20"/>
                <a:gd name="T64" fmla="*/ 20 w 22"/>
                <a:gd name="T65" fmla="*/ 4 h 20"/>
                <a:gd name="T66" fmla="*/ 20 w 22"/>
                <a:gd name="T67" fmla="*/ 4 h 20"/>
                <a:gd name="T68" fmla="*/ 20 w 22"/>
                <a:gd name="T69" fmla="*/ 4 h 20"/>
                <a:gd name="T70" fmla="*/ 20 w 22"/>
                <a:gd name="T71" fmla="*/ 4 h 20"/>
                <a:gd name="T72" fmla="*/ 20 w 22"/>
                <a:gd name="T73" fmla="*/ 4 h 20"/>
                <a:gd name="T74" fmla="*/ 20 w 22"/>
                <a:gd name="T75" fmla="*/ 4 h 20"/>
                <a:gd name="T76" fmla="*/ 20 w 22"/>
                <a:gd name="T77" fmla="*/ 4 h 20"/>
                <a:gd name="T78" fmla="*/ 16 w 22"/>
                <a:gd name="T79" fmla="*/ 0 h 20"/>
                <a:gd name="T80" fmla="*/ 10 w 22"/>
                <a:gd name="T81" fmla="*/ 0 h 20"/>
                <a:gd name="T82" fmla="*/ 10 w 22"/>
                <a:gd name="T83" fmla="*/ 0 h 20"/>
                <a:gd name="T84" fmla="*/ 10 w 22"/>
                <a:gd name="T8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371"/>
            <p:cNvSpPr>
              <a:spLocks noEditPoints="1"/>
            </p:cNvSpPr>
            <p:nvPr/>
          </p:nvSpPr>
          <p:spPr bwMode="auto">
            <a:xfrm>
              <a:off x="9114501" y="2830567"/>
              <a:ext cx="3628" cy="12092"/>
            </a:xfrm>
            <a:custGeom>
              <a:avLst/>
              <a:gdLst>
                <a:gd name="T0" fmla="*/ 0 w 6"/>
                <a:gd name="T1" fmla="*/ 20 h 20"/>
                <a:gd name="T2" fmla="*/ 0 w 6"/>
                <a:gd name="T3" fmla="*/ 20 h 20"/>
                <a:gd name="T4" fmla="*/ 0 w 6"/>
                <a:gd name="T5" fmla="*/ 20 h 20"/>
                <a:gd name="T6" fmla="*/ 0 w 6"/>
                <a:gd name="T7" fmla="*/ 20 h 20"/>
                <a:gd name="T8" fmla="*/ 0 w 6"/>
                <a:gd name="T9" fmla="*/ 20 h 20"/>
                <a:gd name="T10" fmla="*/ 0 w 6"/>
                <a:gd name="T11" fmla="*/ 20 h 20"/>
                <a:gd name="T12" fmla="*/ 6 w 6"/>
                <a:gd name="T13" fmla="*/ 18 h 20"/>
                <a:gd name="T14" fmla="*/ 6 w 6"/>
                <a:gd name="T15" fmla="*/ 18 h 20"/>
                <a:gd name="T16" fmla="*/ 0 w 6"/>
                <a:gd name="T17" fmla="*/ 20 h 20"/>
                <a:gd name="T18" fmla="*/ 0 w 6"/>
                <a:gd name="T19" fmla="*/ 20 h 20"/>
                <a:gd name="T20" fmla="*/ 6 w 6"/>
                <a:gd name="T21" fmla="*/ 18 h 20"/>
                <a:gd name="T22" fmla="*/ 0 w 6"/>
                <a:gd name="T23" fmla="*/ 0 h 20"/>
                <a:gd name="T24" fmla="*/ 0 w 6"/>
                <a:gd name="T25" fmla="*/ 0 h 20"/>
                <a:gd name="T26" fmla="*/ 0 w 6"/>
                <a:gd name="T27" fmla="*/ 0 h 20"/>
                <a:gd name="T28" fmla="*/ 0 w 6"/>
                <a:gd name="T29" fmla="*/ 0 h 20"/>
                <a:gd name="T30" fmla="*/ 0 w 6"/>
                <a:gd name="T31" fmla="*/ 0 h 20"/>
                <a:gd name="T32" fmla="*/ 0 w 6"/>
                <a:gd name="T33" fmla="*/ 0 h 20"/>
                <a:gd name="T34" fmla="*/ 0 w 6"/>
                <a:gd name="T35" fmla="*/ 0 h 20"/>
                <a:gd name="T36" fmla="*/ 0 w 6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20">
                  <a:moveTo>
                    <a:pt x="0" y="20"/>
                  </a:move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close/>
                  <a:moveTo>
                    <a:pt x="6" y="18"/>
                  </a:moveTo>
                  <a:lnTo>
                    <a:pt x="6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6" y="18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372"/>
            <p:cNvSpPr>
              <a:spLocks/>
            </p:cNvSpPr>
            <p:nvPr/>
          </p:nvSpPr>
          <p:spPr bwMode="auto">
            <a:xfrm>
              <a:off x="9114501" y="2842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373"/>
            <p:cNvSpPr>
              <a:spLocks/>
            </p:cNvSpPr>
            <p:nvPr/>
          </p:nvSpPr>
          <p:spPr bwMode="auto">
            <a:xfrm>
              <a:off x="9114501" y="2841450"/>
              <a:ext cx="3628" cy="1209"/>
            </a:xfrm>
            <a:custGeom>
              <a:avLst/>
              <a:gdLst>
                <a:gd name="T0" fmla="*/ 6 w 6"/>
                <a:gd name="T1" fmla="*/ 0 h 2"/>
                <a:gd name="T2" fmla="*/ 6 w 6"/>
                <a:gd name="T3" fmla="*/ 0 h 2"/>
                <a:gd name="T4" fmla="*/ 0 w 6"/>
                <a:gd name="T5" fmla="*/ 2 h 2"/>
                <a:gd name="T6" fmla="*/ 0 w 6"/>
                <a:gd name="T7" fmla="*/ 2 h 2"/>
                <a:gd name="T8" fmla="*/ 6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374"/>
            <p:cNvSpPr>
              <a:spLocks/>
            </p:cNvSpPr>
            <p:nvPr/>
          </p:nvSpPr>
          <p:spPr bwMode="auto">
            <a:xfrm>
              <a:off x="9114501" y="28305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375"/>
            <p:cNvSpPr>
              <a:spLocks/>
            </p:cNvSpPr>
            <p:nvPr/>
          </p:nvSpPr>
          <p:spPr bwMode="auto">
            <a:xfrm>
              <a:off x="6547859" y="3626230"/>
              <a:ext cx="1031494" cy="567121"/>
            </a:xfrm>
            <a:custGeom>
              <a:avLst/>
              <a:gdLst>
                <a:gd name="T0" fmla="*/ 1704 w 1706"/>
                <a:gd name="T1" fmla="*/ 536 h 938"/>
                <a:gd name="T2" fmla="*/ 1692 w 1706"/>
                <a:gd name="T3" fmla="*/ 486 h 938"/>
                <a:gd name="T4" fmla="*/ 1664 w 1706"/>
                <a:gd name="T5" fmla="*/ 442 h 938"/>
                <a:gd name="T6" fmla="*/ 1628 w 1706"/>
                <a:gd name="T7" fmla="*/ 408 h 938"/>
                <a:gd name="T8" fmla="*/ 1582 w 1706"/>
                <a:gd name="T9" fmla="*/ 386 h 938"/>
                <a:gd name="T10" fmla="*/ 1528 w 1706"/>
                <a:gd name="T11" fmla="*/ 378 h 938"/>
                <a:gd name="T12" fmla="*/ 1484 w 1706"/>
                <a:gd name="T13" fmla="*/ 384 h 938"/>
                <a:gd name="T14" fmla="*/ 1444 w 1706"/>
                <a:gd name="T15" fmla="*/ 402 h 938"/>
                <a:gd name="T16" fmla="*/ 1390 w 1706"/>
                <a:gd name="T17" fmla="*/ 374 h 938"/>
                <a:gd name="T18" fmla="*/ 1330 w 1706"/>
                <a:gd name="T19" fmla="*/ 360 h 938"/>
                <a:gd name="T20" fmla="*/ 1290 w 1706"/>
                <a:gd name="T21" fmla="*/ 356 h 938"/>
                <a:gd name="T22" fmla="*/ 1258 w 1706"/>
                <a:gd name="T23" fmla="*/ 320 h 938"/>
                <a:gd name="T24" fmla="*/ 1208 w 1706"/>
                <a:gd name="T25" fmla="*/ 214 h 938"/>
                <a:gd name="T26" fmla="*/ 1134 w 1706"/>
                <a:gd name="T27" fmla="*/ 126 h 938"/>
                <a:gd name="T28" fmla="*/ 1042 w 1706"/>
                <a:gd name="T29" fmla="*/ 58 h 938"/>
                <a:gd name="T30" fmla="*/ 934 w 1706"/>
                <a:gd name="T31" fmla="*/ 14 h 938"/>
                <a:gd name="T32" fmla="*/ 814 w 1706"/>
                <a:gd name="T33" fmla="*/ 0 h 938"/>
                <a:gd name="T34" fmla="*/ 748 w 1706"/>
                <a:gd name="T35" fmla="*/ 4 h 938"/>
                <a:gd name="T36" fmla="*/ 652 w 1706"/>
                <a:gd name="T37" fmla="*/ 28 h 938"/>
                <a:gd name="T38" fmla="*/ 566 w 1706"/>
                <a:gd name="T39" fmla="*/ 70 h 938"/>
                <a:gd name="T40" fmla="*/ 492 w 1706"/>
                <a:gd name="T41" fmla="*/ 126 h 938"/>
                <a:gd name="T42" fmla="*/ 430 w 1706"/>
                <a:gd name="T43" fmla="*/ 198 h 938"/>
                <a:gd name="T44" fmla="*/ 398 w 1706"/>
                <a:gd name="T45" fmla="*/ 252 h 938"/>
                <a:gd name="T46" fmla="*/ 344 w 1706"/>
                <a:gd name="T47" fmla="*/ 248 h 938"/>
                <a:gd name="T48" fmla="*/ 242 w 1706"/>
                <a:gd name="T49" fmla="*/ 264 h 938"/>
                <a:gd name="T50" fmla="*/ 152 w 1706"/>
                <a:gd name="T51" fmla="*/ 306 h 938"/>
                <a:gd name="T52" fmla="*/ 78 w 1706"/>
                <a:gd name="T53" fmla="*/ 374 h 938"/>
                <a:gd name="T54" fmla="*/ 26 w 1706"/>
                <a:gd name="T55" fmla="*/ 458 h 938"/>
                <a:gd name="T56" fmla="*/ 2 w 1706"/>
                <a:gd name="T57" fmla="*/ 558 h 938"/>
                <a:gd name="T58" fmla="*/ 2 w 1706"/>
                <a:gd name="T59" fmla="*/ 628 h 938"/>
                <a:gd name="T60" fmla="*/ 26 w 1706"/>
                <a:gd name="T61" fmla="*/ 726 h 938"/>
                <a:gd name="T62" fmla="*/ 78 w 1706"/>
                <a:gd name="T63" fmla="*/ 812 h 938"/>
                <a:gd name="T64" fmla="*/ 152 w 1706"/>
                <a:gd name="T65" fmla="*/ 878 h 938"/>
                <a:gd name="T66" fmla="*/ 242 w 1706"/>
                <a:gd name="T67" fmla="*/ 922 h 938"/>
                <a:gd name="T68" fmla="*/ 344 w 1706"/>
                <a:gd name="T69" fmla="*/ 938 h 938"/>
                <a:gd name="T70" fmla="*/ 404 w 1706"/>
                <a:gd name="T71" fmla="*/ 932 h 938"/>
                <a:gd name="T72" fmla="*/ 486 w 1706"/>
                <a:gd name="T73" fmla="*/ 908 h 938"/>
                <a:gd name="T74" fmla="*/ 560 w 1706"/>
                <a:gd name="T75" fmla="*/ 862 h 938"/>
                <a:gd name="T76" fmla="*/ 616 w 1706"/>
                <a:gd name="T77" fmla="*/ 894 h 938"/>
                <a:gd name="T78" fmla="*/ 712 w 1706"/>
                <a:gd name="T79" fmla="*/ 926 h 938"/>
                <a:gd name="T80" fmla="*/ 814 w 1706"/>
                <a:gd name="T81" fmla="*/ 938 h 938"/>
                <a:gd name="T82" fmla="*/ 888 w 1706"/>
                <a:gd name="T83" fmla="*/ 932 h 938"/>
                <a:gd name="T84" fmla="*/ 990 w 1706"/>
                <a:gd name="T85" fmla="*/ 904 h 938"/>
                <a:gd name="T86" fmla="*/ 1084 w 1706"/>
                <a:gd name="T87" fmla="*/ 852 h 938"/>
                <a:gd name="T88" fmla="*/ 1126 w 1706"/>
                <a:gd name="T89" fmla="*/ 888 h 938"/>
                <a:gd name="T90" fmla="*/ 1202 w 1706"/>
                <a:gd name="T91" fmla="*/ 924 h 938"/>
                <a:gd name="T92" fmla="*/ 1290 w 1706"/>
                <a:gd name="T93" fmla="*/ 938 h 938"/>
                <a:gd name="T94" fmla="*/ 1338 w 1706"/>
                <a:gd name="T95" fmla="*/ 934 h 938"/>
                <a:gd name="T96" fmla="*/ 1406 w 1706"/>
                <a:gd name="T97" fmla="*/ 914 h 938"/>
                <a:gd name="T98" fmla="*/ 1466 w 1706"/>
                <a:gd name="T99" fmla="*/ 878 h 938"/>
                <a:gd name="T100" fmla="*/ 1516 w 1706"/>
                <a:gd name="T101" fmla="*/ 830 h 938"/>
                <a:gd name="T102" fmla="*/ 1552 w 1706"/>
                <a:gd name="T103" fmla="*/ 770 h 938"/>
                <a:gd name="T104" fmla="*/ 1568 w 1706"/>
                <a:gd name="T105" fmla="*/ 726 h 938"/>
                <a:gd name="T106" fmla="*/ 1610 w 1706"/>
                <a:gd name="T107" fmla="*/ 710 h 938"/>
                <a:gd name="T108" fmla="*/ 1646 w 1706"/>
                <a:gd name="T109" fmla="*/ 686 h 938"/>
                <a:gd name="T110" fmla="*/ 1682 w 1706"/>
                <a:gd name="T111" fmla="*/ 642 h 938"/>
                <a:gd name="T112" fmla="*/ 1700 w 1706"/>
                <a:gd name="T113" fmla="*/ 600 h 938"/>
                <a:gd name="T114" fmla="*/ 1706 w 1706"/>
                <a:gd name="T115" fmla="*/ 554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06" h="938">
                  <a:moveTo>
                    <a:pt x="1706" y="554"/>
                  </a:moveTo>
                  <a:lnTo>
                    <a:pt x="1706" y="554"/>
                  </a:lnTo>
                  <a:lnTo>
                    <a:pt x="1704" y="536"/>
                  </a:lnTo>
                  <a:lnTo>
                    <a:pt x="1702" y="520"/>
                  </a:lnTo>
                  <a:lnTo>
                    <a:pt x="1698" y="502"/>
                  </a:lnTo>
                  <a:lnTo>
                    <a:pt x="1692" y="486"/>
                  </a:lnTo>
                  <a:lnTo>
                    <a:pt x="1684" y="470"/>
                  </a:lnTo>
                  <a:lnTo>
                    <a:pt x="1674" y="456"/>
                  </a:lnTo>
                  <a:lnTo>
                    <a:pt x="1664" y="442"/>
                  </a:lnTo>
                  <a:lnTo>
                    <a:pt x="1654" y="430"/>
                  </a:lnTo>
                  <a:lnTo>
                    <a:pt x="1640" y="418"/>
                  </a:lnTo>
                  <a:lnTo>
                    <a:pt x="1628" y="408"/>
                  </a:lnTo>
                  <a:lnTo>
                    <a:pt x="1612" y="400"/>
                  </a:lnTo>
                  <a:lnTo>
                    <a:pt x="1598" y="392"/>
                  </a:lnTo>
                  <a:lnTo>
                    <a:pt x="1582" y="386"/>
                  </a:lnTo>
                  <a:lnTo>
                    <a:pt x="1564" y="382"/>
                  </a:lnTo>
                  <a:lnTo>
                    <a:pt x="1546" y="380"/>
                  </a:lnTo>
                  <a:lnTo>
                    <a:pt x="1528" y="378"/>
                  </a:lnTo>
                  <a:lnTo>
                    <a:pt x="1528" y="378"/>
                  </a:lnTo>
                  <a:lnTo>
                    <a:pt x="1506" y="380"/>
                  </a:lnTo>
                  <a:lnTo>
                    <a:pt x="1484" y="384"/>
                  </a:lnTo>
                  <a:lnTo>
                    <a:pt x="1462" y="392"/>
                  </a:lnTo>
                  <a:lnTo>
                    <a:pt x="1444" y="402"/>
                  </a:lnTo>
                  <a:lnTo>
                    <a:pt x="1444" y="402"/>
                  </a:lnTo>
                  <a:lnTo>
                    <a:pt x="1426" y="392"/>
                  </a:lnTo>
                  <a:lnTo>
                    <a:pt x="1408" y="382"/>
                  </a:lnTo>
                  <a:lnTo>
                    <a:pt x="1390" y="374"/>
                  </a:lnTo>
                  <a:lnTo>
                    <a:pt x="1370" y="368"/>
                  </a:lnTo>
                  <a:lnTo>
                    <a:pt x="1350" y="364"/>
                  </a:lnTo>
                  <a:lnTo>
                    <a:pt x="1330" y="360"/>
                  </a:lnTo>
                  <a:lnTo>
                    <a:pt x="1310" y="358"/>
                  </a:lnTo>
                  <a:lnTo>
                    <a:pt x="1290" y="356"/>
                  </a:lnTo>
                  <a:lnTo>
                    <a:pt x="1290" y="356"/>
                  </a:lnTo>
                  <a:lnTo>
                    <a:pt x="1270" y="358"/>
                  </a:lnTo>
                  <a:lnTo>
                    <a:pt x="1270" y="358"/>
                  </a:lnTo>
                  <a:lnTo>
                    <a:pt x="1258" y="320"/>
                  </a:lnTo>
                  <a:lnTo>
                    <a:pt x="1244" y="284"/>
                  </a:lnTo>
                  <a:lnTo>
                    <a:pt x="1228" y="248"/>
                  </a:lnTo>
                  <a:lnTo>
                    <a:pt x="1208" y="214"/>
                  </a:lnTo>
                  <a:lnTo>
                    <a:pt x="1186" y="184"/>
                  </a:lnTo>
                  <a:lnTo>
                    <a:pt x="1162" y="154"/>
                  </a:lnTo>
                  <a:lnTo>
                    <a:pt x="1134" y="126"/>
                  </a:lnTo>
                  <a:lnTo>
                    <a:pt x="1106" y="102"/>
                  </a:lnTo>
                  <a:lnTo>
                    <a:pt x="1074" y="78"/>
                  </a:lnTo>
                  <a:lnTo>
                    <a:pt x="1042" y="58"/>
                  </a:lnTo>
                  <a:lnTo>
                    <a:pt x="1008" y="40"/>
                  </a:lnTo>
                  <a:lnTo>
                    <a:pt x="972" y="26"/>
                  </a:lnTo>
                  <a:lnTo>
                    <a:pt x="934" y="14"/>
                  </a:lnTo>
                  <a:lnTo>
                    <a:pt x="894" y="6"/>
                  </a:lnTo>
                  <a:lnTo>
                    <a:pt x="854" y="0"/>
                  </a:lnTo>
                  <a:lnTo>
                    <a:pt x="814" y="0"/>
                  </a:lnTo>
                  <a:lnTo>
                    <a:pt x="814" y="0"/>
                  </a:lnTo>
                  <a:lnTo>
                    <a:pt x="780" y="0"/>
                  </a:lnTo>
                  <a:lnTo>
                    <a:pt x="748" y="4"/>
                  </a:lnTo>
                  <a:lnTo>
                    <a:pt x="714" y="10"/>
                  </a:lnTo>
                  <a:lnTo>
                    <a:pt x="684" y="18"/>
                  </a:lnTo>
                  <a:lnTo>
                    <a:pt x="652" y="28"/>
                  </a:lnTo>
                  <a:lnTo>
                    <a:pt x="624" y="40"/>
                  </a:lnTo>
                  <a:lnTo>
                    <a:pt x="594" y="54"/>
                  </a:lnTo>
                  <a:lnTo>
                    <a:pt x="566" y="70"/>
                  </a:lnTo>
                  <a:lnTo>
                    <a:pt x="540" y="86"/>
                  </a:lnTo>
                  <a:lnTo>
                    <a:pt x="516" y="106"/>
                  </a:lnTo>
                  <a:lnTo>
                    <a:pt x="492" y="126"/>
                  </a:lnTo>
                  <a:lnTo>
                    <a:pt x="470" y="150"/>
                  </a:lnTo>
                  <a:lnTo>
                    <a:pt x="450" y="172"/>
                  </a:lnTo>
                  <a:lnTo>
                    <a:pt x="430" y="198"/>
                  </a:lnTo>
                  <a:lnTo>
                    <a:pt x="412" y="224"/>
                  </a:lnTo>
                  <a:lnTo>
                    <a:pt x="398" y="252"/>
                  </a:lnTo>
                  <a:lnTo>
                    <a:pt x="398" y="252"/>
                  </a:lnTo>
                  <a:lnTo>
                    <a:pt x="372" y="248"/>
                  </a:lnTo>
                  <a:lnTo>
                    <a:pt x="344" y="248"/>
                  </a:lnTo>
                  <a:lnTo>
                    <a:pt x="344" y="248"/>
                  </a:lnTo>
                  <a:lnTo>
                    <a:pt x="310" y="250"/>
                  </a:lnTo>
                  <a:lnTo>
                    <a:pt x="274" y="254"/>
                  </a:lnTo>
                  <a:lnTo>
                    <a:pt x="242" y="264"/>
                  </a:lnTo>
                  <a:lnTo>
                    <a:pt x="210" y="274"/>
                  </a:lnTo>
                  <a:lnTo>
                    <a:pt x="180" y="290"/>
                  </a:lnTo>
                  <a:lnTo>
                    <a:pt x="152" y="306"/>
                  </a:lnTo>
                  <a:lnTo>
                    <a:pt x="124" y="326"/>
                  </a:lnTo>
                  <a:lnTo>
                    <a:pt x="100" y="348"/>
                  </a:lnTo>
                  <a:lnTo>
                    <a:pt x="78" y="374"/>
                  </a:lnTo>
                  <a:lnTo>
                    <a:pt x="58" y="400"/>
                  </a:lnTo>
                  <a:lnTo>
                    <a:pt x="40" y="428"/>
                  </a:lnTo>
                  <a:lnTo>
                    <a:pt x="26" y="458"/>
                  </a:lnTo>
                  <a:lnTo>
                    <a:pt x="14" y="490"/>
                  </a:lnTo>
                  <a:lnTo>
                    <a:pt x="6" y="524"/>
                  </a:lnTo>
                  <a:lnTo>
                    <a:pt x="2" y="558"/>
                  </a:lnTo>
                  <a:lnTo>
                    <a:pt x="0" y="592"/>
                  </a:lnTo>
                  <a:lnTo>
                    <a:pt x="0" y="592"/>
                  </a:lnTo>
                  <a:lnTo>
                    <a:pt x="2" y="628"/>
                  </a:lnTo>
                  <a:lnTo>
                    <a:pt x="6" y="662"/>
                  </a:lnTo>
                  <a:lnTo>
                    <a:pt x="14" y="696"/>
                  </a:lnTo>
                  <a:lnTo>
                    <a:pt x="26" y="726"/>
                  </a:lnTo>
                  <a:lnTo>
                    <a:pt x="40" y="758"/>
                  </a:lnTo>
                  <a:lnTo>
                    <a:pt x="58" y="786"/>
                  </a:lnTo>
                  <a:lnTo>
                    <a:pt x="78" y="812"/>
                  </a:lnTo>
                  <a:lnTo>
                    <a:pt x="100" y="836"/>
                  </a:lnTo>
                  <a:lnTo>
                    <a:pt x="124" y="858"/>
                  </a:lnTo>
                  <a:lnTo>
                    <a:pt x="152" y="878"/>
                  </a:lnTo>
                  <a:lnTo>
                    <a:pt x="180" y="896"/>
                  </a:lnTo>
                  <a:lnTo>
                    <a:pt x="210" y="910"/>
                  </a:lnTo>
                  <a:lnTo>
                    <a:pt x="242" y="922"/>
                  </a:lnTo>
                  <a:lnTo>
                    <a:pt x="274" y="930"/>
                  </a:lnTo>
                  <a:lnTo>
                    <a:pt x="310" y="936"/>
                  </a:lnTo>
                  <a:lnTo>
                    <a:pt x="344" y="938"/>
                  </a:lnTo>
                  <a:lnTo>
                    <a:pt x="344" y="938"/>
                  </a:lnTo>
                  <a:lnTo>
                    <a:pt x="374" y="936"/>
                  </a:lnTo>
                  <a:lnTo>
                    <a:pt x="404" y="932"/>
                  </a:lnTo>
                  <a:lnTo>
                    <a:pt x="432" y="926"/>
                  </a:lnTo>
                  <a:lnTo>
                    <a:pt x="460" y="918"/>
                  </a:lnTo>
                  <a:lnTo>
                    <a:pt x="486" y="908"/>
                  </a:lnTo>
                  <a:lnTo>
                    <a:pt x="512" y="894"/>
                  </a:lnTo>
                  <a:lnTo>
                    <a:pt x="536" y="880"/>
                  </a:lnTo>
                  <a:lnTo>
                    <a:pt x="560" y="862"/>
                  </a:lnTo>
                  <a:lnTo>
                    <a:pt x="560" y="862"/>
                  </a:lnTo>
                  <a:lnTo>
                    <a:pt x="588" y="880"/>
                  </a:lnTo>
                  <a:lnTo>
                    <a:pt x="616" y="894"/>
                  </a:lnTo>
                  <a:lnTo>
                    <a:pt x="648" y="908"/>
                  </a:lnTo>
                  <a:lnTo>
                    <a:pt x="678" y="918"/>
                  </a:lnTo>
                  <a:lnTo>
                    <a:pt x="712" y="926"/>
                  </a:lnTo>
                  <a:lnTo>
                    <a:pt x="744" y="932"/>
                  </a:lnTo>
                  <a:lnTo>
                    <a:pt x="778" y="936"/>
                  </a:lnTo>
                  <a:lnTo>
                    <a:pt x="814" y="938"/>
                  </a:lnTo>
                  <a:lnTo>
                    <a:pt x="814" y="938"/>
                  </a:lnTo>
                  <a:lnTo>
                    <a:pt x="850" y="936"/>
                  </a:lnTo>
                  <a:lnTo>
                    <a:pt x="888" y="932"/>
                  </a:lnTo>
                  <a:lnTo>
                    <a:pt x="924" y="924"/>
                  </a:lnTo>
                  <a:lnTo>
                    <a:pt x="958" y="916"/>
                  </a:lnTo>
                  <a:lnTo>
                    <a:pt x="990" y="904"/>
                  </a:lnTo>
                  <a:lnTo>
                    <a:pt x="1024" y="888"/>
                  </a:lnTo>
                  <a:lnTo>
                    <a:pt x="1054" y="872"/>
                  </a:lnTo>
                  <a:lnTo>
                    <a:pt x="1084" y="852"/>
                  </a:lnTo>
                  <a:lnTo>
                    <a:pt x="1084" y="852"/>
                  </a:lnTo>
                  <a:lnTo>
                    <a:pt x="1104" y="872"/>
                  </a:lnTo>
                  <a:lnTo>
                    <a:pt x="1126" y="888"/>
                  </a:lnTo>
                  <a:lnTo>
                    <a:pt x="1150" y="902"/>
                  </a:lnTo>
                  <a:lnTo>
                    <a:pt x="1176" y="914"/>
                  </a:lnTo>
                  <a:lnTo>
                    <a:pt x="1202" y="924"/>
                  </a:lnTo>
                  <a:lnTo>
                    <a:pt x="1230" y="932"/>
                  </a:lnTo>
                  <a:lnTo>
                    <a:pt x="1260" y="936"/>
                  </a:lnTo>
                  <a:lnTo>
                    <a:pt x="1290" y="938"/>
                  </a:lnTo>
                  <a:lnTo>
                    <a:pt x="1290" y="938"/>
                  </a:lnTo>
                  <a:lnTo>
                    <a:pt x="1314" y="936"/>
                  </a:lnTo>
                  <a:lnTo>
                    <a:pt x="1338" y="934"/>
                  </a:lnTo>
                  <a:lnTo>
                    <a:pt x="1362" y="928"/>
                  </a:lnTo>
                  <a:lnTo>
                    <a:pt x="1384" y="922"/>
                  </a:lnTo>
                  <a:lnTo>
                    <a:pt x="1406" y="914"/>
                  </a:lnTo>
                  <a:lnTo>
                    <a:pt x="1426" y="904"/>
                  </a:lnTo>
                  <a:lnTo>
                    <a:pt x="1446" y="892"/>
                  </a:lnTo>
                  <a:lnTo>
                    <a:pt x="1466" y="878"/>
                  </a:lnTo>
                  <a:lnTo>
                    <a:pt x="1484" y="862"/>
                  </a:lnTo>
                  <a:lnTo>
                    <a:pt x="1500" y="846"/>
                  </a:lnTo>
                  <a:lnTo>
                    <a:pt x="1516" y="830"/>
                  </a:lnTo>
                  <a:lnTo>
                    <a:pt x="1530" y="810"/>
                  </a:lnTo>
                  <a:lnTo>
                    <a:pt x="1542" y="792"/>
                  </a:lnTo>
                  <a:lnTo>
                    <a:pt x="1552" y="770"/>
                  </a:lnTo>
                  <a:lnTo>
                    <a:pt x="1562" y="748"/>
                  </a:lnTo>
                  <a:lnTo>
                    <a:pt x="1568" y="726"/>
                  </a:lnTo>
                  <a:lnTo>
                    <a:pt x="1568" y="726"/>
                  </a:lnTo>
                  <a:lnTo>
                    <a:pt x="1582" y="722"/>
                  </a:lnTo>
                  <a:lnTo>
                    <a:pt x="1596" y="718"/>
                  </a:lnTo>
                  <a:lnTo>
                    <a:pt x="1610" y="710"/>
                  </a:lnTo>
                  <a:lnTo>
                    <a:pt x="1622" y="704"/>
                  </a:lnTo>
                  <a:lnTo>
                    <a:pt x="1634" y="696"/>
                  </a:lnTo>
                  <a:lnTo>
                    <a:pt x="1646" y="686"/>
                  </a:lnTo>
                  <a:lnTo>
                    <a:pt x="1666" y="666"/>
                  </a:lnTo>
                  <a:lnTo>
                    <a:pt x="1674" y="654"/>
                  </a:lnTo>
                  <a:lnTo>
                    <a:pt x="1682" y="642"/>
                  </a:lnTo>
                  <a:lnTo>
                    <a:pt x="1690" y="628"/>
                  </a:lnTo>
                  <a:lnTo>
                    <a:pt x="1694" y="614"/>
                  </a:lnTo>
                  <a:lnTo>
                    <a:pt x="1700" y="600"/>
                  </a:lnTo>
                  <a:lnTo>
                    <a:pt x="1702" y="586"/>
                  </a:lnTo>
                  <a:lnTo>
                    <a:pt x="1704" y="570"/>
                  </a:lnTo>
                  <a:lnTo>
                    <a:pt x="1706" y="554"/>
                  </a:lnTo>
                  <a:lnTo>
                    <a:pt x="1706" y="554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376"/>
            <p:cNvSpPr>
              <a:spLocks/>
            </p:cNvSpPr>
            <p:nvPr/>
          </p:nvSpPr>
          <p:spPr bwMode="auto">
            <a:xfrm>
              <a:off x="7404011" y="3002276"/>
              <a:ext cx="715878" cy="600979"/>
            </a:xfrm>
            <a:custGeom>
              <a:avLst/>
              <a:gdLst>
                <a:gd name="T0" fmla="*/ 1104 w 1184"/>
                <a:gd name="T1" fmla="*/ 562 h 994"/>
                <a:gd name="T2" fmla="*/ 1128 w 1184"/>
                <a:gd name="T3" fmla="*/ 494 h 994"/>
                <a:gd name="T4" fmla="*/ 1140 w 1184"/>
                <a:gd name="T5" fmla="*/ 420 h 994"/>
                <a:gd name="T6" fmla="*/ 1140 w 1184"/>
                <a:gd name="T7" fmla="*/ 354 h 994"/>
                <a:gd name="T8" fmla="*/ 1110 w 1184"/>
                <a:gd name="T9" fmla="*/ 242 h 994"/>
                <a:gd name="T10" fmla="*/ 1052 w 1184"/>
                <a:gd name="T11" fmla="*/ 144 h 994"/>
                <a:gd name="T12" fmla="*/ 968 w 1184"/>
                <a:gd name="T13" fmla="*/ 68 h 994"/>
                <a:gd name="T14" fmla="*/ 864 w 1184"/>
                <a:gd name="T15" fmla="*/ 18 h 994"/>
                <a:gd name="T16" fmla="*/ 746 w 1184"/>
                <a:gd name="T17" fmla="*/ 0 h 994"/>
                <a:gd name="T18" fmla="*/ 670 w 1184"/>
                <a:gd name="T19" fmla="*/ 8 h 994"/>
                <a:gd name="T20" fmla="*/ 566 w 1184"/>
                <a:gd name="T21" fmla="*/ 44 h 994"/>
                <a:gd name="T22" fmla="*/ 476 w 1184"/>
                <a:gd name="T23" fmla="*/ 108 h 994"/>
                <a:gd name="T24" fmla="*/ 408 w 1184"/>
                <a:gd name="T25" fmla="*/ 192 h 994"/>
                <a:gd name="T26" fmla="*/ 366 w 1184"/>
                <a:gd name="T27" fmla="*/ 294 h 994"/>
                <a:gd name="T28" fmla="*/ 354 w 1184"/>
                <a:gd name="T29" fmla="*/ 370 h 994"/>
                <a:gd name="T30" fmla="*/ 304 w 1184"/>
                <a:gd name="T31" fmla="*/ 366 h 994"/>
                <a:gd name="T32" fmla="*/ 212 w 1184"/>
                <a:gd name="T33" fmla="*/ 378 h 994"/>
                <a:gd name="T34" fmla="*/ 134 w 1184"/>
                <a:gd name="T35" fmla="*/ 416 h 994"/>
                <a:gd name="T36" fmla="*/ 70 w 1184"/>
                <a:gd name="T37" fmla="*/ 476 h 994"/>
                <a:gd name="T38" fmla="*/ 24 w 1184"/>
                <a:gd name="T39" fmla="*/ 550 h 994"/>
                <a:gd name="T40" fmla="*/ 2 w 1184"/>
                <a:gd name="T41" fmla="*/ 636 h 994"/>
                <a:gd name="T42" fmla="*/ 2 w 1184"/>
                <a:gd name="T43" fmla="*/ 698 h 994"/>
                <a:gd name="T44" fmla="*/ 24 w 1184"/>
                <a:gd name="T45" fmla="*/ 786 h 994"/>
                <a:gd name="T46" fmla="*/ 70 w 1184"/>
                <a:gd name="T47" fmla="*/ 860 h 994"/>
                <a:gd name="T48" fmla="*/ 134 w 1184"/>
                <a:gd name="T49" fmla="*/ 918 h 994"/>
                <a:gd name="T50" fmla="*/ 212 w 1184"/>
                <a:gd name="T51" fmla="*/ 958 h 994"/>
                <a:gd name="T52" fmla="*/ 304 w 1184"/>
                <a:gd name="T53" fmla="*/ 970 h 994"/>
                <a:gd name="T54" fmla="*/ 342 w 1184"/>
                <a:gd name="T55" fmla="*/ 968 h 994"/>
                <a:gd name="T56" fmla="*/ 414 w 1184"/>
                <a:gd name="T57" fmla="*/ 950 h 994"/>
                <a:gd name="T58" fmla="*/ 474 w 1184"/>
                <a:gd name="T59" fmla="*/ 942 h 994"/>
                <a:gd name="T60" fmla="*/ 556 w 1184"/>
                <a:gd name="T61" fmla="*/ 960 h 994"/>
                <a:gd name="T62" fmla="*/ 648 w 1184"/>
                <a:gd name="T63" fmla="*/ 970 h 994"/>
                <a:gd name="T64" fmla="*/ 720 w 1184"/>
                <a:gd name="T65" fmla="*/ 970 h 994"/>
                <a:gd name="T66" fmla="*/ 828 w 1184"/>
                <a:gd name="T67" fmla="*/ 956 h 994"/>
                <a:gd name="T68" fmla="*/ 872 w 1184"/>
                <a:gd name="T69" fmla="*/ 980 h 994"/>
                <a:gd name="T70" fmla="*/ 920 w 1184"/>
                <a:gd name="T71" fmla="*/ 992 h 994"/>
                <a:gd name="T72" fmla="*/ 956 w 1184"/>
                <a:gd name="T73" fmla="*/ 994 h 994"/>
                <a:gd name="T74" fmla="*/ 1024 w 1184"/>
                <a:gd name="T75" fmla="*/ 984 h 994"/>
                <a:gd name="T76" fmla="*/ 1084 w 1184"/>
                <a:gd name="T77" fmla="*/ 956 h 994"/>
                <a:gd name="T78" fmla="*/ 1132 w 1184"/>
                <a:gd name="T79" fmla="*/ 912 h 994"/>
                <a:gd name="T80" fmla="*/ 1166 w 1184"/>
                <a:gd name="T81" fmla="*/ 856 h 994"/>
                <a:gd name="T82" fmla="*/ 1182 w 1184"/>
                <a:gd name="T83" fmla="*/ 790 h 994"/>
                <a:gd name="T84" fmla="*/ 1182 w 1184"/>
                <a:gd name="T85" fmla="*/ 738 h 994"/>
                <a:gd name="T86" fmla="*/ 1160 w 1184"/>
                <a:gd name="T87" fmla="*/ 664 h 994"/>
                <a:gd name="T88" fmla="*/ 1112 w 1184"/>
                <a:gd name="T89" fmla="*/ 60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84" h="994">
                  <a:moveTo>
                    <a:pt x="1094" y="584"/>
                  </a:moveTo>
                  <a:lnTo>
                    <a:pt x="1094" y="584"/>
                  </a:lnTo>
                  <a:lnTo>
                    <a:pt x="1104" y="562"/>
                  </a:lnTo>
                  <a:lnTo>
                    <a:pt x="1114" y="540"/>
                  </a:lnTo>
                  <a:lnTo>
                    <a:pt x="1122" y="518"/>
                  </a:lnTo>
                  <a:lnTo>
                    <a:pt x="1128" y="494"/>
                  </a:lnTo>
                  <a:lnTo>
                    <a:pt x="1134" y="470"/>
                  </a:lnTo>
                  <a:lnTo>
                    <a:pt x="1138" y="446"/>
                  </a:lnTo>
                  <a:lnTo>
                    <a:pt x="1140" y="420"/>
                  </a:lnTo>
                  <a:lnTo>
                    <a:pt x="1142" y="396"/>
                  </a:lnTo>
                  <a:lnTo>
                    <a:pt x="1142" y="396"/>
                  </a:lnTo>
                  <a:lnTo>
                    <a:pt x="1140" y="354"/>
                  </a:lnTo>
                  <a:lnTo>
                    <a:pt x="1134" y="316"/>
                  </a:lnTo>
                  <a:lnTo>
                    <a:pt x="1124" y="278"/>
                  </a:lnTo>
                  <a:lnTo>
                    <a:pt x="1110" y="242"/>
                  </a:lnTo>
                  <a:lnTo>
                    <a:pt x="1094" y="208"/>
                  </a:lnTo>
                  <a:lnTo>
                    <a:pt x="1074" y="174"/>
                  </a:lnTo>
                  <a:lnTo>
                    <a:pt x="1052" y="144"/>
                  </a:lnTo>
                  <a:lnTo>
                    <a:pt x="1026" y="116"/>
                  </a:lnTo>
                  <a:lnTo>
                    <a:pt x="998" y="90"/>
                  </a:lnTo>
                  <a:lnTo>
                    <a:pt x="968" y="68"/>
                  </a:lnTo>
                  <a:lnTo>
                    <a:pt x="934" y="48"/>
                  </a:lnTo>
                  <a:lnTo>
                    <a:pt x="900" y="32"/>
                  </a:lnTo>
                  <a:lnTo>
                    <a:pt x="864" y="18"/>
                  </a:lnTo>
                  <a:lnTo>
                    <a:pt x="826" y="8"/>
                  </a:lnTo>
                  <a:lnTo>
                    <a:pt x="788" y="2"/>
                  </a:lnTo>
                  <a:lnTo>
                    <a:pt x="746" y="0"/>
                  </a:lnTo>
                  <a:lnTo>
                    <a:pt x="746" y="0"/>
                  </a:lnTo>
                  <a:lnTo>
                    <a:pt x="708" y="2"/>
                  </a:lnTo>
                  <a:lnTo>
                    <a:pt x="670" y="8"/>
                  </a:lnTo>
                  <a:lnTo>
                    <a:pt x="634" y="18"/>
                  </a:lnTo>
                  <a:lnTo>
                    <a:pt x="598" y="30"/>
                  </a:lnTo>
                  <a:lnTo>
                    <a:pt x="566" y="44"/>
                  </a:lnTo>
                  <a:lnTo>
                    <a:pt x="534" y="64"/>
                  </a:lnTo>
                  <a:lnTo>
                    <a:pt x="504" y="84"/>
                  </a:lnTo>
                  <a:lnTo>
                    <a:pt x="476" y="108"/>
                  </a:lnTo>
                  <a:lnTo>
                    <a:pt x="452" y="134"/>
                  </a:lnTo>
                  <a:lnTo>
                    <a:pt x="428" y="162"/>
                  </a:lnTo>
                  <a:lnTo>
                    <a:pt x="408" y="192"/>
                  </a:lnTo>
                  <a:lnTo>
                    <a:pt x="390" y="226"/>
                  </a:lnTo>
                  <a:lnTo>
                    <a:pt x="376" y="260"/>
                  </a:lnTo>
                  <a:lnTo>
                    <a:pt x="366" y="294"/>
                  </a:lnTo>
                  <a:lnTo>
                    <a:pt x="358" y="332"/>
                  </a:lnTo>
                  <a:lnTo>
                    <a:pt x="354" y="370"/>
                  </a:lnTo>
                  <a:lnTo>
                    <a:pt x="354" y="370"/>
                  </a:lnTo>
                  <a:lnTo>
                    <a:pt x="328" y="366"/>
                  </a:lnTo>
                  <a:lnTo>
                    <a:pt x="304" y="366"/>
                  </a:lnTo>
                  <a:lnTo>
                    <a:pt x="304" y="366"/>
                  </a:lnTo>
                  <a:lnTo>
                    <a:pt x="272" y="366"/>
                  </a:lnTo>
                  <a:lnTo>
                    <a:pt x="242" y="372"/>
                  </a:lnTo>
                  <a:lnTo>
                    <a:pt x="212" y="378"/>
                  </a:lnTo>
                  <a:lnTo>
                    <a:pt x="186" y="388"/>
                  </a:lnTo>
                  <a:lnTo>
                    <a:pt x="158" y="402"/>
                  </a:lnTo>
                  <a:lnTo>
                    <a:pt x="134" y="416"/>
                  </a:lnTo>
                  <a:lnTo>
                    <a:pt x="110" y="434"/>
                  </a:lnTo>
                  <a:lnTo>
                    <a:pt x="88" y="454"/>
                  </a:lnTo>
                  <a:lnTo>
                    <a:pt x="70" y="476"/>
                  </a:lnTo>
                  <a:lnTo>
                    <a:pt x="52" y="498"/>
                  </a:lnTo>
                  <a:lnTo>
                    <a:pt x="36" y="524"/>
                  </a:lnTo>
                  <a:lnTo>
                    <a:pt x="24" y="550"/>
                  </a:lnTo>
                  <a:lnTo>
                    <a:pt x="14" y="578"/>
                  </a:lnTo>
                  <a:lnTo>
                    <a:pt x="6" y="606"/>
                  </a:lnTo>
                  <a:lnTo>
                    <a:pt x="2" y="636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2" y="698"/>
                  </a:lnTo>
                  <a:lnTo>
                    <a:pt x="6" y="728"/>
                  </a:lnTo>
                  <a:lnTo>
                    <a:pt x="14" y="758"/>
                  </a:lnTo>
                  <a:lnTo>
                    <a:pt x="24" y="786"/>
                  </a:lnTo>
                  <a:lnTo>
                    <a:pt x="36" y="812"/>
                  </a:lnTo>
                  <a:lnTo>
                    <a:pt x="52" y="838"/>
                  </a:lnTo>
                  <a:lnTo>
                    <a:pt x="70" y="860"/>
                  </a:lnTo>
                  <a:lnTo>
                    <a:pt x="88" y="882"/>
                  </a:lnTo>
                  <a:lnTo>
                    <a:pt x="110" y="902"/>
                  </a:lnTo>
                  <a:lnTo>
                    <a:pt x="134" y="918"/>
                  </a:lnTo>
                  <a:lnTo>
                    <a:pt x="158" y="934"/>
                  </a:lnTo>
                  <a:lnTo>
                    <a:pt x="186" y="946"/>
                  </a:lnTo>
                  <a:lnTo>
                    <a:pt x="212" y="958"/>
                  </a:lnTo>
                  <a:lnTo>
                    <a:pt x="242" y="964"/>
                  </a:lnTo>
                  <a:lnTo>
                    <a:pt x="272" y="970"/>
                  </a:lnTo>
                  <a:lnTo>
                    <a:pt x="304" y="970"/>
                  </a:lnTo>
                  <a:lnTo>
                    <a:pt x="304" y="970"/>
                  </a:lnTo>
                  <a:lnTo>
                    <a:pt x="322" y="970"/>
                  </a:lnTo>
                  <a:lnTo>
                    <a:pt x="342" y="968"/>
                  </a:lnTo>
                  <a:lnTo>
                    <a:pt x="360" y="966"/>
                  </a:lnTo>
                  <a:lnTo>
                    <a:pt x="380" y="960"/>
                  </a:lnTo>
                  <a:lnTo>
                    <a:pt x="414" y="950"/>
                  </a:lnTo>
                  <a:lnTo>
                    <a:pt x="448" y="934"/>
                  </a:lnTo>
                  <a:lnTo>
                    <a:pt x="448" y="934"/>
                  </a:lnTo>
                  <a:lnTo>
                    <a:pt x="474" y="942"/>
                  </a:lnTo>
                  <a:lnTo>
                    <a:pt x="500" y="950"/>
                  </a:lnTo>
                  <a:lnTo>
                    <a:pt x="526" y="956"/>
                  </a:lnTo>
                  <a:lnTo>
                    <a:pt x="556" y="960"/>
                  </a:lnTo>
                  <a:lnTo>
                    <a:pt x="586" y="966"/>
                  </a:lnTo>
                  <a:lnTo>
                    <a:pt x="616" y="968"/>
                  </a:lnTo>
                  <a:lnTo>
                    <a:pt x="648" y="970"/>
                  </a:lnTo>
                  <a:lnTo>
                    <a:pt x="680" y="970"/>
                  </a:lnTo>
                  <a:lnTo>
                    <a:pt x="680" y="970"/>
                  </a:lnTo>
                  <a:lnTo>
                    <a:pt x="720" y="970"/>
                  </a:lnTo>
                  <a:lnTo>
                    <a:pt x="758" y="966"/>
                  </a:lnTo>
                  <a:lnTo>
                    <a:pt x="794" y="962"/>
                  </a:lnTo>
                  <a:lnTo>
                    <a:pt x="828" y="956"/>
                  </a:lnTo>
                  <a:lnTo>
                    <a:pt x="828" y="956"/>
                  </a:lnTo>
                  <a:lnTo>
                    <a:pt x="858" y="972"/>
                  </a:lnTo>
                  <a:lnTo>
                    <a:pt x="872" y="980"/>
                  </a:lnTo>
                  <a:lnTo>
                    <a:pt x="888" y="984"/>
                  </a:lnTo>
                  <a:lnTo>
                    <a:pt x="904" y="990"/>
                  </a:lnTo>
                  <a:lnTo>
                    <a:pt x="920" y="992"/>
                  </a:lnTo>
                  <a:lnTo>
                    <a:pt x="938" y="994"/>
                  </a:lnTo>
                  <a:lnTo>
                    <a:pt x="956" y="994"/>
                  </a:lnTo>
                  <a:lnTo>
                    <a:pt x="956" y="994"/>
                  </a:lnTo>
                  <a:lnTo>
                    <a:pt x="978" y="994"/>
                  </a:lnTo>
                  <a:lnTo>
                    <a:pt x="1002" y="990"/>
                  </a:lnTo>
                  <a:lnTo>
                    <a:pt x="1024" y="984"/>
                  </a:lnTo>
                  <a:lnTo>
                    <a:pt x="1044" y="976"/>
                  </a:lnTo>
                  <a:lnTo>
                    <a:pt x="1064" y="968"/>
                  </a:lnTo>
                  <a:lnTo>
                    <a:pt x="1084" y="956"/>
                  </a:lnTo>
                  <a:lnTo>
                    <a:pt x="1100" y="942"/>
                  </a:lnTo>
                  <a:lnTo>
                    <a:pt x="1118" y="928"/>
                  </a:lnTo>
                  <a:lnTo>
                    <a:pt x="1132" y="912"/>
                  </a:lnTo>
                  <a:lnTo>
                    <a:pt x="1144" y="894"/>
                  </a:lnTo>
                  <a:lnTo>
                    <a:pt x="1156" y="876"/>
                  </a:lnTo>
                  <a:lnTo>
                    <a:pt x="1166" y="856"/>
                  </a:lnTo>
                  <a:lnTo>
                    <a:pt x="1174" y="834"/>
                  </a:lnTo>
                  <a:lnTo>
                    <a:pt x="1180" y="812"/>
                  </a:lnTo>
                  <a:lnTo>
                    <a:pt x="1182" y="790"/>
                  </a:lnTo>
                  <a:lnTo>
                    <a:pt x="1184" y="766"/>
                  </a:lnTo>
                  <a:lnTo>
                    <a:pt x="1184" y="766"/>
                  </a:lnTo>
                  <a:lnTo>
                    <a:pt x="1182" y="738"/>
                  </a:lnTo>
                  <a:lnTo>
                    <a:pt x="1178" y="712"/>
                  </a:lnTo>
                  <a:lnTo>
                    <a:pt x="1170" y="688"/>
                  </a:lnTo>
                  <a:lnTo>
                    <a:pt x="1160" y="664"/>
                  </a:lnTo>
                  <a:lnTo>
                    <a:pt x="1146" y="640"/>
                  </a:lnTo>
                  <a:lnTo>
                    <a:pt x="1130" y="620"/>
                  </a:lnTo>
                  <a:lnTo>
                    <a:pt x="1112" y="600"/>
                  </a:lnTo>
                  <a:lnTo>
                    <a:pt x="1094" y="584"/>
                  </a:lnTo>
                  <a:lnTo>
                    <a:pt x="1094" y="584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377"/>
            <p:cNvSpPr>
              <a:spLocks/>
            </p:cNvSpPr>
            <p:nvPr/>
          </p:nvSpPr>
          <p:spPr bwMode="auto">
            <a:xfrm>
              <a:off x="9230589" y="3658879"/>
              <a:ext cx="845269" cy="605211"/>
            </a:xfrm>
            <a:custGeom>
              <a:avLst/>
              <a:gdLst>
                <a:gd name="T0" fmla="*/ 1090 w 1398"/>
                <a:gd name="T1" fmla="*/ 250 h 1001"/>
                <a:gd name="T2" fmla="*/ 1058 w 1398"/>
                <a:gd name="T3" fmla="*/ 226 h 1001"/>
                <a:gd name="T4" fmla="*/ 1026 w 1398"/>
                <a:gd name="T5" fmla="*/ 152 h 1001"/>
                <a:gd name="T6" fmla="*/ 976 w 1398"/>
                <a:gd name="T7" fmla="*/ 90 h 1001"/>
                <a:gd name="T8" fmla="*/ 912 w 1398"/>
                <a:gd name="T9" fmla="*/ 42 h 1001"/>
                <a:gd name="T10" fmla="*/ 836 w 1398"/>
                <a:gd name="T11" fmla="*/ 10 h 1001"/>
                <a:gd name="T12" fmla="*/ 754 w 1398"/>
                <a:gd name="T13" fmla="*/ 0 h 1001"/>
                <a:gd name="T14" fmla="*/ 692 w 1398"/>
                <a:gd name="T15" fmla="*/ 6 h 1001"/>
                <a:gd name="T16" fmla="*/ 608 w 1398"/>
                <a:gd name="T17" fmla="*/ 34 h 1001"/>
                <a:gd name="T18" fmla="*/ 536 w 1398"/>
                <a:gd name="T19" fmla="*/ 86 h 1001"/>
                <a:gd name="T20" fmla="*/ 482 w 1398"/>
                <a:gd name="T21" fmla="*/ 154 h 1001"/>
                <a:gd name="T22" fmla="*/ 448 w 1398"/>
                <a:gd name="T23" fmla="*/ 234 h 1001"/>
                <a:gd name="T24" fmla="*/ 438 w 1398"/>
                <a:gd name="T25" fmla="*/ 294 h 1001"/>
                <a:gd name="T26" fmla="*/ 384 w 1398"/>
                <a:gd name="T27" fmla="*/ 268 h 1001"/>
                <a:gd name="T28" fmla="*/ 324 w 1398"/>
                <a:gd name="T29" fmla="*/ 252 h 1001"/>
                <a:gd name="T30" fmla="*/ 282 w 1398"/>
                <a:gd name="T31" fmla="*/ 248 h 1001"/>
                <a:gd name="T32" fmla="*/ 198 w 1398"/>
                <a:gd name="T33" fmla="*/ 260 h 1001"/>
                <a:gd name="T34" fmla="*/ 124 w 1398"/>
                <a:gd name="T35" fmla="*/ 296 h 1001"/>
                <a:gd name="T36" fmla="*/ 64 w 1398"/>
                <a:gd name="T37" fmla="*/ 350 h 1001"/>
                <a:gd name="T38" fmla="*/ 22 w 1398"/>
                <a:gd name="T39" fmla="*/ 420 h 1001"/>
                <a:gd name="T40" fmla="*/ 2 w 1398"/>
                <a:gd name="T41" fmla="*/ 500 h 1001"/>
                <a:gd name="T42" fmla="*/ 2 w 1398"/>
                <a:gd name="T43" fmla="*/ 558 h 1001"/>
                <a:gd name="T44" fmla="*/ 22 w 1398"/>
                <a:gd name="T45" fmla="*/ 640 h 1001"/>
                <a:gd name="T46" fmla="*/ 64 w 1398"/>
                <a:gd name="T47" fmla="*/ 708 h 1001"/>
                <a:gd name="T48" fmla="*/ 124 w 1398"/>
                <a:gd name="T49" fmla="*/ 764 h 1001"/>
                <a:gd name="T50" fmla="*/ 198 w 1398"/>
                <a:gd name="T51" fmla="*/ 798 h 1001"/>
                <a:gd name="T52" fmla="*/ 282 w 1398"/>
                <a:gd name="T53" fmla="*/ 812 h 1001"/>
                <a:gd name="T54" fmla="*/ 326 w 1398"/>
                <a:gd name="T55" fmla="*/ 808 h 1001"/>
                <a:gd name="T56" fmla="*/ 386 w 1398"/>
                <a:gd name="T57" fmla="*/ 790 h 1001"/>
                <a:gd name="T58" fmla="*/ 440 w 1398"/>
                <a:gd name="T59" fmla="*/ 762 h 1001"/>
                <a:gd name="T60" fmla="*/ 454 w 1398"/>
                <a:gd name="T61" fmla="*/ 812 h 1001"/>
                <a:gd name="T62" fmla="*/ 490 w 1398"/>
                <a:gd name="T63" fmla="*/ 878 h 1001"/>
                <a:gd name="T64" fmla="*/ 540 w 1398"/>
                <a:gd name="T65" fmla="*/ 932 h 1001"/>
                <a:gd name="T66" fmla="*/ 604 w 1398"/>
                <a:gd name="T67" fmla="*/ 973 h 1001"/>
                <a:gd name="T68" fmla="*/ 676 w 1398"/>
                <a:gd name="T69" fmla="*/ 997 h 1001"/>
                <a:gd name="T70" fmla="*/ 730 w 1398"/>
                <a:gd name="T71" fmla="*/ 1001 h 1001"/>
                <a:gd name="T72" fmla="*/ 802 w 1398"/>
                <a:gd name="T73" fmla="*/ 991 h 1001"/>
                <a:gd name="T74" fmla="*/ 868 w 1398"/>
                <a:gd name="T75" fmla="*/ 967 h 1001"/>
                <a:gd name="T76" fmla="*/ 926 w 1398"/>
                <a:gd name="T77" fmla="*/ 928 h 1001"/>
                <a:gd name="T78" fmla="*/ 972 w 1398"/>
                <a:gd name="T79" fmla="*/ 876 h 1001"/>
                <a:gd name="T80" fmla="*/ 1004 w 1398"/>
                <a:gd name="T81" fmla="*/ 812 h 1001"/>
                <a:gd name="T82" fmla="*/ 1036 w 1398"/>
                <a:gd name="T83" fmla="*/ 800 h 1001"/>
                <a:gd name="T84" fmla="*/ 1118 w 1398"/>
                <a:gd name="T85" fmla="*/ 812 h 1001"/>
                <a:gd name="T86" fmla="*/ 1174 w 1398"/>
                <a:gd name="T87" fmla="*/ 806 h 1001"/>
                <a:gd name="T88" fmla="*/ 1252 w 1398"/>
                <a:gd name="T89" fmla="*/ 778 h 1001"/>
                <a:gd name="T90" fmla="*/ 1316 w 1398"/>
                <a:gd name="T91" fmla="*/ 728 h 1001"/>
                <a:gd name="T92" fmla="*/ 1364 w 1398"/>
                <a:gd name="T93" fmla="*/ 664 h 1001"/>
                <a:gd name="T94" fmla="*/ 1394 w 1398"/>
                <a:gd name="T95" fmla="*/ 586 h 1001"/>
                <a:gd name="T96" fmla="*/ 1398 w 1398"/>
                <a:gd name="T97" fmla="*/ 530 h 1001"/>
                <a:gd name="T98" fmla="*/ 1386 w 1398"/>
                <a:gd name="T99" fmla="*/ 446 h 1001"/>
                <a:gd name="T100" fmla="*/ 1350 w 1398"/>
                <a:gd name="T101" fmla="*/ 372 h 1001"/>
                <a:gd name="T102" fmla="*/ 1296 w 1398"/>
                <a:gd name="T103" fmla="*/ 312 h 1001"/>
                <a:gd name="T104" fmla="*/ 1226 w 1398"/>
                <a:gd name="T105" fmla="*/ 270 h 1001"/>
                <a:gd name="T106" fmla="*/ 1146 w 1398"/>
                <a:gd name="T107" fmla="*/ 25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98" h="1001">
                  <a:moveTo>
                    <a:pt x="1118" y="248"/>
                  </a:moveTo>
                  <a:lnTo>
                    <a:pt x="1118" y="248"/>
                  </a:lnTo>
                  <a:lnTo>
                    <a:pt x="1090" y="250"/>
                  </a:lnTo>
                  <a:lnTo>
                    <a:pt x="1066" y="252"/>
                  </a:lnTo>
                  <a:lnTo>
                    <a:pt x="1066" y="252"/>
                  </a:lnTo>
                  <a:lnTo>
                    <a:pt x="1058" y="226"/>
                  </a:lnTo>
                  <a:lnTo>
                    <a:pt x="1050" y="200"/>
                  </a:lnTo>
                  <a:lnTo>
                    <a:pt x="1038" y="176"/>
                  </a:lnTo>
                  <a:lnTo>
                    <a:pt x="1026" y="152"/>
                  </a:lnTo>
                  <a:lnTo>
                    <a:pt x="1010" y="130"/>
                  </a:lnTo>
                  <a:lnTo>
                    <a:pt x="994" y="110"/>
                  </a:lnTo>
                  <a:lnTo>
                    <a:pt x="976" y="90"/>
                  </a:lnTo>
                  <a:lnTo>
                    <a:pt x="956" y="72"/>
                  </a:lnTo>
                  <a:lnTo>
                    <a:pt x="934" y="56"/>
                  </a:lnTo>
                  <a:lnTo>
                    <a:pt x="912" y="42"/>
                  </a:lnTo>
                  <a:lnTo>
                    <a:pt x="888" y="30"/>
                  </a:lnTo>
                  <a:lnTo>
                    <a:pt x="862" y="18"/>
                  </a:lnTo>
                  <a:lnTo>
                    <a:pt x="836" y="10"/>
                  </a:lnTo>
                  <a:lnTo>
                    <a:pt x="810" y="4"/>
                  </a:lnTo>
                  <a:lnTo>
                    <a:pt x="782" y="0"/>
                  </a:lnTo>
                  <a:lnTo>
                    <a:pt x="754" y="0"/>
                  </a:lnTo>
                  <a:lnTo>
                    <a:pt x="754" y="0"/>
                  </a:lnTo>
                  <a:lnTo>
                    <a:pt x="722" y="2"/>
                  </a:lnTo>
                  <a:lnTo>
                    <a:pt x="692" y="6"/>
                  </a:lnTo>
                  <a:lnTo>
                    <a:pt x="664" y="12"/>
                  </a:lnTo>
                  <a:lnTo>
                    <a:pt x="636" y="22"/>
                  </a:lnTo>
                  <a:lnTo>
                    <a:pt x="608" y="34"/>
                  </a:lnTo>
                  <a:lnTo>
                    <a:pt x="582" y="50"/>
                  </a:lnTo>
                  <a:lnTo>
                    <a:pt x="560" y="66"/>
                  </a:lnTo>
                  <a:lnTo>
                    <a:pt x="536" y="86"/>
                  </a:lnTo>
                  <a:lnTo>
                    <a:pt x="516" y="106"/>
                  </a:lnTo>
                  <a:lnTo>
                    <a:pt x="498" y="130"/>
                  </a:lnTo>
                  <a:lnTo>
                    <a:pt x="482" y="154"/>
                  </a:lnTo>
                  <a:lnTo>
                    <a:pt x="468" y="180"/>
                  </a:lnTo>
                  <a:lnTo>
                    <a:pt x="456" y="206"/>
                  </a:lnTo>
                  <a:lnTo>
                    <a:pt x="448" y="234"/>
                  </a:lnTo>
                  <a:lnTo>
                    <a:pt x="440" y="264"/>
                  </a:lnTo>
                  <a:lnTo>
                    <a:pt x="438" y="294"/>
                  </a:lnTo>
                  <a:lnTo>
                    <a:pt x="438" y="294"/>
                  </a:lnTo>
                  <a:lnTo>
                    <a:pt x="420" y="284"/>
                  </a:lnTo>
                  <a:lnTo>
                    <a:pt x="402" y="276"/>
                  </a:lnTo>
                  <a:lnTo>
                    <a:pt x="384" y="268"/>
                  </a:lnTo>
                  <a:lnTo>
                    <a:pt x="364" y="260"/>
                  </a:lnTo>
                  <a:lnTo>
                    <a:pt x="344" y="256"/>
                  </a:lnTo>
                  <a:lnTo>
                    <a:pt x="324" y="252"/>
                  </a:lnTo>
                  <a:lnTo>
                    <a:pt x="302" y="248"/>
                  </a:lnTo>
                  <a:lnTo>
                    <a:pt x="282" y="248"/>
                  </a:lnTo>
                  <a:lnTo>
                    <a:pt x="282" y="248"/>
                  </a:lnTo>
                  <a:lnTo>
                    <a:pt x="252" y="250"/>
                  </a:lnTo>
                  <a:lnTo>
                    <a:pt x="224" y="254"/>
                  </a:lnTo>
                  <a:lnTo>
                    <a:pt x="198" y="260"/>
                  </a:lnTo>
                  <a:lnTo>
                    <a:pt x="172" y="270"/>
                  </a:lnTo>
                  <a:lnTo>
                    <a:pt x="148" y="282"/>
                  </a:lnTo>
                  <a:lnTo>
                    <a:pt x="124" y="296"/>
                  </a:lnTo>
                  <a:lnTo>
                    <a:pt x="102" y="312"/>
                  </a:lnTo>
                  <a:lnTo>
                    <a:pt x="82" y="330"/>
                  </a:lnTo>
                  <a:lnTo>
                    <a:pt x="64" y="350"/>
                  </a:lnTo>
                  <a:lnTo>
                    <a:pt x="48" y="372"/>
                  </a:lnTo>
                  <a:lnTo>
                    <a:pt x="34" y="396"/>
                  </a:lnTo>
                  <a:lnTo>
                    <a:pt x="22" y="420"/>
                  </a:lnTo>
                  <a:lnTo>
                    <a:pt x="12" y="446"/>
                  </a:lnTo>
                  <a:lnTo>
                    <a:pt x="6" y="472"/>
                  </a:lnTo>
                  <a:lnTo>
                    <a:pt x="2" y="500"/>
                  </a:lnTo>
                  <a:lnTo>
                    <a:pt x="0" y="530"/>
                  </a:lnTo>
                  <a:lnTo>
                    <a:pt x="0" y="530"/>
                  </a:lnTo>
                  <a:lnTo>
                    <a:pt x="2" y="558"/>
                  </a:lnTo>
                  <a:lnTo>
                    <a:pt x="6" y="586"/>
                  </a:lnTo>
                  <a:lnTo>
                    <a:pt x="12" y="614"/>
                  </a:lnTo>
                  <a:lnTo>
                    <a:pt x="22" y="640"/>
                  </a:lnTo>
                  <a:lnTo>
                    <a:pt x="34" y="664"/>
                  </a:lnTo>
                  <a:lnTo>
                    <a:pt x="48" y="688"/>
                  </a:lnTo>
                  <a:lnTo>
                    <a:pt x="64" y="708"/>
                  </a:lnTo>
                  <a:lnTo>
                    <a:pt x="82" y="728"/>
                  </a:lnTo>
                  <a:lnTo>
                    <a:pt x="102" y="746"/>
                  </a:lnTo>
                  <a:lnTo>
                    <a:pt x="124" y="764"/>
                  </a:lnTo>
                  <a:lnTo>
                    <a:pt x="148" y="778"/>
                  </a:lnTo>
                  <a:lnTo>
                    <a:pt x="172" y="790"/>
                  </a:lnTo>
                  <a:lnTo>
                    <a:pt x="198" y="798"/>
                  </a:lnTo>
                  <a:lnTo>
                    <a:pt x="224" y="806"/>
                  </a:lnTo>
                  <a:lnTo>
                    <a:pt x="252" y="810"/>
                  </a:lnTo>
                  <a:lnTo>
                    <a:pt x="282" y="812"/>
                  </a:lnTo>
                  <a:lnTo>
                    <a:pt x="282" y="812"/>
                  </a:lnTo>
                  <a:lnTo>
                    <a:pt x="304" y="810"/>
                  </a:lnTo>
                  <a:lnTo>
                    <a:pt x="326" y="808"/>
                  </a:lnTo>
                  <a:lnTo>
                    <a:pt x="346" y="804"/>
                  </a:lnTo>
                  <a:lnTo>
                    <a:pt x="366" y="798"/>
                  </a:lnTo>
                  <a:lnTo>
                    <a:pt x="386" y="790"/>
                  </a:lnTo>
                  <a:lnTo>
                    <a:pt x="406" y="782"/>
                  </a:lnTo>
                  <a:lnTo>
                    <a:pt x="424" y="772"/>
                  </a:lnTo>
                  <a:lnTo>
                    <a:pt x="440" y="762"/>
                  </a:lnTo>
                  <a:lnTo>
                    <a:pt x="440" y="762"/>
                  </a:lnTo>
                  <a:lnTo>
                    <a:pt x="446" y="786"/>
                  </a:lnTo>
                  <a:lnTo>
                    <a:pt x="454" y="812"/>
                  </a:lnTo>
                  <a:lnTo>
                    <a:pt x="464" y="834"/>
                  </a:lnTo>
                  <a:lnTo>
                    <a:pt x="476" y="856"/>
                  </a:lnTo>
                  <a:lnTo>
                    <a:pt x="490" y="878"/>
                  </a:lnTo>
                  <a:lnTo>
                    <a:pt x="506" y="898"/>
                  </a:lnTo>
                  <a:lnTo>
                    <a:pt x="522" y="916"/>
                  </a:lnTo>
                  <a:lnTo>
                    <a:pt x="540" y="932"/>
                  </a:lnTo>
                  <a:lnTo>
                    <a:pt x="560" y="947"/>
                  </a:lnTo>
                  <a:lnTo>
                    <a:pt x="582" y="961"/>
                  </a:lnTo>
                  <a:lnTo>
                    <a:pt x="604" y="973"/>
                  </a:lnTo>
                  <a:lnTo>
                    <a:pt x="628" y="983"/>
                  </a:lnTo>
                  <a:lnTo>
                    <a:pt x="652" y="991"/>
                  </a:lnTo>
                  <a:lnTo>
                    <a:pt x="676" y="997"/>
                  </a:lnTo>
                  <a:lnTo>
                    <a:pt x="702" y="999"/>
                  </a:lnTo>
                  <a:lnTo>
                    <a:pt x="730" y="1001"/>
                  </a:lnTo>
                  <a:lnTo>
                    <a:pt x="730" y="1001"/>
                  </a:lnTo>
                  <a:lnTo>
                    <a:pt x="754" y="999"/>
                  </a:lnTo>
                  <a:lnTo>
                    <a:pt x="778" y="997"/>
                  </a:lnTo>
                  <a:lnTo>
                    <a:pt x="802" y="991"/>
                  </a:lnTo>
                  <a:lnTo>
                    <a:pt x="824" y="985"/>
                  </a:lnTo>
                  <a:lnTo>
                    <a:pt x="846" y="977"/>
                  </a:lnTo>
                  <a:lnTo>
                    <a:pt x="868" y="967"/>
                  </a:lnTo>
                  <a:lnTo>
                    <a:pt x="888" y="955"/>
                  </a:lnTo>
                  <a:lnTo>
                    <a:pt x="908" y="941"/>
                  </a:lnTo>
                  <a:lnTo>
                    <a:pt x="926" y="928"/>
                  </a:lnTo>
                  <a:lnTo>
                    <a:pt x="942" y="912"/>
                  </a:lnTo>
                  <a:lnTo>
                    <a:pt x="958" y="894"/>
                  </a:lnTo>
                  <a:lnTo>
                    <a:pt x="972" y="876"/>
                  </a:lnTo>
                  <a:lnTo>
                    <a:pt x="984" y="856"/>
                  </a:lnTo>
                  <a:lnTo>
                    <a:pt x="994" y="834"/>
                  </a:lnTo>
                  <a:lnTo>
                    <a:pt x="1004" y="812"/>
                  </a:lnTo>
                  <a:lnTo>
                    <a:pt x="1012" y="790"/>
                  </a:lnTo>
                  <a:lnTo>
                    <a:pt x="1012" y="790"/>
                  </a:lnTo>
                  <a:lnTo>
                    <a:pt x="1036" y="800"/>
                  </a:lnTo>
                  <a:lnTo>
                    <a:pt x="1062" y="806"/>
                  </a:lnTo>
                  <a:lnTo>
                    <a:pt x="1090" y="810"/>
                  </a:lnTo>
                  <a:lnTo>
                    <a:pt x="1118" y="812"/>
                  </a:lnTo>
                  <a:lnTo>
                    <a:pt x="1118" y="812"/>
                  </a:lnTo>
                  <a:lnTo>
                    <a:pt x="1146" y="810"/>
                  </a:lnTo>
                  <a:lnTo>
                    <a:pt x="1174" y="806"/>
                  </a:lnTo>
                  <a:lnTo>
                    <a:pt x="1200" y="798"/>
                  </a:lnTo>
                  <a:lnTo>
                    <a:pt x="1226" y="790"/>
                  </a:lnTo>
                  <a:lnTo>
                    <a:pt x="1252" y="778"/>
                  </a:lnTo>
                  <a:lnTo>
                    <a:pt x="1274" y="764"/>
                  </a:lnTo>
                  <a:lnTo>
                    <a:pt x="1296" y="746"/>
                  </a:lnTo>
                  <a:lnTo>
                    <a:pt x="1316" y="728"/>
                  </a:lnTo>
                  <a:lnTo>
                    <a:pt x="1334" y="708"/>
                  </a:lnTo>
                  <a:lnTo>
                    <a:pt x="1350" y="688"/>
                  </a:lnTo>
                  <a:lnTo>
                    <a:pt x="1364" y="664"/>
                  </a:lnTo>
                  <a:lnTo>
                    <a:pt x="1376" y="640"/>
                  </a:lnTo>
                  <a:lnTo>
                    <a:pt x="1386" y="614"/>
                  </a:lnTo>
                  <a:lnTo>
                    <a:pt x="1394" y="586"/>
                  </a:lnTo>
                  <a:lnTo>
                    <a:pt x="1398" y="558"/>
                  </a:lnTo>
                  <a:lnTo>
                    <a:pt x="1398" y="530"/>
                  </a:lnTo>
                  <a:lnTo>
                    <a:pt x="1398" y="530"/>
                  </a:lnTo>
                  <a:lnTo>
                    <a:pt x="1398" y="500"/>
                  </a:lnTo>
                  <a:lnTo>
                    <a:pt x="1394" y="472"/>
                  </a:lnTo>
                  <a:lnTo>
                    <a:pt x="1386" y="446"/>
                  </a:lnTo>
                  <a:lnTo>
                    <a:pt x="1376" y="420"/>
                  </a:lnTo>
                  <a:lnTo>
                    <a:pt x="1364" y="396"/>
                  </a:lnTo>
                  <a:lnTo>
                    <a:pt x="1350" y="372"/>
                  </a:lnTo>
                  <a:lnTo>
                    <a:pt x="1334" y="350"/>
                  </a:lnTo>
                  <a:lnTo>
                    <a:pt x="1316" y="330"/>
                  </a:lnTo>
                  <a:lnTo>
                    <a:pt x="1296" y="312"/>
                  </a:lnTo>
                  <a:lnTo>
                    <a:pt x="1274" y="296"/>
                  </a:lnTo>
                  <a:lnTo>
                    <a:pt x="1252" y="282"/>
                  </a:lnTo>
                  <a:lnTo>
                    <a:pt x="1226" y="270"/>
                  </a:lnTo>
                  <a:lnTo>
                    <a:pt x="1200" y="260"/>
                  </a:lnTo>
                  <a:lnTo>
                    <a:pt x="1174" y="254"/>
                  </a:lnTo>
                  <a:lnTo>
                    <a:pt x="1146" y="250"/>
                  </a:lnTo>
                  <a:lnTo>
                    <a:pt x="1118" y="248"/>
                  </a:lnTo>
                  <a:lnTo>
                    <a:pt x="1118" y="248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323691" y="1379049"/>
            <a:ext cx="4254363" cy="1745640"/>
            <a:chOff x="5663953" y="3779765"/>
            <a:chExt cx="4254363" cy="1745640"/>
          </a:xfrm>
        </p:grpSpPr>
        <p:sp>
          <p:nvSpPr>
            <p:cNvPr id="24" name="TextBox 23"/>
            <p:cNvSpPr txBox="1"/>
            <p:nvPr/>
          </p:nvSpPr>
          <p:spPr>
            <a:xfrm>
              <a:off x="6879293" y="4325076"/>
              <a:ext cx="28958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计算机；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移动互联网；物联网、</a:t>
              </a:r>
              <a:r>
                <a:rPr lang="en-US" altLang="zh-CN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5G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、云计算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与软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件定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义；大数据、</a:t>
              </a:r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区块链、芯片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植入技术</a:t>
              </a:r>
              <a:endPara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57" name="Group 707"/>
            <p:cNvGrpSpPr/>
            <p:nvPr/>
          </p:nvGrpSpPr>
          <p:grpSpPr>
            <a:xfrm>
              <a:off x="5663953" y="3779765"/>
              <a:ext cx="4254363" cy="1089405"/>
              <a:chOff x="931426" y="8427576"/>
              <a:chExt cx="6050006" cy="1606305"/>
            </a:xfrm>
          </p:grpSpPr>
          <p:sp>
            <p:nvSpPr>
              <p:cNvPr id="358" name="TextBox 708"/>
              <p:cNvSpPr txBox="1"/>
              <p:nvPr/>
            </p:nvSpPr>
            <p:spPr>
              <a:xfrm>
                <a:off x="2761124" y="8427576"/>
                <a:ext cx="4220308" cy="84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zh-CN" altLang="en-US" sz="2400" b="1" dirty="0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信息与通讯技术</a:t>
                </a:r>
                <a:endParaRPr lang="en-US" altLang="zh-CN" sz="2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9" name="Oval 709"/>
              <p:cNvSpPr/>
              <p:nvPr/>
            </p:nvSpPr>
            <p:spPr>
              <a:xfrm>
                <a:off x="931426" y="8544806"/>
                <a:ext cx="1489075" cy="1489075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0" name="Freeform 60"/>
            <p:cNvSpPr>
              <a:spLocks noEditPoints="1"/>
            </p:cNvSpPr>
            <p:nvPr/>
          </p:nvSpPr>
          <p:spPr bwMode="auto">
            <a:xfrm>
              <a:off x="5859820" y="4139256"/>
              <a:ext cx="660507" cy="451856"/>
            </a:xfrm>
            <a:custGeom>
              <a:avLst/>
              <a:gdLst>
                <a:gd name="T0" fmla="*/ 396429 w 256"/>
                <a:gd name="T1" fmla="*/ 287338 h 176"/>
                <a:gd name="T2" fmla="*/ 19496 w 256"/>
                <a:gd name="T3" fmla="*/ 287338 h 176"/>
                <a:gd name="T4" fmla="*/ 0 w 256"/>
                <a:gd name="T5" fmla="*/ 267747 h 176"/>
                <a:gd name="T6" fmla="*/ 0 w 256"/>
                <a:gd name="T7" fmla="*/ 117547 h 176"/>
                <a:gd name="T8" fmla="*/ 415925 w 256"/>
                <a:gd name="T9" fmla="*/ 117547 h 176"/>
                <a:gd name="T10" fmla="*/ 415925 w 256"/>
                <a:gd name="T11" fmla="*/ 267747 h 176"/>
                <a:gd name="T12" fmla="*/ 396429 w 256"/>
                <a:gd name="T13" fmla="*/ 287338 h 176"/>
                <a:gd name="T14" fmla="*/ 38993 w 256"/>
                <a:gd name="T15" fmla="*/ 248156 h 176"/>
                <a:gd name="T16" fmla="*/ 116979 w 256"/>
                <a:gd name="T17" fmla="*/ 248156 h 176"/>
                <a:gd name="T18" fmla="*/ 116979 w 256"/>
                <a:gd name="T19" fmla="*/ 228564 h 176"/>
                <a:gd name="T20" fmla="*/ 38993 w 256"/>
                <a:gd name="T21" fmla="*/ 228564 h 176"/>
                <a:gd name="T22" fmla="*/ 38993 w 256"/>
                <a:gd name="T23" fmla="*/ 248156 h 176"/>
                <a:gd name="T24" fmla="*/ 233958 w 256"/>
                <a:gd name="T25" fmla="*/ 189382 h 176"/>
                <a:gd name="T26" fmla="*/ 38993 w 256"/>
                <a:gd name="T27" fmla="*/ 189382 h 176"/>
                <a:gd name="T28" fmla="*/ 38993 w 256"/>
                <a:gd name="T29" fmla="*/ 208973 h 176"/>
                <a:gd name="T30" fmla="*/ 233958 w 256"/>
                <a:gd name="T31" fmla="*/ 208973 h 176"/>
                <a:gd name="T32" fmla="*/ 233958 w 256"/>
                <a:gd name="T33" fmla="*/ 189382 h 176"/>
                <a:gd name="T34" fmla="*/ 0 w 256"/>
                <a:gd name="T35" fmla="*/ 19591 h 176"/>
                <a:gd name="T36" fmla="*/ 19496 w 256"/>
                <a:gd name="T37" fmla="*/ 0 h 176"/>
                <a:gd name="T38" fmla="*/ 396429 w 256"/>
                <a:gd name="T39" fmla="*/ 0 h 176"/>
                <a:gd name="T40" fmla="*/ 415925 w 256"/>
                <a:gd name="T41" fmla="*/ 19591 h 176"/>
                <a:gd name="T42" fmla="*/ 415925 w 256"/>
                <a:gd name="T43" fmla="*/ 78365 h 176"/>
                <a:gd name="T44" fmla="*/ 0 w 256"/>
                <a:gd name="T45" fmla="*/ 78365 h 176"/>
                <a:gd name="T46" fmla="*/ 0 w 256"/>
                <a:gd name="T47" fmla="*/ 19591 h 1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56" h="176">
                  <a:moveTo>
                    <a:pt x="244" y="176"/>
                  </a:moveTo>
                  <a:cubicBezTo>
                    <a:pt x="12" y="176"/>
                    <a:pt x="12" y="176"/>
                    <a:pt x="12" y="176"/>
                  </a:cubicBezTo>
                  <a:cubicBezTo>
                    <a:pt x="5" y="176"/>
                    <a:pt x="0" y="171"/>
                    <a:pt x="0" y="16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256" y="72"/>
                    <a:pt x="256" y="72"/>
                    <a:pt x="256" y="72"/>
                  </a:cubicBezTo>
                  <a:cubicBezTo>
                    <a:pt x="256" y="164"/>
                    <a:pt x="256" y="164"/>
                    <a:pt x="256" y="164"/>
                  </a:cubicBezTo>
                  <a:cubicBezTo>
                    <a:pt x="256" y="171"/>
                    <a:pt x="251" y="176"/>
                    <a:pt x="244" y="176"/>
                  </a:cubicBezTo>
                  <a:moveTo>
                    <a:pt x="24" y="152"/>
                  </a:moveTo>
                  <a:cubicBezTo>
                    <a:pt x="72" y="152"/>
                    <a:pt x="72" y="152"/>
                    <a:pt x="72" y="152"/>
                  </a:cubicBezTo>
                  <a:cubicBezTo>
                    <a:pt x="72" y="140"/>
                    <a:pt x="72" y="140"/>
                    <a:pt x="72" y="140"/>
                  </a:cubicBezTo>
                  <a:cubicBezTo>
                    <a:pt x="24" y="140"/>
                    <a:pt x="24" y="140"/>
                    <a:pt x="24" y="140"/>
                  </a:cubicBezTo>
                  <a:lnTo>
                    <a:pt x="24" y="152"/>
                  </a:lnTo>
                  <a:close/>
                  <a:moveTo>
                    <a:pt x="144" y="116"/>
                  </a:moveTo>
                  <a:cubicBezTo>
                    <a:pt x="24" y="116"/>
                    <a:pt x="24" y="116"/>
                    <a:pt x="24" y="116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144" y="128"/>
                    <a:pt x="144" y="128"/>
                    <a:pt x="144" y="128"/>
                  </a:cubicBezTo>
                  <a:lnTo>
                    <a:pt x="144" y="116"/>
                  </a:lnTo>
                  <a:close/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51" y="0"/>
                    <a:pt x="256" y="5"/>
                    <a:pt x="256" y="12"/>
                  </a:cubicBezTo>
                  <a:cubicBezTo>
                    <a:pt x="256" y="48"/>
                    <a:pt x="256" y="48"/>
                    <a:pt x="25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69" name="Group 707"/>
          <p:cNvGrpSpPr/>
          <p:nvPr/>
        </p:nvGrpSpPr>
        <p:grpSpPr>
          <a:xfrm>
            <a:off x="4227638" y="3338116"/>
            <a:ext cx="2959163" cy="1132477"/>
            <a:chOff x="931426" y="8364062"/>
            <a:chExt cx="4208139" cy="1669819"/>
          </a:xfrm>
        </p:grpSpPr>
        <p:sp>
          <p:nvSpPr>
            <p:cNvPr id="371" name="TextBox 708"/>
            <p:cNvSpPr txBox="1"/>
            <p:nvPr/>
          </p:nvSpPr>
          <p:spPr>
            <a:xfrm>
              <a:off x="2616860" y="8364062"/>
              <a:ext cx="2522705" cy="844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zh-CN" altLang="en-US" sz="2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空间技术</a:t>
              </a:r>
              <a:endParaRPr lang="en-US" altLang="zh-CN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2" name="Oval 709"/>
            <p:cNvSpPr/>
            <p:nvPr/>
          </p:nvSpPr>
          <p:spPr>
            <a:xfrm>
              <a:off x="931426" y="8544806"/>
              <a:ext cx="1489075" cy="1489075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3" name="组合 372"/>
          <p:cNvGrpSpPr/>
          <p:nvPr/>
        </p:nvGrpSpPr>
        <p:grpSpPr>
          <a:xfrm>
            <a:off x="7716573" y="3348030"/>
            <a:ext cx="4254363" cy="1191642"/>
            <a:chOff x="5663953" y="3779765"/>
            <a:chExt cx="4254363" cy="1191642"/>
          </a:xfrm>
        </p:grpSpPr>
        <p:sp>
          <p:nvSpPr>
            <p:cNvPr id="374" name="TextBox 23"/>
            <p:cNvSpPr txBox="1"/>
            <p:nvPr/>
          </p:nvSpPr>
          <p:spPr>
            <a:xfrm>
              <a:off x="6879294" y="4325076"/>
              <a:ext cx="29447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E2231A"/>
                </a:buClr>
              </a:pP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碳纤维、石墨烯、纳米、太阳能晶硅与薄膜材料</a:t>
              </a:r>
              <a:endPara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75" name="Group 707"/>
            <p:cNvGrpSpPr/>
            <p:nvPr/>
          </p:nvGrpSpPr>
          <p:grpSpPr>
            <a:xfrm>
              <a:off x="5663953" y="3779765"/>
              <a:ext cx="4254363" cy="1089405"/>
              <a:chOff x="931426" y="8427576"/>
              <a:chExt cx="6050006" cy="1606305"/>
            </a:xfrm>
          </p:grpSpPr>
          <p:sp>
            <p:nvSpPr>
              <p:cNvPr id="377" name="TextBox 708"/>
              <p:cNvSpPr txBox="1"/>
              <p:nvPr/>
            </p:nvSpPr>
            <p:spPr>
              <a:xfrm>
                <a:off x="2761124" y="8427576"/>
                <a:ext cx="4220308" cy="774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zh-CN" altLang="en-US" sz="2400" b="1" dirty="0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新材料</a:t>
                </a:r>
                <a:endParaRPr lang="en-US" altLang="zh-CN" sz="2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8" name="Oval 709"/>
              <p:cNvSpPr/>
              <p:nvPr/>
            </p:nvSpPr>
            <p:spPr>
              <a:xfrm>
                <a:off x="931426" y="8544806"/>
                <a:ext cx="1489075" cy="1489075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0" name="组合 379"/>
          <p:cNvGrpSpPr/>
          <p:nvPr/>
        </p:nvGrpSpPr>
        <p:grpSpPr>
          <a:xfrm>
            <a:off x="6117551" y="5050314"/>
            <a:ext cx="4325625" cy="1745640"/>
            <a:chOff x="5663953" y="3779765"/>
            <a:chExt cx="4325625" cy="1745640"/>
          </a:xfrm>
        </p:grpSpPr>
        <p:sp>
          <p:nvSpPr>
            <p:cNvPr id="381" name="TextBox 23"/>
            <p:cNvSpPr txBox="1"/>
            <p:nvPr/>
          </p:nvSpPr>
          <p:spPr>
            <a:xfrm>
              <a:off x="6879294" y="4325076"/>
              <a:ext cx="31102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zh-CN" alt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激光、</a:t>
              </a:r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3D</a:t>
              </a:r>
              <a:r>
                <a:rPr lang="zh-CN" alt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打印、机器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人、熄灯工厂；</a:t>
              </a:r>
              <a:r>
                <a:rPr lang="zh-CN" alt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电化学电力储能技术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；自动驾驶、高铁、</a:t>
              </a:r>
              <a:r>
                <a:rPr lang="zh-CN" alt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磁悬浮技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术</a:t>
              </a:r>
              <a:r>
                <a:rPr lang="en-US" altLang="zh-CN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endPara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2" name="Group 707"/>
            <p:cNvGrpSpPr/>
            <p:nvPr/>
          </p:nvGrpSpPr>
          <p:grpSpPr>
            <a:xfrm>
              <a:off x="5663953" y="3779765"/>
              <a:ext cx="4254363" cy="1089405"/>
              <a:chOff x="931426" y="8427576"/>
              <a:chExt cx="6050006" cy="1606305"/>
            </a:xfrm>
          </p:grpSpPr>
          <p:sp>
            <p:nvSpPr>
              <p:cNvPr id="384" name="TextBox 708"/>
              <p:cNvSpPr txBox="1"/>
              <p:nvPr/>
            </p:nvSpPr>
            <p:spPr>
              <a:xfrm>
                <a:off x="2761124" y="8427576"/>
                <a:ext cx="4220308" cy="774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zh-CN" altLang="en-US" sz="2400" b="1" dirty="0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制造交通能源环境</a:t>
                </a:r>
                <a:endParaRPr lang="en-US" altLang="zh-CN" sz="2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5" name="Oval 709"/>
              <p:cNvSpPr/>
              <p:nvPr/>
            </p:nvSpPr>
            <p:spPr>
              <a:xfrm>
                <a:off x="931426" y="8544806"/>
                <a:ext cx="1489075" cy="1489075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7" name="Freeform 13"/>
          <p:cNvSpPr>
            <a:spLocks noEditPoints="1"/>
          </p:cNvSpPr>
          <p:nvPr/>
        </p:nvSpPr>
        <p:spPr bwMode="auto">
          <a:xfrm>
            <a:off x="4511258" y="3779560"/>
            <a:ext cx="526368" cy="462079"/>
          </a:xfrm>
          <a:custGeom>
            <a:avLst/>
            <a:gdLst>
              <a:gd name="T0" fmla="*/ 404552 w 256"/>
              <a:gd name="T1" fmla="*/ 200493 h 224"/>
              <a:gd name="T2" fmla="*/ 216086 w 256"/>
              <a:gd name="T3" fmla="*/ 278734 h 224"/>
              <a:gd name="T4" fmla="*/ 216086 w 256"/>
              <a:gd name="T5" fmla="*/ 278734 h 224"/>
              <a:gd name="T6" fmla="*/ 199839 w 256"/>
              <a:gd name="T7" fmla="*/ 278734 h 224"/>
              <a:gd name="T8" fmla="*/ 199839 w 256"/>
              <a:gd name="T9" fmla="*/ 278734 h 224"/>
              <a:gd name="T10" fmla="*/ 11373 w 256"/>
              <a:gd name="T11" fmla="*/ 200493 h 224"/>
              <a:gd name="T12" fmla="*/ 0 w 256"/>
              <a:gd name="T13" fmla="*/ 182563 h 224"/>
              <a:gd name="T14" fmla="*/ 27620 w 256"/>
              <a:gd name="T15" fmla="*/ 164632 h 224"/>
              <a:gd name="T16" fmla="*/ 27620 w 256"/>
              <a:gd name="T17" fmla="*/ 164632 h 224"/>
              <a:gd name="T18" fmla="*/ 207963 w 256"/>
              <a:gd name="T19" fmla="*/ 239613 h 224"/>
              <a:gd name="T20" fmla="*/ 388305 w 256"/>
              <a:gd name="T21" fmla="*/ 164632 h 224"/>
              <a:gd name="T22" fmla="*/ 388305 w 256"/>
              <a:gd name="T23" fmla="*/ 164632 h 224"/>
              <a:gd name="T24" fmla="*/ 415925 w 256"/>
              <a:gd name="T25" fmla="*/ 182563 h 224"/>
              <a:gd name="T26" fmla="*/ 404552 w 256"/>
              <a:gd name="T27" fmla="*/ 115732 h 224"/>
              <a:gd name="T28" fmla="*/ 216086 w 256"/>
              <a:gd name="T29" fmla="*/ 193973 h 224"/>
              <a:gd name="T30" fmla="*/ 216086 w 256"/>
              <a:gd name="T31" fmla="*/ 193973 h 224"/>
              <a:gd name="T32" fmla="*/ 207963 w 256"/>
              <a:gd name="T33" fmla="*/ 195603 h 224"/>
              <a:gd name="T34" fmla="*/ 199839 w 256"/>
              <a:gd name="T35" fmla="*/ 193973 h 224"/>
              <a:gd name="T36" fmla="*/ 199839 w 256"/>
              <a:gd name="T37" fmla="*/ 193973 h 224"/>
              <a:gd name="T38" fmla="*/ 11373 w 256"/>
              <a:gd name="T39" fmla="*/ 115732 h 224"/>
              <a:gd name="T40" fmla="*/ 11373 w 256"/>
              <a:gd name="T41" fmla="*/ 79871 h 224"/>
              <a:gd name="T42" fmla="*/ 199839 w 256"/>
              <a:gd name="T43" fmla="*/ 1630 h 224"/>
              <a:gd name="T44" fmla="*/ 199839 w 256"/>
              <a:gd name="T45" fmla="*/ 1630 h 224"/>
              <a:gd name="T46" fmla="*/ 207963 w 256"/>
              <a:gd name="T47" fmla="*/ 0 h 224"/>
              <a:gd name="T48" fmla="*/ 216086 w 256"/>
              <a:gd name="T49" fmla="*/ 1630 h 224"/>
              <a:gd name="T50" fmla="*/ 216086 w 256"/>
              <a:gd name="T51" fmla="*/ 1630 h 224"/>
              <a:gd name="T52" fmla="*/ 404552 w 256"/>
              <a:gd name="T53" fmla="*/ 79871 h 224"/>
              <a:gd name="T54" fmla="*/ 404552 w 256"/>
              <a:gd name="T55" fmla="*/ 115732 h 224"/>
              <a:gd name="T56" fmla="*/ 27620 w 256"/>
              <a:gd name="T57" fmla="*/ 249393 h 224"/>
              <a:gd name="T58" fmla="*/ 27620 w 256"/>
              <a:gd name="T59" fmla="*/ 249393 h 224"/>
              <a:gd name="T60" fmla="*/ 207963 w 256"/>
              <a:gd name="T61" fmla="*/ 324374 h 224"/>
              <a:gd name="T62" fmla="*/ 388305 w 256"/>
              <a:gd name="T63" fmla="*/ 249393 h 224"/>
              <a:gd name="T64" fmla="*/ 388305 w 256"/>
              <a:gd name="T65" fmla="*/ 249393 h 224"/>
              <a:gd name="T66" fmla="*/ 415925 w 256"/>
              <a:gd name="T67" fmla="*/ 267324 h 224"/>
              <a:gd name="T68" fmla="*/ 404552 w 256"/>
              <a:gd name="T69" fmla="*/ 285254 h 224"/>
              <a:gd name="T70" fmla="*/ 216086 w 256"/>
              <a:gd name="T71" fmla="*/ 363495 h 224"/>
              <a:gd name="T72" fmla="*/ 216086 w 256"/>
              <a:gd name="T73" fmla="*/ 363495 h 224"/>
              <a:gd name="T74" fmla="*/ 199839 w 256"/>
              <a:gd name="T75" fmla="*/ 363495 h 224"/>
              <a:gd name="T76" fmla="*/ 199839 w 256"/>
              <a:gd name="T77" fmla="*/ 363495 h 224"/>
              <a:gd name="T78" fmla="*/ 11373 w 256"/>
              <a:gd name="T79" fmla="*/ 285254 h 224"/>
              <a:gd name="T80" fmla="*/ 0 w 256"/>
              <a:gd name="T81" fmla="*/ 267324 h 22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56" h="224">
                <a:moveTo>
                  <a:pt x="249" y="123"/>
                </a:moveTo>
                <a:cubicBezTo>
                  <a:pt x="249" y="123"/>
                  <a:pt x="249" y="123"/>
                  <a:pt x="249" y="123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1" y="172"/>
                  <a:pt x="130" y="172"/>
                  <a:pt x="128" y="172"/>
                </a:cubicBezTo>
                <a:cubicBezTo>
                  <a:pt x="126" y="172"/>
                  <a:pt x="125" y="172"/>
                  <a:pt x="123" y="171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7" y="123"/>
                  <a:pt x="7" y="123"/>
                  <a:pt x="7" y="123"/>
                </a:cubicBezTo>
                <a:cubicBezTo>
                  <a:pt x="7" y="123"/>
                  <a:pt x="7" y="123"/>
                  <a:pt x="7" y="123"/>
                </a:cubicBezTo>
                <a:cubicBezTo>
                  <a:pt x="3" y="121"/>
                  <a:pt x="0" y="117"/>
                  <a:pt x="0" y="112"/>
                </a:cubicBezTo>
                <a:cubicBezTo>
                  <a:pt x="0" y="105"/>
                  <a:pt x="5" y="100"/>
                  <a:pt x="12" y="100"/>
                </a:cubicBezTo>
                <a:cubicBezTo>
                  <a:pt x="14" y="100"/>
                  <a:pt x="15" y="100"/>
                  <a:pt x="17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128" y="147"/>
                  <a:pt x="128" y="147"/>
                  <a:pt x="128" y="147"/>
                </a:cubicBezTo>
                <a:cubicBezTo>
                  <a:pt x="239" y="101"/>
                  <a:pt x="239" y="101"/>
                  <a:pt x="239" y="101"/>
                </a:cubicBezTo>
                <a:cubicBezTo>
                  <a:pt x="239" y="101"/>
                  <a:pt x="239" y="101"/>
                  <a:pt x="239" y="101"/>
                </a:cubicBezTo>
                <a:cubicBezTo>
                  <a:pt x="239" y="101"/>
                  <a:pt x="239" y="101"/>
                  <a:pt x="239" y="101"/>
                </a:cubicBezTo>
                <a:cubicBezTo>
                  <a:pt x="239" y="101"/>
                  <a:pt x="239" y="101"/>
                  <a:pt x="239" y="101"/>
                </a:cubicBezTo>
                <a:cubicBezTo>
                  <a:pt x="241" y="100"/>
                  <a:pt x="242" y="100"/>
                  <a:pt x="244" y="100"/>
                </a:cubicBezTo>
                <a:cubicBezTo>
                  <a:pt x="251" y="100"/>
                  <a:pt x="256" y="105"/>
                  <a:pt x="256" y="112"/>
                </a:cubicBezTo>
                <a:cubicBezTo>
                  <a:pt x="256" y="117"/>
                  <a:pt x="253" y="121"/>
                  <a:pt x="249" y="123"/>
                </a:cubicBezTo>
                <a:moveTo>
                  <a:pt x="249" y="71"/>
                </a:moveTo>
                <a:cubicBezTo>
                  <a:pt x="249" y="71"/>
                  <a:pt x="249" y="71"/>
                  <a:pt x="249" y="71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1" y="120"/>
                  <a:pt x="130" y="120"/>
                  <a:pt x="128" y="120"/>
                </a:cubicBezTo>
                <a:cubicBezTo>
                  <a:pt x="126" y="120"/>
                  <a:pt x="125" y="120"/>
                  <a:pt x="123" y="119"/>
                </a:cubicBezTo>
                <a:cubicBezTo>
                  <a:pt x="123" y="119"/>
                  <a:pt x="123" y="119"/>
                  <a:pt x="123" y="119"/>
                </a:cubicBezTo>
                <a:cubicBezTo>
                  <a:pt x="123" y="119"/>
                  <a:pt x="123" y="119"/>
                  <a:pt x="123" y="119"/>
                </a:cubicBezTo>
                <a:cubicBezTo>
                  <a:pt x="123" y="119"/>
                  <a:pt x="123" y="119"/>
                  <a:pt x="123" y="119"/>
                </a:cubicBezTo>
                <a:cubicBezTo>
                  <a:pt x="7" y="71"/>
                  <a:pt x="7" y="71"/>
                  <a:pt x="7" y="71"/>
                </a:cubicBezTo>
                <a:cubicBezTo>
                  <a:pt x="7" y="71"/>
                  <a:pt x="7" y="71"/>
                  <a:pt x="7" y="71"/>
                </a:cubicBezTo>
                <a:cubicBezTo>
                  <a:pt x="3" y="69"/>
                  <a:pt x="0" y="65"/>
                  <a:pt x="0" y="60"/>
                </a:cubicBezTo>
                <a:cubicBezTo>
                  <a:pt x="0" y="55"/>
                  <a:pt x="3" y="51"/>
                  <a:pt x="7" y="49"/>
                </a:cubicBezTo>
                <a:cubicBezTo>
                  <a:pt x="7" y="49"/>
                  <a:pt x="7" y="49"/>
                  <a:pt x="7" y="49"/>
                </a:cubicBezTo>
                <a:cubicBezTo>
                  <a:pt x="123" y="1"/>
                  <a:pt x="123" y="1"/>
                  <a:pt x="123" y="1"/>
                </a:cubicBezTo>
                <a:cubicBezTo>
                  <a:pt x="123" y="1"/>
                  <a:pt x="123" y="1"/>
                  <a:pt x="123" y="1"/>
                </a:cubicBezTo>
                <a:cubicBezTo>
                  <a:pt x="123" y="1"/>
                  <a:pt x="123" y="1"/>
                  <a:pt x="123" y="1"/>
                </a:cubicBezTo>
                <a:cubicBezTo>
                  <a:pt x="123" y="1"/>
                  <a:pt x="123" y="1"/>
                  <a:pt x="123" y="1"/>
                </a:cubicBezTo>
                <a:cubicBezTo>
                  <a:pt x="125" y="0"/>
                  <a:pt x="126" y="0"/>
                  <a:pt x="128" y="0"/>
                </a:cubicBezTo>
                <a:cubicBezTo>
                  <a:pt x="130" y="0"/>
                  <a:pt x="131" y="0"/>
                  <a:pt x="133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249" y="49"/>
                  <a:pt x="249" y="49"/>
                  <a:pt x="249" y="49"/>
                </a:cubicBezTo>
                <a:cubicBezTo>
                  <a:pt x="249" y="49"/>
                  <a:pt x="249" y="49"/>
                  <a:pt x="249" y="49"/>
                </a:cubicBezTo>
                <a:cubicBezTo>
                  <a:pt x="253" y="51"/>
                  <a:pt x="256" y="55"/>
                  <a:pt x="256" y="60"/>
                </a:cubicBezTo>
                <a:cubicBezTo>
                  <a:pt x="256" y="65"/>
                  <a:pt x="253" y="69"/>
                  <a:pt x="249" y="71"/>
                </a:cubicBezTo>
                <a:moveTo>
                  <a:pt x="12" y="152"/>
                </a:moveTo>
                <a:cubicBezTo>
                  <a:pt x="14" y="152"/>
                  <a:pt x="15" y="152"/>
                  <a:pt x="17" y="153"/>
                </a:cubicBezTo>
                <a:cubicBezTo>
                  <a:pt x="17" y="153"/>
                  <a:pt x="17" y="153"/>
                  <a:pt x="17" y="153"/>
                </a:cubicBezTo>
                <a:cubicBezTo>
                  <a:pt x="17" y="153"/>
                  <a:pt x="17" y="153"/>
                  <a:pt x="17" y="153"/>
                </a:cubicBezTo>
                <a:cubicBezTo>
                  <a:pt x="17" y="153"/>
                  <a:pt x="17" y="153"/>
                  <a:pt x="17" y="153"/>
                </a:cubicBezTo>
                <a:cubicBezTo>
                  <a:pt x="128" y="199"/>
                  <a:pt x="128" y="199"/>
                  <a:pt x="128" y="199"/>
                </a:cubicBezTo>
                <a:cubicBezTo>
                  <a:pt x="239" y="153"/>
                  <a:pt x="239" y="153"/>
                  <a:pt x="239" y="153"/>
                </a:cubicBezTo>
                <a:cubicBezTo>
                  <a:pt x="239" y="153"/>
                  <a:pt x="239" y="153"/>
                  <a:pt x="239" y="153"/>
                </a:cubicBezTo>
                <a:cubicBezTo>
                  <a:pt x="239" y="153"/>
                  <a:pt x="239" y="153"/>
                  <a:pt x="239" y="153"/>
                </a:cubicBezTo>
                <a:cubicBezTo>
                  <a:pt x="239" y="153"/>
                  <a:pt x="239" y="153"/>
                  <a:pt x="239" y="153"/>
                </a:cubicBezTo>
                <a:cubicBezTo>
                  <a:pt x="241" y="152"/>
                  <a:pt x="242" y="152"/>
                  <a:pt x="244" y="152"/>
                </a:cubicBezTo>
                <a:cubicBezTo>
                  <a:pt x="251" y="152"/>
                  <a:pt x="256" y="157"/>
                  <a:pt x="256" y="164"/>
                </a:cubicBezTo>
                <a:cubicBezTo>
                  <a:pt x="256" y="169"/>
                  <a:pt x="253" y="173"/>
                  <a:pt x="249" y="175"/>
                </a:cubicBezTo>
                <a:cubicBezTo>
                  <a:pt x="249" y="175"/>
                  <a:pt x="249" y="175"/>
                  <a:pt x="249" y="175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31" y="224"/>
                  <a:pt x="130" y="224"/>
                  <a:pt x="128" y="224"/>
                </a:cubicBezTo>
                <a:cubicBezTo>
                  <a:pt x="126" y="224"/>
                  <a:pt x="125" y="224"/>
                  <a:pt x="123" y="223"/>
                </a:cubicBezTo>
                <a:cubicBezTo>
                  <a:pt x="123" y="223"/>
                  <a:pt x="123" y="223"/>
                  <a:pt x="123" y="223"/>
                </a:cubicBezTo>
                <a:cubicBezTo>
                  <a:pt x="123" y="223"/>
                  <a:pt x="123" y="223"/>
                  <a:pt x="123" y="223"/>
                </a:cubicBezTo>
                <a:cubicBezTo>
                  <a:pt x="123" y="223"/>
                  <a:pt x="123" y="223"/>
                  <a:pt x="123" y="223"/>
                </a:cubicBezTo>
                <a:cubicBezTo>
                  <a:pt x="7" y="175"/>
                  <a:pt x="7" y="175"/>
                  <a:pt x="7" y="175"/>
                </a:cubicBezTo>
                <a:cubicBezTo>
                  <a:pt x="7" y="175"/>
                  <a:pt x="7" y="175"/>
                  <a:pt x="7" y="175"/>
                </a:cubicBezTo>
                <a:cubicBezTo>
                  <a:pt x="3" y="173"/>
                  <a:pt x="0" y="169"/>
                  <a:pt x="0" y="164"/>
                </a:cubicBezTo>
                <a:cubicBezTo>
                  <a:pt x="0" y="157"/>
                  <a:pt x="5" y="152"/>
                  <a:pt x="12" y="15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88" name="Freeform 83"/>
          <p:cNvSpPr>
            <a:spLocks noEditPoints="1"/>
          </p:cNvSpPr>
          <p:nvPr/>
        </p:nvSpPr>
        <p:spPr bwMode="auto">
          <a:xfrm>
            <a:off x="7968843" y="3668925"/>
            <a:ext cx="578327" cy="536865"/>
          </a:xfrm>
          <a:custGeom>
            <a:avLst/>
            <a:gdLst>
              <a:gd name="T0" fmla="*/ 344062 w 224"/>
              <a:gd name="T1" fmla="*/ 214461 h 256"/>
              <a:gd name="T2" fmla="*/ 305111 w 224"/>
              <a:gd name="T3" fmla="*/ 214461 h 256"/>
              <a:gd name="T4" fmla="*/ 285636 w 224"/>
              <a:gd name="T5" fmla="*/ 194965 h 256"/>
              <a:gd name="T6" fmla="*/ 285636 w 224"/>
              <a:gd name="T7" fmla="*/ 116979 h 256"/>
              <a:gd name="T8" fmla="*/ 305111 w 224"/>
              <a:gd name="T9" fmla="*/ 97482 h 256"/>
              <a:gd name="T10" fmla="*/ 344062 w 224"/>
              <a:gd name="T11" fmla="*/ 97482 h 256"/>
              <a:gd name="T12" fmla="*/ 363537 w 224"/>
              <a:gd name="T13" fmla="*/ 116979 h 256"/>
              <a:gd name="T14" fmla="*/ 363537 w 224"/>
              <a:gd name="T15" fmla="*/ 194965 h 256"/>
              <a:gd name="T16" fmla="*/ 344062 w 224"/>
              <a:gd name="T17" fmla="*/ 214461 h 256"/>
              <a:gd name="T18" fmla="*/ 305111 w 224"/>
              <a:gd name="T19" fmla="*/ 19496 h 256"/>
              <a:gd name="T20" fmla="*/ 324587 w 224"/>
              <a:gd name="T21" fmla="*/ 0 h 256"/>
              <a:gd name="T22" fmla="*/ 344062 w 224"/>
              <a:gd name="T23" fmla="*/ 19496 h 256"/>
              <a:gd name="T24" fmla="*/ 344062 w 224"/>
              <a:gd name="T25" fmla="*/ 77986 h 256"/>
              <a:gd name="T26" fmla="*/ 305111 w 224"/>
              <a:gd name="T27" fmla="*/ 77986 h 256"/>
              <a:gd name="T28" fmla="*/ 305111 w 224"/>
              <a:gd name="T29" fmla="*/ 19496 h 256"/>
              <a:gd name="T30" fmla="*/ 201244 w 224"/>
              <a:gd name="T31" fmla="*/ 318443 h 256"/>
              <a:gd name="T32" fmla="*/ 162293 w 224"/>
              <a:gd name="T33" fmla="*/ 318443 h 256"/>
              <a:gd name="T34" fmla="*/ 142818 w 224"/>
              <a:gd name="T35" fmla="*/ 298946 h 256"/>
              <a:gd name="T36" fmla="*/ 142818 w 224"/>
              <a:gd name="T37" fmla="*/ 220960 h 256"/>
              <a:gd name="T38" fmla="*/ 162293 w 224"/>
              <a:gd name="T39" fmla="*/ 201464 h 256"/>
              <a:gd name="T40" fmla="*/ 201244 w 224"/>
              <a:gd name="T41" fmla="*/ 201464 h 256"/>
              <a:gd name="T42" fmla="*/ 220719 w 224"/>
              <a:gd name="T43" fmla="*/ 220960 h 256"/>
              <a:gd name="T44" fmla="*/ 220719 w 224"/>
              <a:gd name="T45" fmla="*/ 298946 h 256"/>
              <a:gd name="T46" fmla="*/ 201244 w 224"/>
              <a:gd name="T47" fmla="*/ 318443 h 256"/>
              <a:gd name="T48" fmla="*/ 162293 w 224"/>
              <a:gd name="T49" fmla="*/ 19496 h 256"/>
              <a:gd name="T50" fmla="*/ 181769 w 224"/>
              <a:gd name="T51" fmla="*/ 0 h 256"/>
              <a:gd name="T52" fmla="*/ 201244 w 224"/>
              <a:gd name="T53" fmla="*/ 19496 h 256"/>
              <a:gd name="T54" fmla="*/ 201244 w 224"/>
              <a:gd name="T55" fmla="*/ 181967 h 256"/>
              <a:gd name="T56" fmla="*/ 162293 w 224"/>
              <a:gd name="T57" fmla="*/ 181967 h 256"/>
              <a:gd name="T58" fmla="*/ 162293 w 224"/>
              <a:gd name="T59" fmla="*/ 19496 h 256"/>
              <a:gd name="T60" fmla="*/ 58426 w 224"/>
              <a:gd name="T61" fmla="*/ 266452 h 256"/>
              <a:gd name="T62" fmla="*/ 19475 w 224"/>
              <a:gd name="T63" fmla="*/ 266452 h 256"/>
              <a:gd name="T64" fmla="*/ 0 w 224"/>
              <a:gd name="T65" fmla="*/ 246955 h 256"/>
              <a:gd name="T66" fmla="*/ 0 w 224"/>
              <a:gd name="T67" fmla="*/ 168970 h 256"/>
              <a:gd name="T68" fmla="*/ 19475 w 224"/>
              <a:gd name="T69" fmla="*/ 149473 h 256"/>
              <a:gd name="T70" fmla="*/ 58426 w 224"/>
              <a:gd name="T71" fmla="*/ 149473 h 256"/>
              <a:gd name="T72" fmla="*/ 77901 w 224"/>
              <a:gd name="T73" fmla="*/ 168970 h 256"/>
              <a:gd name="T74" fmla="*/ 77901 w 224"/>
              <a:gd name="T75" fmla="*/ 246955 h 256"/>
              <a:gd name="T76" fmla="*/ 58426 w 224"/>
              <a:gd name="T77" fmla="*/ 266452 h 256"/>
              <a:gd name="T78" fmla="*/ 19475 w 224"/>
              <a:gd name="T79" fmla="*/ 19496 h 256"/>
              <a:gd name="T80" fmla="*/ 38950 w 224"/>
              <a:gd name="T81" fmla="*/ 0 h 256"/>
              <a:gd name="T82" fmla="*/ 58426 w 224"/>
              <a:gd name="T83" fmla="*/ 19496 h 256"/>
              <a:gd name="T84" fmla="*/ 58426 w 224"/>
              <a:gd name="T85" fmla="*/ 129977 h 256"/>
              <a:gd name="T86" fmla="*/ 19475 w 224"/>
              <a:gd name="T87" fmla="*/ 129977 h 256"/>
              <a:gd name="T88" fmla="*/ 19475 w 224"/>
              <a:gd name="T89" fmla="*/ 19496 h 256"/>
              <a:gd name="T90" fmla="*/ 58426 w 224"/>
              <a:gd name="T91" fmla="*/ 396429 h 256"/>
              <a:gd name="T92" fmla="*/ 38950 w 224"/>
              <a:gd name="T93" fmla="*/ 415925 h 256"/>
              <a:gd name="T94" fmla="*/ 19475 w 224"/>
              <a:gd name="T95" fmla="*/ 396429 h 256"/>
              <a:gd name="T96" fmla="*/ 19475 w 224"/>
              <a:gd name="T97" fmla="*/ 285948 h 256"/>
              <a:gd name="T98" fmla="*/ 58426 w 224"/>
              <a:gd name="T99" fmla="*/ 285948 h 256"/>
              <a:gd name="T100" fmla="*/ 58426 w 224"/>
              <a:gd name="T101" fmla="*/ 396429 h 256"/>
              <a:gd name="T102" fmla="*/ 201244 w 224"/>
              <a:gd name="T103" fmla="*/ 396429 h 256"/>
              <a:gd name="T104" fmla="*/ 181769 w 224"/>
              <a:gd name="T105" fmla="*/ 415925 h 256"/>
              <a:gd name="T106" fmla="*/ 162293 w 224"/>
              <a:gd name="T107" fmla="*/ 396429 h 256"/>
              <a:gd name="T108" fmla="*/ 162293 w 224"/>
              <a:gd name="T109" fmla="*/ 337939 h 256"/>
              <a:gd name="T110" fmla="*/ 201244 w 224"/>
              <a:gd name="T111" fmla="*/ 337939 h 256"/>
              <a:gd name="T112" fmla="*/ 201244 w 224"/>
              <a:gd name="T113" fmla="*/ 396429 h 256"/>
              <a:gd name="T114" fmla="*/ 344062 w 224"/>
              <a:gd name="T115" fmla="*/ 396429 h 256"/>
              <a:gd name="T116" fmla="*/ 324587 w 224"/>
              <a:gd name="T117" fmla="*/ 415925 h 256"/>
              <a:gd name="T118" fmla="*/ 305111 w 224"/>
              <a:gd name="T119" fmla="*/ 396429 h 256"/>
              <a:gd name="T120" fmla="*/ 305111 w 224"/>
              <a:gd name="T121" fmla="*/ 233958 h 256"/>
              <a:gd name="T122" fmla="*/ 344062 w 224"/>
              <a:gd name="T123" fmla="*/ 233958 h 256"/>
              <a:gd name="T124" fmla="*/ 344062 w 224"/>
              <a:gd name="T125" fmla="*/ 396429 h 2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4" h="256">
                <a:moveTo>
                  <a:pt x="212" y="132"/>
                </a:moveTo>
                <a:cubicBezTo>
                  <a:pt x="188" y="132"/>
                  <a:pt x="188" y="132"/>
                  <a:pt x="188" y="132"/>
                </a:cubicBezTo>
                <a:cubicBezTo>
                  <a:pt x="181" y="132"/>
                  <a:pt x="176" y="127"/>
                  <a:pt x="176" y="120"/>
                </a:cubicBezTo>
                <a:cubicBezTo>
                  <a:pt x="176" y="72"/>
                  <a:pt x="176" y="72"/>
                  <a:pt x="176" y="72"/>
                </a:cubicBezTo>
                <a:cubicBezTo>
                  <a:pt x="176" y="65"/>
                  <a:pt x="181" y="60"/>
                  <a:pt x="188" y="60"/>
                </a:cubicBezTo>
                <a:cubicBezTo>
                  <a:pt x="212" y="60"/>
                  <a:pt x="212" y="60"/>
                  <a:pt x="212" y="60"/>
                </a:cubicBezTo>
                <a:cubicBezTo>
                  <a:pt x="219" y="60"/>
                  <a:pt x="224" y="65"/>
                  <a:pt x="224" y="72"/>
                </a:cubicBezTo>
                <a:cubicBezTo>
                  <a:pt x="224" y="120"/>
                  <a:pt x="224" y="120"/>
                  <a:pt x="224" y="120"/>
                </a:cubicBezTo>
                <a:cubicBezTo>
                  <a:pt x="224" y="127"/>
                  <a:pt x="219" y="132"/>
                  <a:pt x="212" y="132"/>
                </a:cubicBezTo>
                <a:moveTo>
                  <a:pt x="188" y="12"/>
                </a:moveTo>
                <a:cubicBezTo>
                  <a:pt x="188" y="5"/>
                  <a:pt x="193" y="0"/>
                  <a:pt x="200" y="0"/>
                </a:cubicBezTo>
                <a:cubicBezTo>
                  <a:pt x="207" y="0"/>
                  <a:pt x="212" y="5"/>
                  <a:pt x="212" y="12"/>
                </a:cubicBezTo>
                <a:cubicBezTo>
                  <a:pt x="212" y="48"/>
                  <a:pt x="212" y="48"/>
                  <a:pt x="212" y="48"/>
                </a:cubicBezTo>
                <a:cubicBezTo>
                  <a:pt x="188" y="48"/>
                  <a:pt x="188" y="48"/>
                  <a:pt x="188" y="48"/>
                </a:cubicBezTo>
                <a:lnTo>
                  <a:pt x="188" y="12"/>
                </a:lnTo>
                <a:close/>
                <a:moveTo>
                  <a:pt x="124" y="196"/>
                </a:moveTo>
                <a:cubicBezTo>
                  <a:pt x="100" y="196"/>
                  <a:pt x="100" y="196"/>
                  <a:pt x="100" y="196"/>
                </a:cubicBezTo>
                <a:cubicBezTo>
                  <a:pt x="93" y="196"/>
                  <a:pt x="88" y="191"/>
                  <a:pt x="88" y="184"/>
                </a:cubicBezTo>
                <a:cubicBezTo>
                  <a:pt x="88" y="136"/>
                  <a:pt x="88" y="136"/>
                  <a:pt x="88" y="136"/>
                </a:cubicBezTo>
                <a:cubicBezTo>
                  <a:pt x="88" y="129"/>
                  <a:pt x="93" y="124"/>
                  <a:pt x="100" y="124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31" y="124"/>
                  <a:pt x="136" y="129"/>
                  <a:pt x="136" y="136"/>
                </a:cubicBezTo>
                <a:cubicBezTo>
                  <a:pt x="136" y="184"/>
                  <a:pt x="136" y="184"/>
                  <a:pt x="136" y="184"/>
                </a:cubicBezTo>
                <a:cubicBezTo>
                  <a:pt x="136" y="191"/>
                  <a:pt x="131" y="196"/>
                  <a:pt x="124" y="196"/>
                </a:cubicBezTo>
                <a:moveTo>
                  <a:pt x="100" y="12"/>
                </a:moveTo>
                <a:cubicBezTo>
                  <a:pt x="100" y="5"/>
                  <a:pt x="105" y="0"/>
                  <a:pt x="112" y="0"/>
                </a:cubicBezTo>
                <a:cubicBezTo>
                  <a:pt x="119" y="0"/>
                  <a:pt x="124" y="5"/>
                  <a:pt x="124" y="12"/>
                </a:cubicBezTo>
                <a:cubicBezTo>
                  <a:pt x="124" y="112"/>
                  <a:pt x="124" y="112"/>
                  <a:pt x="124" y="112"/>
                </a:cubicBezTo>
                <a:cubicBezTo>
                  <a:pt x="100" y="112"/>
                  <a:pt x="100" y="112"/>
                  <a:pt x="100" y="112"/>
                </a:cubicBezTo>
                <a:lnTo>
                  <a:pt x="100" y="12"/>
                </a:lnTo>
                <a:close/>
                <a:moveTo>
                  <a:pt x="36" y="164"/>
                </a:moveTo>
                <a:cubicBezTo>
                  <a:pt x="12" y="164"/>
                  <a:pt x="12" y="164"/>
                  <a:pt x="12" y="164"/>
                </a:cubicBezTo>
                <a:cubicBezTo>
                  <a:pt x="5" y="164"/>
                  <a:pt x="0" y="159"/>
                  <a:pt x="0" y="15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97"/>
                  <a:pt x="5" y="92"/>
                  <a:pt x="12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43" y="92"/>
                  <a:pt x="48" y="97"/>
                  <a:pt x="48" y="104"/>
                </a:cubicBezTo>
                <a:cubicBezTo>
                  <a:pt x="48" y="152"/>
                  <a:pt x="48" y="152"/>
                  <a:pt x="48" y="152"/>
                </a:cubicBezTo>
                <a:cubicBezTo>
                  <a:pt x="48" y="159"/>
                  <a:pt x="43" y="164"/>
                  <a:pt x="36" y="164"/>
                </a:cubicBezTo>
                <a:moveTo>
                  <a:pt x="12" y="12"/>
                </a:moveTo>
                <a:cubicBezTo>
                  <a:pt x="12" y="5"/>
                  <a:pt x="17" y="0"/>
                  <a:pt x="24" y="0"/>
                </a:cubicBezTo>
                <a:cubicBezTo>
                  <a:pt x="31" y="0"/>
                  <a:pt x="36" y="5"/>
                  <a:pt x="36" y="12"/>
                </a:cubicBezTo>
                <a:cubicBezTo>
                  <a:pt x="36" y="80"/>
                  <a:pt x="36" y="80"/>
                  <a:pt x="36" y="80"/>
                </a:cubicBezTo>
                <a:cubicBezTo>
                  <a:pt x="12" y="80"/>
                  <a:pt x="12" y="80"/>
                  <a:pt x="12" y="80"/>
                </a:cubicBezTo>
                <a:lnTo>
                  <a:pt x="12" y="12"/>
                </a:lnTo>
                <a:close/>
                <a:moveTo>
                  <a:pt x="36" y="244"/>
                </a:moveTo>
                <a:cubicBezTo>
                  <a:pt x="36" y="251"/>
                  <a:pt x="31" y="256"/>
                  <a:pt x="24" y="256"/>
                </a:cubicBezTo>
                <a:cubicBezTo>
                  <a:pt x="17" y="256"/>
                  <a:pt x="12" y="251"/>
                  <a:pt x="12" y="244"/>
                </a:cubicBezTo>
                <a:cubicBezTo>
                  <a:pt x="12" y="176"/>
                  <a:pt x="12" y="176"/>
                  <a:pt x="12" y="176"/>
                </a:cubicBezTo>
                <a:cubicBezTo>
                  <a:pt x="36" y="176"/>
                  <a:pt x="36" y="176"/>
                  <a:pt x="36" y="176"/>
                </a:cubicBezTo>
                <a:lnTo>
                  <a:pt x="36" y="244"/>
                </a:lnTo>
                <a:close/>
                <a:moveTo>
                  <a:pt x="124" y="244"/>
                </a:moveTo>
                <a:cubicBezTo>
                  <a:pt x="124" y="251"/>
                  <a:pt x="119" y="256"/>
                  <a:pt x="112" y="256"/>
                </a:cubicBezTo>
                <a:cubicBezTo>
                  <a:pt x="105" y="256"/>
                  <a:pt x="100" y="251"/>
                  <a:pt x="100" y="244"/>
                </a:cubicBezTo>
                <a:cubicBezTo>
                  <a:pt x="100" y="208"/>
                  <a:pt x="100" y="208"/>
                  <a:pt x="100" y="208"/>
                </a:cubicBezTo>
                <a:cubicBezTo>
                  <a:pt x="124" y="208"/>
                  <a:pt x="124" y="208"/>
                  <a:pt x="124" y="208"/>
                </a:cubicBezTo>
                <a:lnTo>
                  <a:pt x="124" y="244"/>
                </a:lnTo>
                <a:close/>
                <a:moveTo>
                  <a:pt x="212" y="244"/>
                </a:moveTo>
                <a:cubicBezTo>
                  <a:pt x="212" y="251"/>
                  <a:pt x="207" y="256"/>
                  <a:pt x="200" y="256"/>
                </a:cubicBezTo>
                <a:cubicBezTo>
                  <a:pt x="193" y="256"/>
                  <a:pt x="188" y="251"/>
                  <a:pt x="188" y="244"/>
                </a:cubicBezTo>
                <a:cubicBezTo>
                  <a:pt x="188" y="144"/>
                  <a:pt x="188" y="144"/>
                  <a:pt x="188" y="144"/>
                </a:cubicBezTo>
                <a:cubicBezTo>
                  <a:pt x="212" y="144"/>
                  <a:pt x="212" y="144"/>
                  <a:pt x="212" y="144"/>
                </a:cubicBezTo>
                <a:lnTo>
                  <a:pt x="212" y="2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" name="Freeform 10"/>
          <p:cNvSpPr>
            <a:spLocks/>
          </p:cNvSpPr>
          <p:nvPr/>
        </p:nvSpPr>
        <p:spPr bwMode="auto">
          <a:xfrm>
            <a:off x="6406651" y="5412802"/>
            <a:ext cx="479763" cy="468844"/>
          </a:xfrm>
          <a:custGeom>
            <a:avLst/>
            <a:gdLst>
              <a:gd name="T0" fmla="*/ 247584 w 192"/>
              <a:gd name="T1" fmla="*/ 229667 h 192"/>
              <a:gd name="T2" fmla="*/ 99359 w 192"/>
              <a:gd name="T3" fmla="*/ 239440 h 192"/>
              <a:gd name="T4" fmla="*/ 35835 w 192"/>
              <a:gd name="T5" fmla="*/ 304594 h 192"/>
              <a:gd name="T6" fmla="*/ 8144 w 192"/>
              <a:gd name="T7" fmla="*/ 304594 h 192"/>
              <a:gd name="T8" fmla="*/ 8144 w 192"/>
              <a:gd name="T9" fmla="*/ 276903 h 192"/>
              <a:gd name="T10" fmla="*/ 73298 w 192"/>
              <a:gd name="T11" fmla="*/ 213379 h 192"/>
              <a:gd name="T12" fmla="*/ 83071 w 192"/>
              <a:gd name="T13" fmla="*/ 65154 h 192"/>
              <a:gd name="T14" fmla="*/ 122163 w 192"/>
              <a:gd name="T15" fmla="*/ 26062 h 192"/>
              <a:gd name="T16" fmla="*/ 149854 w 192"/>
              <a:gd name="T17" fmla="*/ 53752 h 192"/>
              <a:gd name="T18" fmla="*/ 195461 w 192"/>
              <a:gd name="T19" fmla="*/ 8144 h 192"/>
              <a:gd name="T20" fmla="*/ 223152 w 192"/>
              <a:gd name="T21" fmla="*/ 8144 h 192"/>
              <a:gd name="T22" fmla="*/ 223152 w 192"/>
              <a:gd name="T23" fmla="*/ 35835 h 192"/>
              <a:gd name="T24" fmla="*/ 177544 w 192"/>
              <a:gd name="T25" fmla="*/ 81442 h 192"/>
              <a:gd name="T26" fmla="*/ 231296 w 192"/>
              <a:gd name="T27" fmla="*/ 135194 h 192"/>
              <a:gd name="T28" fmla="*/ 276903 w 192"/>
              <a:gd name="T29" fmla="*/ 89586 h 192"/>
              <a:gd name="T30" fmla="*/ 304594 w 192"/>
              <a:gd name="T31" fmla="*/ 89586 h 192"/>
              <a:gd name="T32" fmla="*/ 304594 w 192"/>
              <a:gd name="T33" fmla="*/ 117277 h 192"/>
              <a:gd name="T34" fmla="*/ 258986 w 192"/>
              <a:gd name="T35" fmla="*/ 162884 h 192"/>
              <a:gd name="T36" fmla="*/ 286677 w 192"/>
              <a:gd name="T37" fmla="*/ 190575 h 192"/>
              <a:gd name="T38" fmla="*/ 247584 w 192"/>
              <a:gd name="T39" fmla="*/ 229667 h 19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2" h="192">
                <a:moveTo>
                  <a:pt x="152" y="141"/>
                </a:moveTo>
                <a:cubicBezTo>
                  <a:pt x="127" y="166"/>
                  <a:pt x="89" y="168"/>
                  <a:pt x="61" y="147"/>
                </a:cubicBezTo>
                <a:cubicBezTo>
                  <a:pt x="22" y="187"/>
                  <a:pt x="22" y="187"/>
                  <a:pt x="22" y="187"/>
                </a:cubicBezTo>
                <a:cubicBezTo>
                  <a:pt x="17" y="192"/>
                  <a:pt x="9" y="192"/>
                  <a:pt x="5" y="187"/>
                </a:cubicBezTo>
                <a:cubicBezTo>
                  <a:pt x="0" y="183"/>
                  <a:pt x="0" y="175"/>
                  <a:pt x="5" y="170"/>
                </a:cubicBezTo>
                <a:cubicBezTo>
                  <a:pt x="45" y="131"/>
                  <a:pt x="45" y="131"/>
                  <a:pt x="45" y="131"/>
                </a:cubicBezTo>
                <a:cubicBezTo>
                  <a:pt x="24" y="103"/>
                  <a:pt x="26" y="65"/>
                  <a:pt x="51" y="40"/>
                </a:cubicBezTo>
                <a:cubicBezTo>
                  <a:pt x="75" y="16"/>
                  <a:pt x="75" y="16"/>
                  <a:pt x="75" y="16"/>
                </a:cubicBezTo>
                <a:cubicBezTo>
                  <a:pt x="92" y="33"/>
                  <a:pt x="92" y="33"/>
                  <a:pt x="92" y="33"/>
                </a:cubicBezTo>
                <a:cubicBezTo>
                  <a:pt x="120" y="5"/>
                  <a:pt x="120" y="5"/>
                  <a:pt x="120" y="5"/>
                </a:cubicBezTo>
                <a:cubicBezTo>
                  <a:pt x="125" y="0"/>
                  <a:pt x="132" y="0"/>
                  <a:pt x="137" y="5"/>
                </a:cubicBezTo>
                <a:cubicBezTo>
                  <a:pt x="141" y="9"/>
                  <a:pt x="141" y="17"/>
                  <a:pt x="137" y="22"/>
                </a:cubicBezTo>
                <a:cubicBezTo>
                  <a:pt x="109" y="50"/>
                  <a:pt x="109" y="50"/>
                  <a:pt x="109" y="50"/>
                </a:cubicBezTo>
                <a:cubicBezTo>
                  <a:pt x="142" y="83"/>
                  <a:pt x="142" y="83"/>
                  <a:pt x="142" y="83"/>
                </a:cubicBezTo>
                <a:cubicBezTo>
                  <a:pt x="170" y="55"/>
                  <a:pt x="170" y="55"/>
                  <a:pt x="170" y="55"/>
                </a:cubicBezTo>
                <a:cubicBezTo>
                  <a:pt x="175" y="51"/>
                  <a:pt x="183" y="51"/>
                  <a:pt x="187" y="55"/>
                </a:cubicBezTo>
                <a:cubicBezTo>
                  <a:pt x="192" y="60"/>
                  <a:pt x="192" y="67"/>
                  <a:pt x="187" y="72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76" y="117"/>
                  <a:pt x="176" y="117"/>
                  <a:pt x="176" y="117"/>
                </a:cubicBezTo>
                <a:lnTo>
                  <a:pt x="152" y="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64" name="TextBox 23"/>
          <p:cNvSpPr txBox="1"/>
          <p:nvPr/>
        </p:nvSpPr>
        <p:spPr>
          <a:xfrm>
            <a:off x="5482552" y="3818153"/>
            <a:ext cx="2095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2231A"/>
              </a:buClr>
            </a:pPr>
            <a:r>
              <a:rPr lang="zh-CN" alt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无人机、飞行汽车、隐形飞机、卫星导航、空间站、可回收火箭技术</a:t>
            </a:r>
            <a:endParaRPr lang="en-US" altLang="zh-CN" dirty="0">
              <a:solidFill>
                <a:schemeClr val="bg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9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853" y="18166"/>
            <a:ext cx="12192000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/>
          </a:p>
        </p:txBody>
      </p:sp>
      <p:sp>
        <p:nvSpPr>
          <p:cNvPr id="5" name="文本框 4"/>
          <p:cNvSpPr txBox="1"/>
          <p:nvPr/>
        </p:nvSpPr>
        <p:spPr>
          <a:xfrm>
            <a:off x="659436" y="156406"/>
            <a:ext cx="8204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新时代已来临</a:t>
            </a:r>
            <a:r>
              <a:rPr lang="en-US" altLang="zh-CN" sz="4800" b="1" dirty="0" smtClean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—</a:t>
            </a:r>
            <a:r>
              <a:rPr lang="zh-CN" altLang="en-US" sz="4800" b="1" dirty="0" smtClean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技术变革</a:t>
            </a:r>
            <a:endParaRPr lang="zh-CN" altLang="en-US" sz="4800" b="1" dirty="0">
              <a:gradFill>
                <a:gsLst>
                  <a:gs pos="0">
                    <a:schemeClr val="bg1"/>
                  </a:gs>
                  <a:gs pos="48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2" name="Picture 29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16200000">
            <a:off x="11338328" y="5540587"/>
            <a:ext cx="1392384" cy="42367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98" y="2813538"/>
            <a:ext cx="4408337" cy="3868880"/>
            <a:chOff x="6377354" y="2291258"/>
            <a:chExt cx="3869009" cy="3868880"/>
          </a:xfrm>
        </p:grpSpPr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>
              <a:off x="6377354" y="2291258"/>
              <a:ext cx="3869009" cy="386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10246363" y="3560933"/>
              <a:ext cx="0" cy="2599205"/>
            </a:xfrm>
            <a:custGeom>
              <a:avLst/>
              <a:gdLst>
                <a:gd name="T0" fmla="*/ 0 h 4299"/>
                <a:gd name="T1" fmla="*/ 4299 h 4299"/>
                <a:gd name="T2" fmla="*/ 0 h 4299"/>
                <a:gd name="T3" fmla="*/ 0 h 429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299">
                  <a:moveTo>
                    <a:pt x="0" y="0"/>
                  </a:moveTo>
                  <a:lnTo>
                    <a:pt x="0" y="429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10246363" y="3560933"/>
              <a:ext cx="0" cy="2599205"/>
            </a:xfrm>
            <a:custGeom>
              <a:avLst/>
              <a:gdLst>
                <a:gd name="T0" fmla="*/ 0 h 4299"/>
                <a:gd name="T1" fmla="*/ 4299 h 4299"/>
                <a:gd name="T2" fmla="*/ 0 h 4299"/>
                <a:gd name="T3" fmla="*/ 0 h 429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299">
                  <a:moveTo>
                    <a:pt x="0" y="0"/>
                  </a:moveTo>
                  <a:lnTo>
                    <a:pt x="0" y="4299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8"/>
            <p:cNvSpPr>
              <a:spLocks/>
            </p:cNvSpPr>
            <p:nvPr/>
          </p:nvSpPr>
          <p:spPr bwMode="auto">
            <a:xfrm>
              <a:off x="6955378" y="5793746"/>
              <a:ext cx="2652499" cy="72553"/>
            </a:xfrm>
            <a:custGeom>
              <a:avLst/>
              <a:gdLst>
                <a:gd name="T0" fmla="*/ 0 w 4387"/>
                <a:gd name="T1" fmla="*/ 0 h 120"/>
                <a:gd name="T2" fmla="*/ 0 w 4387"/>
                <a:gd name="T3" fmla="*/ 40 h 120"/>
                <a:gd name="T4" fmla="*/ 0 w 4387"/>
                <a:gd name="T5" fmla="*/ 40 h 120"/>
                <a:gd name="T6" fmla="*/ 2 w 4387"/>
                <a:gd name="T7" fmla="*/ 56 h 120"/>
                <a:gd name="T8" fmla="*/ 6 w 4387"/>
                <a:gd name="T9" fmla="*/ 70 h 120"/>
                <a:gd name="T10" fmla="*/ 14 w 4387"/>
                <a:gd name="T11" fmla="*/ 84 h 120"/>
                <a:gd name="T12" fmla="*/ 24 w 4387"/>
                <a:gd name="T13" fmla="*/ 96 h 120"/>
                <a:gd name="T14" fmla="*/ 36 w 4387"/>
                <a:gd name="T15" fmla="*/ 106 h 120"/>
                <a:gd name="T16" fmla="*/ 50 w 4387"/>
                <a:gd name="T17" fmla="*/ 114 h 120"/>
                <a:gd name="T18" fmla="*/ 64 w 4387"/>
                <a:gd name="T19" fmla="*/ 120 h 120"/>
                <a:gd name="T20" fmla="*/ 80 w 4387"/>
                <a:gd name="T21" fmla="*/ 120 h 120"/>
                <a:gd name="T22" fmla="*/ 4305 w 4387"/>
                <a:gd name="T23" fmla="*/ 120 h 120"/>
                <a:gd name="T24" fmla="*/ 4305 w 4387"/>
                <a:gd name="T25" fmla="*/ 120 h 120"/>
                <a:gd name="T26" fmla="*/ 4321 w 4387"/>
                <a:gd name="T27" fmla="*/ 120 h 120"/>
                <a:gd name="T28" fmla="*/ 4337 w 4387"/>
                <a:gd name="T29" fmla="*/ 114 h 120"/>
                <a:gd name="T30" fmla="*/ 4351 w 4387"/>
                <a:gd name="T31" fmla="*/ 106 h 120"/>
                <a:gd name="T32" fmla="*/ 4363 w 4387"/>
                <a:gd name="T33" fmla="*/ 96 h 120"/>
                <a:gd name="T34" fmla="*/ 4373 w 4387"/>
                <a:gd name="T35" fmla="*/ 84 h 120"/>
                <a:gd name="T36" fmla="*/ 4379 w 4387"/>
                <a:gd name="T37" fmla="*/ 70 h 120"/>
                <a:gd name="T38" fmla="*/ 4385 w 4387"/>
                <a:gd name="T39" fmla="*/ 56 h 120"/>
                <a:gd name="T40" fmla="*/ 4387 w 4387"/>
                <a:gd name="T41" fmla="*/ 40 h 120"/>
                <a:gd name="T42" fmla="*/ 4387 w 4387"/>
                <a:gd name="T43" fmla="*/ 0 h 120"/>
                <a:gd name="T44" fmla="*/ 0 w 4387"/>
                <a:gd name="T4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87" h="120">
                  <a:moveTo>
                    <a:pt x="0" y="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" y="56"/>
                  </a:lnTo>
                  <a:lnTo>
                    <a:pt x="6" y="70"/>
                  </a:lnTo>
                  <a:lnTo>
                    <a:pt x="14" y="84"/>
                  </a:lnTo>
                  <a:lnTo>
                    <a:pt x="24" y="96"/>
                  </a:lnTo>
                  <a:lnTo>
                    <a:pt x="36" y="106"/>
                  </a:lnTo>
                  <a:lnTo>
                    <a:pt x="50" y="114"/>
                  </a:lnTo>
                  <a:lnTo>
                    <a:pt x="64" y="120"/>
                  </a:lnTo>
                  <a:lnTo>
                    <a:pt x="80" y="120"/>
                  </a:lnTo>
                  <a:lnTo>
                    <a:pt x="4305" y="120"/>
                  </a:lnTo>
                  <a:lnTo>
                    <a:pt x="4305" y="120"/>
                  </a:lnTo>
                  <a:lnTo>
                    <a:pt x="4321" y="120"/>
                  </a:lnTo>
                  <a:lnTo>
                    <a:pt x="4337" y="114"/>
                  </a:lnTo>
                  <a:lnTo>
                    <a:pt x="4351" y="106"/>
                  </a:lnTo>
                  <a:lnTo>
                    <a:pt x="4363" y="96"/>
                  </a:lnTo>
                  <a:lnTo>
                    <a:pt x="4373" y="84"/>
                  </a:lnTo>
                  <a:lnTo>
                    <a:pt x="4379" y="70"/>
                  </a:lnTo>
                  <a:lnTo>
                    <a:pt x="4385" y="56"/>
                  </a:lnTo>
                  <a:lnTo>
                    <a:pt x="4387" y="40"/>
                  </a:lnTo>
                  <a:lnTo>
                    <a:pt x="43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9"/>
            <p:cNvSpPr>
              <a:spLocks/>
            </p:cNvSpPr>
            <p:nvPr/>
          </p:nvSpPr>
          <p:spPr bwMode="auto">
            <a:xfrm>
              <a:off x="7192391" y="4329388"/>
              <a:ext cx="2178472" cy="1408734"/>
            </a:xfrm>
            <a:custGeom>
              <a:avLst/>
              <a:gdLst>
                <a:gd name="T0" fmla="*/ 3603 w 3603"/>
                <a:gd name="T1" fmla="*/ 2330 h 2330"/>
                <a:gd name="T2" fmla="*/ 3603 w 3603"/>
                <a:gd name="T3" fmla="*/ 82 h 2330"/>
                <a:gd name="T4" fmla="*/ 3603 w 3603"/>
                <a:gd name="T5" fmla="*/ 82 h 2330"/>
                <a:gd name="T6" fmla="*/ 3601 w 3603"/>
                <a:gd name="T7" fmla="*/ 66 h 2330"/>
                <a:gd name="T8" fmla="*/ 3597 w 3603"/>
                <a:gd name="T9" fmla="*/ 50 h 2330"/>
                <a:gd name="T10" fmla="*/ 3589 w 3603"/>
                <a:gd name="T11" fmla="*/ 36 h 2330"/>
                <a:gd name="T12" fmla="*/ 3579 w 3603"/>
                <a:gd name="T13" fmla="*/ 24 h 2330"/>
                <a:gd name="T14" fmla="*/ 3565 w 3603"/>
                <a:gd name="T15" fmla="*/ 14 h 2330"/>
                <a:gd name="T16" fmla="*/ 3551 w 3603"/>
                <a:gd name="T17" fmla="*/ 6 h 2330"/>
                <a:gd name="T18" fmla="*/ 3537 w 3603"/>
                <a:gd name="T19" fmla="*/ 0 h 2330"/>
                <a:gd name="T20" fmla="*/ 3519 w 3603"/>
                <a:gd name="T21" fmla="*/ 0 h 2330"/>
                <a:gd name="T22" fmla="*/ 82 w 3603"/>
                <a:gd name="T23" fmla="*/ 0 h 2330"/>
                <a:gd name="T24" fmla="*/ 82 w 3603"/>
                <a:gd name="T25" fmla="*/ 0 h 2330"/>
                <a:gd name="T26" fmla="*/ 66 w 3603"/>
                <a:gd name="T27" fmla="*/ 0 h 2330"/>
                <a:gd name="T28" fmla="*/ 50 w 3603"/>
                <a:gd name="T29" fmla="*/ 6 h 2330"/>
                <a:gd name="T30" fmla="*/ 36 w 3603"/>
                <a:gd name="T31" fmla="*/ 14 h 2330"/>
                <a:gd name="T32" fmla="*/ 24 w 3603"/>
                <a:gd name="T33" fmla="*/ 24 h 2330"/>
                <a:gd name="T34" fmla="*/ 14 w 3603"/>
                <a:gd name="T35" fmla="*/ 36 h 2330"/>
                <a:gd name="T36" fmla="*/ 6 w 3603"/>
                <a:gd name="T37" fmla="*/ 50 h 2330"/>
                <a:gd name="T38" fmla="*/ 2 w 3603"/>
                <a:gd name="T39" fmla="*/ 66 h 2330"/>
                <a:gd name="T40" fmla="*/ 0 w 3603"/>
                <a:gd name="T41" fmla="*/ 82 h 2330"/>
                <a:gd name="T42" fmla="*/ 0 w 3603"/>
                <a:gd name="T43" fmla="*/ 2330 h 2330"/>
                <a:gd name="T44" fmla="*/ 3603 w 3603"/>
                <a:gd name="T45" fmla="*/ 2330 h 2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03" h="2330">
                  <a:moveTo>
                    <a:pt x="3603" y="2330"/>
                  </a:moveTo>
                  <a:lnTo>
                    <a:pt x="3603" y="82"/>
                  </a:lnTo>
                  <a:lnTo>
                    <a:pt x="3603" y="82"/>
                  </a:lnTo>
                  <a:lnTo>
                    <a:pt x="3601" y="66"/>
                  </a:lnTo>
                  <a:lnTo>
                    <a:pt x="3597" y="50"/>
                  </a:lnTo>
                  <a:lnTo>
                    <a:pt x="3589" y="36"/>
                  </a:lnTo>
                  <a:lnTo>
                    <a:pt x="3579" y="24"/>
                  </a:lnTo>
                  <a:lnTo>
                    <a:pt x="3565" y="14"/>
                  </a:lnTo>
                  <a:lnTo>
                    <a:pt x="3551" y="6"/>
                  </a:lnTo>
                  <a:lnTo>
                    <a:pt x="3537" y="0"/>
                  </a:lnTo>
                  <a:lnTo>
                    <a:pt x="3519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66" y="0"/>
                  </a:lnTo>
                  <a:lnTo>
                    <a:pt x="50" y="6"/>
                  </a:lnTo>
                  <a:lnTo>
                    <a:pt x="36" y="14"/>
                  </a:lnTo>
                  <a:lnTo>
                    <a:pt x="24" y="24"/>
                  </a:lnTo>
                  <a:lnTo>
                    <a:pt x="14" y="36"/>
                  </a:lnTo>
                  <a:lnTo>
                    <a:pt x="6" y="50"/>
                  </a:lnTo>
                  <a:lnTo>
                    <a:pt x="2" y="66"/>
                  </a:lnTo>
                  <a:lnTo>
                    <a:pt x="0" y="82"/>
                  </a:lnTo>
                  <a:lnTo>
                    <a:pt x="0" y="2330"/>
                  </a:lnTo>
                  <a:lnTo>
                    <a:pt x="3603" y="233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0"/>
            <p:cNvSpPr>
              <a:spLocks/>
            </p:cNvSpPr>
            <p:nvPr/>
          </p:nvSpPr>
          <p:spPr bwMode="auto">
            <a:xfrm>
              <a:off x="6915472" y="5736913"/>
              <a:ext cx="2731101" cy="90691"/>
            </a:xfrm>
            <a:custGeom>
              <a:avLst/>
              <a:gdLst>
                <a:gd name="T0" fmla="*/ 0 w 4517"/>
                <a:gd name="T1" fmla="*/ 0 h 150"/>
                <a:gd name="T2" fmla="*/ 0 w 4517"/>
                <a:gd name="T3" fmla="*/ 48 h 150"/>
                <a:gd name="T4" fmla="*/ 0 w 4517"/>
                <a:gd name="T5" fmla="*/ 48 h 150"/>
                <a:gd name="T6" fmla="*/ 2 w 4517"/>
                <a:gd name="T7" fmla="*/ 70 h 150"/>
                <a:gd name="T8" fmla="*/ 8 w 4517"/>
                <a:gd name="T9" fmla="*/ 88 h 150"/>
                <a:gd name="T10" fmla="*/ 14 w 4517"/>
                <a:gd name="T11" fmla="*/ 106 h 150"/>
                <a:gd name="T12" fmla="*/ 24 w 4517"/>
                <a:gd name="T13" fmla="*/ 120 h 150"/>
                <a:gd name="T14" fmla="*/ 38 w 4517"/>
                <a:gd name="T15" fmla="*/ 134 h 150"/>
                <a:gd name="T16" fmla="*/ 52 w 4517"/>
                <a:gd name="T17" fmla="*/ 142 h 150"/>
                <a:gd name="T18" fmla="*/ 66 w 4517"/>
                <a:gd name="T19" fmla="*/ 148 h 150"/>
                <a:gd name="T20" fmla="*/ 84 w 4517"/>
                <a:gd name="T21" fmla="*/ 150 h 150"/>
                <a:gd name="T22" fmla="*/ 4435 w 4517"/>
                <a:gd name="T23" fmla="*/ 150 h 150"/>
                <a:gd name="T24" fmla="*/ 4435 w 4517"/>
                <a:gd name="T25" fmla="*/ 150 h 150"/>
                <a:gd name="T26" fmla="*/ 4451 w 4517"/>
                <a:gd name="T27" fmla="*/ 148 h 150"/>
                <a:gd name="T28" fmla="*/ 4467 w 4517"/>
                <a:gd name="T29" fmla="*/ 142 h 150"/>
                <a:gd name="T30" fmla="*/ 4481 w 4517"/>
                <a:gd name="T31" fmla="*/ 134 h 150"/>
                <a:gd name="T32" fmla="*/ 4493 w 4517"/>
                <a:gd name="T33" fmla="*/ 120 h 150"/>
                <a:gd name="T34" fmla="*/ 4503 w 4517"/>
                <a:gd name="T35" fmla="*/ 106 h 150"/>
                <a:gd name="T36" fmla="*/ 4511 w 4517"/>
                <a:gd name="T37" fmla="*/ 88 h 150"/>
                <a:gd name="T38" fmla="*/ 4517 w 4517"/>
                <a:gd name="T39" fmla="*/ 70 h 150"/>
                <a:gd name="T40" fmla="*/ 4517 w 4517"/>
                <a:gd name="T41" fmla="*/ 48 h 150"/>
                <a:gd name="T42" fmla="*/ 4517 w 4517"/>
                <a:gd name="T43" fmla="*/ 0 h 150"/>
                <a:gd name="T44" fmla="*/ 0 w 4517"/>
                <a:gd name="T4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17" h="150">
                  <a:moveTo>
                    <a:pt x="0" y="0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2" y="70"/>
                  </a:lnTo>
                  <a:lnTo>
                    <a:pt x="8" y="88"/>
                  </a:lnTo>
                  <a:lnTo>
                    <a:pt x="14" y="106"/>
                  </a:lnTo>
                  <a:lnTo>
                    <a:pt x="24" y="120"/>
                  </a:lnTo>
                  <a:lnTo>
                    <a:pt x="38" y="134"/>
                  </a:lnTo>
                  <a:lnTo>
                    <a:pt x="52" y="142"/>
                  </a:lnTo>
                  <a:lnTo>
                    <a:pt x="66" y="148"/>
                  </a:lnTo>
                  <a:lnTo>
                    <a:pt x="84" y="150"/>
                  </a:lnTo>
                  <a:lnTo>
                    <a:pt x="4435" y="150"/>
                  </a:lnTo>
                  <a:lnTo>
                    <a:pt x="4435" y="150"/>
                  </a:lnTo>
                  <a:lnTo>
                    <a:pt x="4451" y="148"/>
                  </a:lnTo>
                  <a:lnTo>
                    <a:pt x="4467" y="142"/>
                  </a:lnTo>
                  <a:lnTo>
                    <a:pt x="4481" y="134"/>
                  </a:lnTo>
                  <a:lnTo>
                    <a:pt x="4493" y="120"/>
                  </a:lnTo>
                  <a:lnTo>
                    <a:pt x="4503" y="106"/>
                  </a:lnTo>
                  <a:lnTo>
                    <a:pt x="4511" y="88"/>
                  </a:lnTo>
                  <a:lnTo>
                    <a:pt x="4517" y="70"/>
                  </a:lnTo>
                  <a:lnTo>
                    <a:pt x="4517" y="48"/>
                  </a:lnTo>
                  <a:lnTo>
                    <a:pt x="4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1"/>
            <p:cNvSpPr>
              <a:spLocks/>
            </p:cNvSpPr>
            <p:nvPr/>
          </p:nvSpPr>
          <p:spPr bwMode="auto">
            <a:xfrm>
              <a:off x="8058217" y="5736913"/>
              <a:ext cx="446820" cy="38695"/>
            </a:xfrm>
            <a:custGeom>
              <a:avLst/>
              <a:gdLst>
                <a:gd name="T0" fmla="*/ 0 w 739"/>
                <a:gd name="T1" fmla="*/ 0 h 64"/>
                <a:gd name="T2" fmla="*/ 0 w 739"/>
                <a:gd name="T3" fmla="*/ 0 h 64"/>
                <a:gd name="T4" fmla="*/ 2 w 739"/>
                <a:gd name="T5" fmla="*/ 12 h 64"/>
                <a:gd name="T6" fmla="*/ 8 w 739"/>
                <a:gd name="T7" fmla="*/ 26 h 64"/>
                <a:gd name="T8" fmla="*/ 14 w 739"/>
                <a:gd name="T9" fmla="*/ 36 h 64"/>
                <a:gd name="T10" fmla="*/ 24 w 739"/>
                <a:gd name="T11" fmla="*/ 46 h 64"/>
                <a:gd name="T12" fmla="*/ 34 w 739"/>
                <a:gd name="T13" fmla="*/ 54 h 64"/>
                <a:gd name="T14" fmla="*/ 46 w 739"/>
                <a:gd name="T15" fmla="*/ 60 h 64"/>
                <a:gd name="T16" fmla="*/ 58 w 739"/>
                <a:gd name="T17" fmla="*/ 64 h 64"/>
                <a:gd name="T18" fmla="*/ 72 w 739"/>
                <a:gd name="T19" fmla="*/ 64 h 64"/>
                <a:gd name="T20" fmla="*/ 667 w 739"/>
                <a:gd name="T21" fmla="*/ 64 h 64"/>
                <a:gd name="T22" fmla="*/ 667 w 739"/>
                <a:gd name="T23" fmla="*/ 64 h 64"/>
                <a:gd name="T24" fmla="*/ 681 w 739"/>
                <a:gd name="T25" fmla="*/ 64 h 64"/>
                <a:gd name="T26" fmla="*/ 693 w 739"/>
                <a:gd name="T27" fmla="*/ 60 h 64"/>
                <a:gd name="T28" fmla="*/ 705 w 739"/>
                <a:gd name="T29" fmla="*/ 54 h 64"/>
                <a:gd name="T30" fmla="*/ 715 w 739"/>
                <a:gd name="T31" fmla="*/ 46 h 64"/>
                <a:gd name="T32" fmla="*/ 723 w 739"/>
                <a:gd name="T33" fmla="*/ 36 h 64"/>
                <a:gd name="T34" fmla="*/ 731 w 739"/>
                <a:gd name="T35" fmla="*/ 26 h 64"/>
                <a:gd name="T36" fmla="*/ 735 w 739"/>
                <a:gd name="T37" fmla="*/ 12 h 64"/>
                <a:gd name="T38" fmla="*/ 739 w 739"/>
                <a:gd name="T39" fmla="*/ 0 h 64"/>
                <a:gd name="T40" fmla="*/ 0 w 739"/>
                <a:gd name="T4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9" h="64">
                  <a:moveTo>
                    <a:pt x="0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8" y="26"/>
                  </a:lnTo>
                  <a:lnTo>
                    <a:pt x="14" y="36"/>
                  </a:lnTo>
                  <a:lnTo>
                    <a:pt x="24" y="46"/>
                  </a:lnTo>
                  <a:lnTo>
                    <a:pt x="34" y="54"/>
                  </a:lnTo>
                  <a:lnTo>
                    <a:pt x="46" y="60"/>
                  </a:lnTo>
                  <a:lnTo>
                    <a:pt x="58" y="64"/>
                  </a:lnTo>
                  <a:lnTo>
                    <a:pt x="72" y="64"/>
                  </a:lnTo>
                  <a:lnTo>
                    <a:pt x="667" y="64"/>
                  </a:lnTo>
                  <a:lnTo>
                    <a:pt x="667" y="64"/>
                  </a:lnTo>
                  <a:lnTo>
                    <a:pt x="681" y="64"/>
                  </a:lnTo>
                  <a:lnTo>
                    <a:pt x="693" y="60"/>
                  </a:lnTo>
                  <a:lnTo>
                    <a:pt x="705" y="54"/>
                  </a:lnTo>
                  <a:lnTo>
                    <a:pt x="715" y="46"/>
                  </a:lnTo>
                  <a:lnTo>
                    <a:pt x="723" y="36"/>
                  </a:lnTo>
                  <a:lnTo>
                    <a:pt x="731" y="26"/>
                  </a:lnTo>
                  <a:lnTo>
                    <a:pt x="735" y="12"/>
                  </a:lnTo>
                  <a:lnTo>
                    <a:pt x="7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62"/>
            <p:cNvSpPr>
              <a:spLocks noChangeArrowheads="1"/>
            </p:cNvSpPr>
            <p:nvPr/>
          </p:nvSpPr>
          <p:spPr bwMode="auto">
            <a:xfrm>
              <a:off x="7277039" y="4424916"/>
              <a:ext cx="2009176" cy="1217678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3"/>
            <p:cNvSpPr>
              <a:spLocks/>
            </p:cNvSpPr>
            <p:nvPr/>
          </p:nvSpPr>
          <p:spPr bwMode="auto">
            <a:xfrm>
              <a:off x="8254117" y="4343899"/>
              <a:ext cx="70742" cy="72553"/>
            </a:xfrm>
            <a:custGeom>
              <a:avLst/>
              <a:gdLst>
                <a:gd name="T0" fmla="*/ 117 w 117"/>
                <a:gd name="T1" fmla="*/ 60 h 120"/>
                <a:gd name="T2" fmla="*/ 117 w 117"/>
                <a:gd name="T3" fmla="*/ 60 h 120"/>
                <a:gd name="T4" fmla="*/ 117 w 117"/>
                <a:gd name="T5" fmla="*/ 72 h 120"/>
                <a:gd name="T6" fmla="*/ 113 w 117"/>
                <a:gd name="T7" fmla="*/ 82 h 120"/>
                <a:gd name="T8" fmla="*/ 107 w 117"/>
                <a:gd name="T9" fmla="*/ 94 h 120"/>
                <a:gd name="T10" fmla="*/ 101 w 117"/>
                <a:gd name="T11" fmla="*/ 102 h 120"/>
                <a:gd name="T12" fmla="*/ 92 w 117"/>
                <a:gd name="T13" fmla="*/ 110 h 120"/>
                <a:gd name="T14" fmla="*/ 82 w 117"/>
                <a:gd name="T15" fmla="*/ 114 h 120"/>
                <a:gd name="T16" fmla="*/ 72 w 117"/>
                <a:gd name="T17" fmla="*/ 118 h 120"/>
                <a:gd name="T18" fmla="*/ 60 w 117"/>
                <a:gd name="T19" fmla="*/ 120 h 120"/>
                <a:gd name="T20" fmla="*/ 60 w 117"/>
                <a:gd name="T21" fmla="*/ 120 h 120"/>
                <a:gd name="T22" fmla="*/ 48 w 117"/>
                <a:gd name="T23" fmla="*/ 118 h 120"/>
                <a:gd name="T24" fmla="*/ 36 w 117"/>
                <a:gd name="T25" fmla="*/ 114 h 120"/>
                <a:gd name="T26" fmla="*/ 26 w 117"/>
                <a:gd name="T27" fmla="*/ 110 h 120"/>
                <a:gd name="T28" fmla="*/ 18 w 117"/>
                <a:gd name="T29" fmla="*/ 102 h 120"/>
                <a:gd name="T30" fmla="*/ 10 w 117"/>
                <a:gd name="T31" fmla="*/ 94 h 120"/>
                <a:gd name="T32" fmla="*/ 4 w 117"/>
                <a:gd name="T33" fmla="*/ 82 h 120"/>
                <a:gd name="T34" fmla="*/ 2 w 117"/>
                <a:gd name="T35" fmla="*/ 72 h 120"/>
                <a:gd name="T36" fmla="*/ 0 w 117"/>
                <a:gd name="T37" fmla="*/ 60 h 120"/>
                <a:gd name="T38" fmla="*/ 0 w 117"/>
                <a:gd name="T39" fmla="*/ 60 h 120"/>
                <a:gd name="T40" fmla="*/ 2 w 117"/>
                <a:gd name="T41" fmla="*/ 48 h 120"/>
                <a:gd name="T42" fmla="*/ 4 w 117"/>
                <a:gd name="T43" fmla="*/ 36 h 120"/>
                <a:gd name="T44" fmla="*/ 10 w 117"/>
                <a:gd name="T45" fmla="*/ 26 h 120"/>
                <a:gd name="T46" fmla="*/ 18 w 117"/>
                <a:gd name="T47" fmla="*/ 18 h 120"/>
                <a:gd name="T48" fmla="*/ 26 w 117"/>
                <a:gd name="T49" fmla="*/ 10 h 120"/>
                <a:gd name="T50" fmla="*/ 36 w 117"/>
                <a:gd name="T51" fmla="*/ 6 h 120"/>
                <a:gd name="T52" fmla="*/ 48 w 117"/>
                <a:gd name="T53" fmla="*/ 2 h 120"/>
                <a:gd name="T54" fmla="*/ 60 w 117"/>
                <a:gd name="T55" fmla="*/ 0 h 120"/>
                <a:gd name="T56" fmla="*/ 60 w 117"/>
                <a:gd name="T57" fmla="*/ 0 h 120"/>
                <a:gd name="T58" fmla="*/ 72 w 117"/>
                <a:gd name="T59" fmla="*/ 2 h 120"/>
                <a:gd name="T60" fmla="*/ 82 w 117"/>
                <a:gd name="T61" fmla="*/ 6 h 120"/>
                <a:gd name="T62" fmla="*/ 92 w 117"/>
                <a:gd name="T63" fmla="*/ 10 h 120"/>
                <a:gd name="T64" fmla="*/ 101 w 117"/>
                <a:gd name="T65" fmla="*/ 18 h 120"/>
                <a:gd name="T66" fmla="*/ 107 w 117"/>
                <a:gd name="T67" fmla="*/ 26 h 120"/>
                <a:gd name="T68" fmla="*/ 113 w 117"/>
                <a:gd name="T69" fmla="*/ 36 h 120"/>
                <a:gd name="T70" fmla="*/ 117 w 117"/>
                <a:gd name="T71" fmla="*/ 48 h 120"/>
                <a:gd name="T72" fmla="*/ 117 w 117"/>
                <a:gd name="T73" fmla="*/ 60 h 120"/>
                <a:gd name="T74" fmla="*/ 117 w 117"/>
                <a:gd name="T75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120">
                  <a:moveTo>
                    <a:pt x="117" y="60"/>
                  </a:moveTo>
                  <a:lnTo>
                    <a:pt x="117" y="60"/>
                  </a:lnTo>
                  <a:lnTo>
                    <a:pt x="117" y="72"/>
                  </a:lnTo>
                  <a:lnTo>
                    <a:pt x="113" y="82"/>
                  </a:lnTo>
                  <a:lnTo>
                    <a:pt x="107" y="94"/>
                  </a:lnTo>
                  <a:lnTo>
                    <a:pt x="101" y="102"/>
                  </a:lnTo>
                  <a:lnTo>
                    <a:pt x="92" y="110"/>
                  </a:lnTo>
                  <a:lnTo>
                    <a:pt x="82" y="114"/>
                  </a:lnTo>
                  <a:lnTo>
                    <a:pt x="72" y="118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48" y="118"/>
                  </a:lnTo>
                  <a:lnTo>
                    <a:pt x="36" y="114"/>
                  </a:lnTo>
                  <a:lnTo>
                    <a:pt x="26" y="110"/>
                  </a:lnTo>
                  <a:lnTo>
                    <a:pt x="18" y="102"/>
                  </a:lnTo>
                  <a:lnTo>
                    <a:pt x="10" y="94"/>
                  </a:lnTo>
                  <a:lnTo>
                    <a:pt x="4" y="82"/>
                  </a:lnTo>
                  <a:lnTo>
                    <a:pt x="2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48"/>
                  </a:lnTo>
                  <a:lnTo>
                    <a:pt x="4" y="36"/>
                  </a:lnTo>
                  <a:lnTo>
                    <a:pt x="10" y="26"/>
                  </a:lnTo>
                  <a:lnTo>
                    <a:pt x="18" y="18"/>
                  </a:lnTo>
                  <a:lnTo>
                    <a:pt x="26" y="10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2" y="6"/>
                  </a:lnTo>
                  <a:lnTo>
                    <a:pt x="92" y="10"/>
                  </a:lnTo>
                  <a:lnTo>
                    <a:pt x="101" y="18"/>
                  </a:lnTo>
                  <a:lnTo>
                    <a:pt x="107" y="26"/>
                  </a:lnTo>
                  <a:lnTo>
                    <a:pt x="113" y="36"/>
                  </a:lnTo>
                  <a:lnTo>
                    <a:pt x="117" y="48"/>
                  </a:lnTo>
                  <a:lnTo>
                    <a:pt x="117" y="60"/>
                  </a:lnTo>
                  <a:lnTo>
                    <a:pt x="117" y="6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8268628" y="4359618"/>
              <a:ext cx="42324" cy="42322"/>
            </a:xfrm>
            <a:custGeom>
              <a:avLst/>
              <a:gdLst>
                <a:gd name="T0" fmla="*/ 0 w 70"/>
                <a:gd name="T1" fmla="*/ 34 h 70"/>
                <a:gd name="T2" fmla="*/ 0 w 70"/>
                <a:gd name="T3" fmla="*/ 34 h 70"/>
                <a:gd name="T4" fmla="*/ 2 w 70"/>
                <a:gd name="T5" fmla="*/ 28 h 70"/>
                <a:gd name="T6" fmla="*/ 4 w 70"/>
                <a:gd name="T7" fmla="*/ 20 h 70"/>
                <a:gd name="T8" fmla="*/ 6 w 70"/>
                <a:gd name="T9" fmla="*/ 14 h 70"/>
                <a:gd name="T10" fmla="*/ 10 w 70"/>
                <a:gd name="T11" fmla="*/ 10 h 70"/>
                <a:gd name="T12" fmla="*/ 16 w 70"/>
                <a:gd name="T13" fmla="*/ 6 h 70"/>
                <a:gd name="T14" fmla="*/ 22 w 70"/>
                <a:gd name="T15" fmla="*/ 2 h 70"/>
                <a:gd name="T16" fmla="*/ 28 w 70"/>
                <a:gd name="T17" fmla="*/ 0 h 70"/>
                <a:gd name="T18" fmla="*/ 36 w 70"/>
                <a:gd name="T19" fmla="*/ 0 h 70"/>
                <a:gd name="T20" fmla="*/ 36 w 70"/>
                <a:gd name="T21" fmla="*/ 0 h 70"/>
                <a:gd name="T22" fmla="*/ 42 w 70"/>
                <a:gd name="T23" fmla="*/ 0 h 70"/>
                <a:gd name="T24" fmla="*/ 50 w 70"/>
                <a:gd name="T25" fmla="*/ 2 h 70"/>
                <a:gd name="T26" fmla="*/ 56 w 70"/>
                <a:gd name="T27" fmla="*/ 6 h 70"/>
                <a:gd name="T28" fmla="*/ 60 w 70"/>
                <a:gd name="T29" fmla="*/ 10 h 70"/>
                <a:gd name="T30" fmla="*/ 64 w 70"/>
                <a:gd name="T31" fmla="*/ 14 h 70"/>
                <a:gd name="T32" fmla="*/ 68 w 70"/>
                <a:gd name="T33" fmla="*/ 20 h 70"/>
                <a:gd name="T34" fmla="*/ 70 w 70"/>
                <a:gd name="T35" fmla="*/ 28 h 70"/>
                <a:gd name="T36" fmla="*/ 70 w 70"/>
                <a:gd name="T37" fmla="*/ 34 h 70"/>
                <a:gd name="T38" fmla="*/ 70 w 70"/>
                <a:gd name="T39" fmla="*/ 34 h 70"/>
                <a:gd name="T40" fmla="*/ 70 w 70"/>
                <a:gd name="T41" fmla="*/ 42 h 70"/>
                <a:gd name="T42" fmla="*/ 68 w 70"/>
                <a:gd name="T43" fmla="*/ 48 h 70"/>
                <a:gd name="T44" fmla="*/ 64 w 70"/>
                <a:gd name="T45" fmla="*/ 54 h 70"/>
                <a:gd name="T46" fmla="*/ 60 w 70"/>
                <a:gd name="T47" fmla="*/ 58 h 70"/>
                <a:gd name="T48" fmla="*/ 56 w 70"/>
                <a:gd name="T49" fmla="*/ 64 h 70"/>
                <a:gd name="T50" fmla="*/ 50 w 70"/>
                <a:gd name="T51" fmla="*/ 66 h 70"/>
                <a:gd name="T52" fmla="*/ 42 w 70"/>
                <a:gd name="T53" fmla="*/ 68 h 70"/>
                <a:gd name="T54" fmla="*/ 36 w 70"/>
                <a:gd name="T55" fmla="*/ 70 h 70"/>
                <a:gd name="T56" fmla="*/ 36 w 70"/>
                <a:gd name="T57" fmla="*/ 70 h 70"/>
                <a:gd name="T58" fmla="*/ 28 w 70"/>
                <a:gd name="T59" fmla="*/ 68 h 70"/>
                <a:gd name="T60" fmla="*/ 22 w 70"/>
                <a:gd name="T61" fmla="*/ 66 h 70"/>
                <a:gd name="T62" fmla="*/ 16 w 70"/>
                <a:gd name="T63" fmla="*/ 64 h 70"/>
                <a:gd name="T64" fmla="*/ 10 w 70"/>
                <a:gd name="T65" fmla="*/ 58 h 70"/>
                <a:gd name="T66" fmla="*/ 6 w 70"/>
                <a:gd name="T67" fmla="*/ 54 h 70"/>
                <a:gd name="T68" fmla="*/ 4 w 70"/>
                <a:gd name="T69" fmla="*/ 48 h 70"/>
                <a:gd name="T70" fmla="*/ 2 w 70"/>
                <a:gd name="T71" fmla="*/ 42 h 70"/>
                <a:gd name="T72" fmla="*/ 0 w 70"/>
                <a:gd name="T73" fmla="*/ 34 h 70"/>
                <a:gd name="T74" fmla="*/ 0 w 70"/>
                <a:gd name="T75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0">
                  <a:moveTo>
                    <a:pt x="0" y="34"/>
                  </a:moveTo>
                  <a:lnTo>
                    <a:pt x="0" y="34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0" y="10"/>
                  </a:lnTo>
                  <a:lnTo>
                    <a:pt x="64" y="14"/>
                  </a:lnTo>
                  <a:lnTo>
                    <a:pt x="68" y="20"/>
                  </a:lnTo>
                  <a:lnTo>
                    <a:pt x="70" y="28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42"/>
                  </a:lnTo>
                  <a:lnTo>
                    <a:pt x="68" y="48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56" y="64"/>
                  </a:lnTo>
                  <a:lnTo>
                    <a:pt x="50" y="66"/>
                  </a:lnTo>
                  <a:lnTo>
                    <a:pt x="42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6" y="64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5"/>
            <p:cNvSpPr>
              <a:spLocks/>
            </p:cNvSpPr>
            <p:nvPr/>
          </p:nvSpPr>
          <p:spPr bwMode="auto">
            <a:xfrm>
              <a:off x="8268628" y="4363246"/>
              <a:ext cx="38696" cy="38695"/>
            </a:xfrm>
            <a:custGeom>
              <a:avLst/>
              <a:gdLst>
                <a:gd name="T0" fmla="*/ 0 w 64"/>
                <a:gd name="T1" fmla="*/ 32 h 64"/>
                <a:gd name="T2" fmla="*/ 0 w 64"/>
                <a:gd name="T3" fmla="*/ 32 h 64"/>
                <a:gd name="T4" fmla="*/ 2 w 64"/>
                <a:gd name="T5" fmla="*/ 26 h 64"/>
                <a:gd name="T6" fmla="*/ 4 w 64"/>
                <a:gd name="T7" fmla="*/ 20 h 64"/>
                <a:gd name="T8" fmla="*/ 10 w 64"/>
                <a:gd name="T9" fmla="*/ 10 h 64"/>
                <a:gd name="T10" fmla="*/ 20 w 64"/>
                <a:gd name="T11" fmla="*/ 2 h 64"/>
                <a:gd name="T12" fmla="*/ 26 w 64"/>
                <a:gd name="T13" fmla="*/ 0 h 64"/>
                <a:gd name="T14" fmla="*/ 32 w 64"/>
                <a:gd name="T15" fmla="*/ 0 h 64"/>
                <a:gd name="T16" fmla="*/ 32 w 64"/>
                <a:gd name="T17" fmla="*/ 0 h 64"/>
                <a:gd name="T18" fmla="*/ 38 w 64"/>
                <a:gd name="T19" fmla="*/ 0 h 64"/>
                <a:gd name="T20" fmla="*/ 44 w 64"/>
                <a:gd name="T21" fmla="*/ 2 h 64"/>
                <a:gd name="T22" fmla="*/ 54 w 64"/>
                <a:gd name="T23" fmla="*/ 10 h 64"/>
                <a:gd name="T24" fmla="*/ 62 w 64"/>
                <a:gd name="T25" fmla="*/ 20 h 64"/>
                <a:gd name="T26" fmla="*/ 62 w 64"/>
                <a:gd name="T27" fmla="*/ 26 h 64"/>
                <a:gd name="T28" fmla="*/ 64 w 64"/>
                <a:gd name="T29" fmla="*/ 32 h 64"/>
                <a:gd name="T30" fmla="*/ 64 w 64"/>
                <a:gd name="T31" fmla="*/ 32 h 64"/>
                <a:gd name="T32" fmla="*/ 62 w 64"/>
                <a:gd name="T33" fmla="*/ 38 h 64"/>
                <a:gd name="T34" fmla="*/ 62 w 64"/>
                <a:gd name="T35" fmla="*/ 44 h 64"/>
                <a:gd name="T36" fmla="*/ 54 w 64"/>
                <a:gd name="T37" fmla="*/ 54 h 64"/>
                <a:gd name="T38" fmla="*/ 44 w 64"/>
                <a:gd name="T39" fmla="*/ 60 h 64"/>
                <a:gd name="T40" fmla="*/ 38 w 64"/>
                <a:gd name="T41" fmla="*/ 62 h 64"/>
                <a:gd name="T42" fmla="*/ 32 w 64"/>
                <a:gd name="T43" fmla="*/ 64 h 64"/>
                <a:gd name="T44" fmla="*/ 32 w 64"/>
                <a:gd name="T45" fmla="*/ 64 h 64"/>
                <a:gd name="T46" fmla="*/ 26 w 64"/>
                <a:gd name="T47" fmla="*/ 62 h 64"/>
                <a:gd name="T48" fmla="*/ 20 w 64"/>
                <a:gd name="T49" fmla="*/ 60 h 64"/>
                <a:gd name="T50" fmla="*/ 10 w 64"/>
                <a:gd name="T51" fmla="*/ 54 h 64"/>
                <a:gd name="T52" fmla="*/ 4 w 64"/>
                <a:gd name="T53" fmla="*/ 44 h 64"/>
                <a:gd name="T54" fmla="*/ 2 w 64"/>
                <a:gd name="T55" fmla="*/ 38 h 64"/>
                <a:gd name="T56" fmla="*/ 0 w 64"/>
                <a:gd name="T57" fmla="*/ 32 h 64"/>
                <a:gd name="T58" fmla="*/ 0 w 64"/>
                <a:gd name="T59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4" h="64">
                  <a:moveTo>
                    <a:pt x="0" y="32"/>
                  </a:move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10" y="10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10"/>
                  </a:lnTo>
                  <a:lnTo>
                    <a:pt x="62" y="20"/>
                  </a:lnTo>
                  <a:lnTo>
                    <a:pt x="62" y="26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2" y="38"/>
                  </a:lnTo>
                  <a:lnTo>
                    <a:pt x="62" y="44"/>
                  </a:lnTo>
                  <a:lnTo>
                    <a:pt x="54" y="54"/>
                  </a:lnTo>
                  <a:lnTo>
                    <a:pt x="44" y="60"/>
                  </a:lnTo>
                  <a:lnTo>
                    <a:pt x="38" y="62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2"/>
                  </a:lnTo>
                  <a:lnTo>
                    <a:pt x="20" y="60"/>
                  </a:lnTo>
                  <a:lnTo>
                    <a:pt x="10" y="54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6"/>
            <p:cNvSpPr>
              <a:spLocks/>
            </p:cNvSpPr>
            <p:nvPr/>
          </p:nvSpPr>
          <p:spPr bwMode="auto">
            <a:xfrm>
              <a:off x="8289185" y="4368083"/>
              <a:ext cx="13302" cy="13301"/>
            </a:xfrm>
            <a:custGeom>
              <a:avLst/>
              <a:gdLst>
                <a:gd name="T0" fmla="*/ 22 w 22"/>
                <a:gd name="T1" fmla="*/ 12 h 22"/>
                <a:gd name="T2" fmla="*/ 22 w 22"/>
                <a:gd name="T3" fmla="*/ 12 h 22"/>
                <a:gd name="T4" fmla="*/ 20 w 22"/>
                <a:gd name="T5" fmla="*/ 16 h 22"/>
                <a:gd name="T6" fmla="*/ 18 w 22"/>
                <a:gd name="T7" fmla="*/ 18 h 22"/>
                <a:gd name="T8" fmla="*/ 14 w 22"/>
                <a:gd name="T9" fmla="*/ 22 h 22"/>
                <a:gd name="T10" fmla="*/ 10 w 22"/>
                <a:gd name="T11" fmla="*/ 22 h 22"/>
                <a:gd name="T12" fmla="*/ 10 w 22"/>
                <a:gd name="T13" fmla="*/ 22 h 22"/>
                <a:gd name="T14" fmla="*/ 6 w 22"/>
                <a:gd name="T15" fmla="*/ 22 h 22"/>
                <a:gd name="T16" fmla="*/ 4 w 22"/>
                <a:gd name="T17" fmla="*/ 18 h 22"/>
                <a:gd name="T18" fmla="*/ 0 w 22"/>
                <a:gd name="T19" fmla="*/ 16 h 22"/>
                <a:gd name="T20" fmla="*/ 0 w 22"/>
                <a:gd name="T21" fmla="*/ 12 h 22"/>
                <a:gd name="T22" fmla="*/ 0 w 22"/>
                <a:gd name="T23" fmla="*/ 12 h 22"/>
                <a:gd name="T24" fmla="*/ 0 w 22"/>
                <a:gd name="T25" fmla="*/ 8 h 22"/>
                <a:gd name="T26" fmla="*/ 4 w 22"/>
                <a:gd name="T27" fmla="*/ 4 h 22"/>
                <a:gd name="T28" fmla="*/ 6 w 22"/>
                <a:gd name="T29" fmla="*/ 2 h 22"/>
                <a:gd name="T30" fmla="*/ 10 w 22"/>
                <a:gd name="T31" fmla="*/ 0 h 22"/>
                <a:gd name="T32" fmla="*/ 10 w 22"/>
                <a:gd name="T33" fmla="*/ 0 h 22"/>
                <a:gd name="T34" fmla="*/ 14 w 22"/>
                <a:gd name="T35" fmla="*/ 2 h 22"/>
                <a:gd name="T36" fmla="*/ 18 w 22"/>
                <a:gd name="T37" fmla="*/ 4 h 22"/>
                <a:gd name="T38" fmla="*/ 20 w 22"/>
                <a:gd name="T39" fmla="*/ 8 h 22"/>
                <a:gd name="T40" fmla="*/ 22 w 22"/>
                <a:gd name="T41" fmla="*/ 12 h 22"/>
                <a:gd name="T42" fmla="*/ 22 w 22"/>
                <a:gd name="T43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2">
                  <a:moveTo>
                    <a:pt x="22" y="12"/>
                  </a:moveTo>
                  <a:lnTo>
                    <a:pt x="22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67"/>
            <p:cNvSpPr>
              <a:spLocks/>
            </p:cNvSpPr>
            <p:nvPr/>
          </p:nvSpPr>
          <p:spPr bwMode="auto">
            <a:xfrm>
              <a:off x="7493496" y="3371086"/>
              <a:ext cx="1377945" cy="2144541"/>
            </a:xfrm>
            <a:custGeom>
              <a:avLst/>
              <a:gdLst>
                <a:gd name="T0" fmla="*/ 1517 w 2279"/>
                <a:gd name="T1" fmla="*/ 0 h 3547"/>
                <a:gd name="T2" fmla="*/ 1583 w 2279"/>
                <a:gd name="T3" fmla="*/ 54 h 3547"/>
                <a:gd name="T4" fmla="*/ 1517 w 2279"/>
                <a:gd name="T5" fmla="*/ 0 h 3547"/>
                <a:gd name="T6" fmla="*/ 1529 w 2279"/>
                <a:gd name="T7" fmla="*/ 8 h 3547"/>
                <a:gd name="T8" fmla="*/ 1497 w 2279"/>
                <a:gd name="T9" fmla="*/ 22 h 3547"/>
                <a:gd name="T10" fmla="*/ 1210 w 2279"/>
                <a:gd name="T11" fmla="*/ 322 h 3547"/>
                <a:gd name="T12" fmla="*/ 886 w 2279"/>
                <a:gd name="T13" fmla="*/ 644 h 3547"/>
                <a:gd name="T14" fmla="*/ 618 w 2279"/>
                <a:gd name="T15" fmla="*/ 908 h 3547"/>
                <a:gd name="T16" fmla="*/ 402 w 2279"/>
                <a:gd name="T17" fmla="*/ 1152 h 3547"/>
                <a:gd name="T18" fmla="*/ 286 w 2279"/>
                <a:gd name="T19" fmla="*/ 1304 h 3547"/>
                <a:gd name="T20" fmla="*/ 152 w 2279"/>
                <a:gd name="T21" fmla="*/ 1521 h 3547"/>
                <a:gd name="T22" fmla="*/ 72 w 2279"/>
                <a:gd name="T23" fmla="*/ 1697 h 3547"/>
                <a:gd name="T24" fmla="*/ 20 w 2279"/>
                <a:gd name="T25" fmla="*/ 1881 h 3547"/>
                <a:gd name="T26" fmla="*/ 0 w 2279"/>
                <a:gd name="T27" fmla="*/ 2073 h 3547"/>
                <a:gd name="T28" fmla="*/ 20 w 2279"/>
                <a:gd name="T29" fmla="*/ 2263 h 3547"/>
                <a:gd name="T30" fmla="*/ 60 w 2279"/>
                <a:gd name="T31" fmla="*/ 2389 h 3547"/>
                <a:gd name="T32" fmla="*/ 144 w 2279"/>
                <a:gd name="T33" fmla="*/ 2553 h 3547"/>
                <a:gd name="T34" fmla="*/ 216 w 2279"/>
                <a:gd name="T35" fmla="*/ 2651 h 3547"/>
                <a:gd name="T36" fmla="*/ 382 w 2279"/>
                <a:gd name="T37" fmla="*/ 2821 h 3547"/>
                <a:gd name="T38" fmla="*/ 542 w 2279"/>
                <a:gd name="T39" fmla="*/ 2941 h 3547"/>
                <a:gd name="T40" fmla="*/ 800 w 2279"/>
                <a:gd name="T41" fmla="*/ 3093 h 3547"/>
                <a:gd name="T42" fmla="*/ 1032 w 2279"/>
                <a:gd name="T43" fmla="*/ 3201 h 3547"/>
                <a:gd name="T44" fmla="*/ 1393 w 2279"/>
                <a:gd name="T45" fmla="*/ 3333 h 3547"/>
                <a:gd name="T46" fmla="*/ 1607 w 2279"/>
                <a:gd name="T47" fmla="*/ 3399 h 3547"/>
                <a:gd name="T48" fmla="*/ 1759 w 2279"/>
                <a:gd name="T49" fmla="*/ 3437 h 3547"/>
                <a:gd name="T50" fmla="*/ 2151 w 2279"/>
                <a:gd name="T51" fmla="*/ 3533 h 3547"/>
                <a:gd name="T52" fmla="*/ 2201 w 2279"/>
                <a:gd name="T53" fmla="*/ 3545 h 3547"/>
                <a:gd name="T54" fmla="*/ 2279 w 2279"/>
                <a:gd name="T55" fmla="*/ 3273 h 3547"/>
                <a:gd name="T56" fmla="*/ 2139 w 2279"/>
                <a:gd name="T57" fmla="*/ 3239 h 3547"/>
                <a:gd name="T58" fmla="*/ 1733 w 2279"/>
                <a:gd name="T59" fmla="*/ 3139 h 3547"/>
                <a:gd name="T60" fmla="*/ 1683 w 2279"/>
                <a:gd name="T61" fmla="*/ 3127 h 3547"/>
                <a:gd name="T62" fmla="*/ 1677 w 2279"/>
                <a:gd name="T63" fmla="*/ 3127 h 3547"/>
                <a:gd name="T64" fmla="*/ 1677 w 2279"/>
                <a:gd name="T65" fmla="*/ 3125 h 3547"/>
                <a:gd name="T66" fmla="*/ 1385 w 2279"/>
                <a:gd name="T67" fmla="*/ 3033 h 3547"/>
                <a:gd name="T68" fmla="*/ 1058 w 2279"/>
                <a:gd name="T69" fmla="*/ 2903 h 3547"/>
                <a:gd name="T70" fmla="*/ 796 w 2279"/>
                <a:gd name="T71" fmla="*/ 2769 h 3547"/>
                <a:gd name="T72" fmla="*/ 642 w 2279"/>
                <a:gd name="T73" fmla="*/ 2667 h 3547"/>
                <a:gd name="T74" fmla="*/ 506 w 2279"/>
                <a:gd name="T75" fmla="*/ 2551 h 3547"/>
                <a:gd name="T76" fmla="*/ 420 w 2279"/>
                <a:gd name="T77" fmla="*/ 2457 h 3547"/>
                <a:gd name="T78" fmla="*/ 350 w 2279"/>
                <a:gd name="T79" fmla="*/ 2345 h 3547"/>
                <a:gd name="T80" fmla="*/ 314 w 2279"/>
                <a:gd name="T81" fmla="*/ 2263 h 3547"/>
                <a:gd name="T82" fmla="*/ 288 w 2279"/>
                <a:gd name="T83" fmla="*/ 2155 h 3547"/>
                <a:gd name="T84" fmla="*/ 282 w 2279"/>
                <a:gd name="T85" fmla="*/ 2073 h 3547"/>
                <a:gd name="T86" fmla="*/ 308 w 2279"/>
                <a:gd name="T87" fmla="*/ 1887 h 3547"/>
                <a:gd name="T88" fmla="*/ 350 w 2279"/>
                <a:gd name="T89" fmla="*/ 1761 h 3547"/>
                <a:gd name="T90" fmla="*/ 436 w 2279"/>
                <a:gd name="T91" fmla="*/ 1593 h 3547"/>
                <a:gd name="T92" fmla="*/ 546 w 2279"/>
                <a:gd name="T93" fmla="*/ 1427 h 3547"/>
                <a:gd name="T94" fmla="*/ 714 w 2279"/>
                <a:gd name="T95" fmla="*/ 1220 h 3547"/>
                <a:gd name="T96" fmla="*/ 942 w 2279"/>
                <a:gd name="T97" fmla="*/ 982 h 3547"/>
                <a:gd name="T98" fmla="*/ 1200 w 2279"/>
                <a:gd name="T99" fmla="*/ 732 h 3547"/>
                <a:gd name="T100" fmla="*/ 1713 w 2279"/>
                <a:gd name="T101" fmla="*/ 206 h 3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79" h="3547">
                  <a:moveTo>
                    <a:pt x="1517" y="0"/>
                  </a:moveTo>
                  <a:lnTo>
                    <a:pt x="1625" y="90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625" y="90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83" y="54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83" y="54"/>
                  </a:lnTo>
                  <a:lnTo>
                    <a:pt x="1517" y="0"/>
                  </a:lnTo>
                  <a:lnTo>
                    <a:pt x="1529" y="8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29" y="8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497" y="22"/>
                  </a:lnTo>
                  <a:lnTo>
                    <a:pt x="1497" y="22"/>
                  </a:lnTo>
                  <a:lnTo>
                    <a:pt x="1447" y="76"/>
                  </a:lnTo>
                  <a:lnTo>
                    <a:pt x="1354" y="174"/>
                  </a:lnTo>
                  <a:lnTo>
                    <a:pt x="1354" y="174"/>
                  </a:lnTo>
                  <a:lnTo>
                    <a:pt x="1210" y="322"/>
                  </a:lnTo>
                  <a:lnTo>
                    <a:pt x="1000" y="532"/>
                  </a:lnTo>
                  <a:lnTo>
                    <a:pt x="1000" y="532"/>
                  </a:lnTo>
                  <a:lnTo>
                    <a:pt x="886" y="644"/>
                  </a:lnTo>
                  <a:lnTo>
                    <a:pt x="886" y="644"/>
                  </a:lnTo>
                  <a:lnTo>
                    <a:pt x="758" y="766"/>
                  </a:lnTo>
                  <a:lnTo>
                    <a:pt x="690" y="834"/>
                  </a:lnTo>
                  <a:lnTo>
                    <a:pt x="618" y="908"/>
                  </a:lnTo>
                  <a:lnTo>
                    <a:pt x="618" y="908"/>
                  </a:lnTo>
                  <a:lnTo>
                    <a:pt x="564" y="966"/>
                  </a:lnTo>
                  <a:lnTo>
                    <a:pt x="510" y="1026"/>
                  </a:lnTo>
                  <a:lnTo>
                    <a:pt x="456" y="1088"/>
                  </a:lnTo>
                  <a:lnTo>
                    <a:pt x="402" y="1152"/>
                  </a:lnTo>
                  <a:lnTo>
                    <a:pt x="402" y="1152"/>
                  </a:lnTo>
                  <a:lnTo>
                    <a:pt x="362" y="1202"/>
                  </a:lnTo>
                  <a:lnTo>
                    <a:pt x="324" y="1252"/>
                  </a:lnTo>
                  <a:lnTo>
                    <a:pt x="286" y="1304"/>
                  </a:lnTo>
                  <a:lnTo>
                    <a:pt x="250" y="1358"/>
                  </a:lnTo>
                  <a:lnTo>
                    <a:pt x="216" y="1412"/>
                  </a:lnTo>
                  <a:lnTo>
                    <a:pt x="182" y="1465"/>
                  </a:lnTo>
                  <a:lnTo>
                    <a:pt x="152" y="1521"/>
                  </a:lnTo>
                  <a:lnTo>
                    <a:pt x="124" y="1579"/>
                  </a:lnTo>
                  <a:lnTo>
                    <a:pt x="124" y="1579"/>
                  </a:lnTo>
                  <a:lnTo>
                    <a:pt x="96" y="1637"/>
                  </a:lnTo>
                  <a:lnTo>
                    <a:pt x="72" y="1697"/>
                  </a:lnTo>
                  <a:lnTo>
                    <a:pt x="52" y="1757"/>
                  </a:lnTo>
                  <a:lnTo>
                    <a:pt x="34" y="1819"/>
                  </a:lnTo>
                  <a:lnTo>
                    <a:pt x="34" y="1819"/>
                  </a:lnTo>
                  <a:lnTo>
                    <a:pt x="20" y="1881"/>
                  </a:lnTo>
                  <a:lnTo>
                    <a:pt x="8" y="1943"/>
                  </a:lnTo>
                  <a:lnTo>
                    <a:pt x="2" y="2007"/>
                  </a:lnTo>
                  <a:lnTo>
                    <a:pt x="0" y="2073"/>
                  </a:lnTo>
                  <a:lnTo>
                    <a:pt x="0" y="2073"/>
                  </a:lnTo>
                  <a:lnTo>
                    <a:pt x="2" y="2121"/>
                  </a:lnTo>
                  <a:lnTo>
                    <a:pt x="4" y="2167"/>
                  </a:lnTo>
                  <a:lnTo>
                    <a:pt x="12" y="2215"/>
                  </a:lnTo>
                  <a:lnTo>
                    <a:pt x="20" y="2263"/>
                  </a:lnTo>
                  <a:lnTo>
                    <a:pt x="20" y="2263"/>
                  </a:lnTo>
                  <a:lnTo>
                    <a:pt x="32" y="2305"/>
                  </a:lnTo>
                  <a:lnTo>
                    <a:pt x="44" y="2347"/>
                  </a:lnTo>
                  <a:lnTo>
                    <a:pt x="60" y="2389"/>
                  </a:lnTo>
                  <a:lnTo>
                    <a:pt x="76" y="2431"/>
                  </a:lnTo>
                  <a:lnTo>
                    <a:pt x="96" y="2471"/>
                  </a:lnTo>
                  <a:lnTo>
                    <a:pt x="118" y="2513"/>
                  </a:lnTo>
                  <a:lnTo>
                    <a:pt x="144" y="2553"/>
                  </a:lnTo>
                  <a:lnTo>
                    <a:pt x="170" y="2593"/>
                  </a:lnTo>
                  <a:lnTo>
                    <a:pt x="170" y="2593"/>
                  </a:lnTo>
                  <a:lnTo>
                    <a:pt x="192" y="2623"/>
                  </a:lnTo>
                  <a:lnTo>
                    <a:pt x="216" y="2651"/>
                  </a:lnTo>
                  <a:lnTo>
                    <a:pt x="240" y="2681"/>
                  </a:lnTo>
                  <a:lnTo>
                    <a:pt x="266" y="2709"/>
                  </a:lnTo>
                  <a:lnTo>
                    <a:pt x="322" y="2767"/>
                  </a:lnTo>
                  <a:lnTo>
                    <a:pt x="382" y="2821"/>
                  </a:lnTo>
                  <a:lnTo>
                    <a:pt x="382" y="2821"/>
                  </a:lnTo>
                  <a:lnTo>
                    <a:pt x="432" y="2863"/>
                  </a:lnTo>
                  <a:lnTo>
                    <a:pt x="486" y="2903"/>
                  </a:lnTo>
                  <a:lnTo>
                    <a:pt x="542" y="2941"/>
                  </a:lnTo>
                  <a:lnTo>
                    <a:pt x="600" y="2981"/>
                  </a:lnTo>
                  <a:lnTo>
                    <a:pt x="664" y="3019"/>
                  </a:lnTo>
                  <a:lnTo>
                    <a:pt x="730" y="3057"/>
                  </a:lnTo>
                  <a:lnTo>
                    <a:pt x="800" y="3093"/>
                  </a:lnTo>
                  <a:lnTo>
                    <a:pt x="874" y="3129"/>
                  </a:lnTo>
                  <a:lnTo>
                    <a:pt x="874" y="3129"/>
                  </a:lnTo>
                  <a:lnTo>
                    <a:pt x="950" y="3165"/>
                  </a:lnTo>
                  <a:lnTo>
                    <a:pt x="1032" y="3201"/>
                  </a:lnTo>
                  <a:lnTo>
                    <a:pt x="1116" y="3235"/>
                  </a:lnTo>
                  <a:lnTo>
                    <a:pt x="1206" y="3269"/>
                  </a:lnTo>
                  <a:lnTo>
                    <a:pt x="1298" y="3301"/>
                  </a:lnTo>
                  <a:lnTo>
                    <a:pt x="1393" y="3333"/>
                  </a:lnTo>
                  <a:lnTo>
                    <a:pt x="1495" y="3365"/>
                  </a:lnTo>
                  <a:lnTo>
                    <a:pt x="1599" y="3397"/>
                  </a:lnTo>
                  <a:lnTo>
                    <a:pt x="1599" y="3397"/>
                  </a:lnTo>
                  <a:lnTo>
                    <a:pt x="1607" y="3399"/>
                  </a:lnTo>
                  <a:lnTo>
                    <a:pt x="1607" y="3399"/>
                  </a:lnTo>
                  <a:lnTo>
                    <a:pt x="1627" y="3403"/>
                  </a:lnTo>
                  <a:lnTo>
                    <a:pt x="1627" y="3403"/>
                  </a:lnTo>
                  <a:lnTo>
                    <a:pt x="1759" y="3437"/>
                  </a:lnTo>
                  <a:lnTo>
                    <a:pt x="1759" y="3437"/>
                  </a:lnTo>
                  <a:lnTo>
                    <a:pt x="2037" y="3505"/>
                  </a:lnTo>
                  <a:lnTo>
                    <a:pt x="2037" y="3505"/>
                  </a:lnTo>
                  <a:lnTo>
                    <a:pt x="2151" y="3533"/>
                  </a:lnTo>
                  <a:lnTo>
                    <a:pt x="2151" y="3533"/>
                  </a:lnTo>
                  <a:lnTo>
                    <a:pt x="2189" y="3543"/>
                  </a:lnTo>
                  <a:lnTo>
                    <a:pt x="2189" y="3543"/>
                  </a:lnTo>
                  <a:lnTo>
                    <a:pt x="2201" y="3545"/>
                  </a:lnTo>
                  <a:lnTo>
                    <a:pt x="2201" y="3545"/>
                  </a:lnTo>
                  <a:lnTo>
                    <a:pt x="2207" y="3547"/>
                  </a:lnTo>
                  <a:lnTo>
                    <a:pt x="2279" y="3273"/>
                  </a:lnTo>
                  <a:lnTo>
                    <a:pt x="2279" y="3273"/>
                  </a:lnTo>
                  <a:lnTo>
                    <a:pt x="2265" y="3271"/>
                  </a:lnTo>
                  <a:lnTo>
                    <a:pt x="2265" y="3271"/>
                  </a:lnTo>
                  <a:lnTo>
                    <a:pt x="2139" y="3239"/>
                  </a:lnTo>
                  <a:lnTo>
                    <a:pt x="2139" y="3239"/>
                  </a:lnTo>
                  <a:lnTo>
                    <a:pt x="1851" y="3169"/>
                  </a:lnTo>
                  <a:lnTo>
                    <a:pt x="1851" y="3169"/>
                  </a:lnTo>
                  <a:lnTo>
                    <a:pt x="1733" y="3139"/>
                  </a:lnTo>
                  <a:lnTo>
                    <a:pt x="1733" y="3139"/>
                  </a:lnTo>
                  <a:lnTo>
                    <a:pt x="1695" y="3129"/>
                  </a:lnTo>
                  <a:lnTo>
                    <a:pt x="1695" y="3129"/>
                  </a:lnTo>
                  <a:lnTo>
                    <a:pt x="1683" y="3127"/>
                  </a:lnTo>
                  <a:lnTo>
                    <a:pt x="1683" y="3127"/>
                  </a:lnTo>
                  <a:lnTo>
                    <a:pt x="1679" y="3125"/>
                  </a:lnTo>
                  <a:lnTo>
                    <a:pt x="1677" y="3125"/>
                  </a:lnTo>
                  <a:lnTo>
                    <a:pt x="1677" y="3125"/>
                  </a:lnTo>
                  <a:lnTo>
                    <a:pt x="1677" y="3127"/>
                  </a:lnTo>
                  <a:lnTo>
                    <a:pt x="1677" y="3125"/>
                  </a:lnTo>
                  <a:lnTo>
                    <a:pt x="1677" y="3125"/>
                  </a:lnTo>
                  <a:lnTo>
                    <a:pt x="1677" y="3127"/>
                  </a:lnTo>
                  <a:lnTo>
                    <a:pt x="1677" y="3125"/>
                  </a:lnTo>
                  <a:lnTo>
                    <a:pt x="1677" y="3125"/>
                  </a:lnTo>
                  <a:lnTo>
                    <a:pt x="1575" y="3095"/>
                  </a:lnTo>
                  <a:lnTo>
                    <a:pt x="1479" y="3065"/>
                  </a:lnTo>
                  <a:lnTo>
                    <a:pt x="1385" y="3033"/>
                  </a:lnTo>
                  <a:lnTo>
                    <a:pt x="1298" y="3001"/>
                  </a:lnTo>
                  <a:lnTo>
                    <a:pt x="1214" y="2969"/>
                  </a:lnTo>
                  <a:lnTo>
                    <a:pt x="1134" y="2937"/>
                  </a:lnTo>
                  <a:lnTo>
                    <a:pt x="1058" y="2903"/>
                  </a:lnTo>
                  <a:lnTo>
                    <a:pt x="986" y="2871"/>
                  </a:lnTo>
                  <a:lnTo>
                    <a:pt x="986" y="2871"/>
                  </a:lnTo>
                  <a:lnTo>
                    <a:pt x="886" y="2819"/>
                  </a:lnTo>
                  <a:lnTo>
                    <a:pt x="796" y="2769"/>
                  </a:lnTo>
                  <a:lnTo>
                    <a:pt x="754" y="2743"/>
                  </a:lnTo>
                  <a:lnTo>
                    <a:pt x="714" y="2717"/>
                  </a:lnTo>
                  <a:lnTo>
                    <a:pt x="678" y="2693"/>
                  </a:lnTo>
                  <a:lnTo>
                    <a:pt x="642" y="2667"/>
                  </a:lnTo>
                  <a:lnTo>
                    <a:pt x="642" y="2667"/>
                  </a:lnTo>
                  <a:lnTo>
                    <a:pt x="592" y="2629"/>
                  </a:lnTo>
                  <a:lnTo>
                    <a:pt x="546" y="2589"/>
                  </a:lnTo>
                  <a:lnTo>
                    <a:pt x="506" y="2551"/>
                  </a:lnTo>
                  <a:lnTo>
                    <a:pt x="468" y="2513"/>
                  </a:lnTo>
                  <a:lnTo>
                    <a:pt x="468" y="2513"/>
                  </a:lnTo>
                  <a:lnTo>
                    <a:pt x="444" y="2485"/>
                  </a:lnTo>
                  <a:lnTo>
                    <a:pt x="420" y="2457"/>
                  </a:lnTo>
                  <a:lnTo>
                    <a:pt x="400" y="2429"/>
                  </a:lnTo>
                  <a:lnTo>
                    <a:pt x="382" y="2401"/>
                  </a:lnTo>
                  <a:lnTo>
                    <a:pt x="364" y="2373"/>
                  </a:lnTo>
                  <a:lnTo>
                    <a:pt x="350" y="2345"/>
                  </a:lnTo>
                  <a:lnTo>
                    <a:pt x="336" y="2317"/>
                  </a:lnTo>
                  <a:lnTo>
                    <a:pt x="324" y="2291"/>
                  </a:lnTo>
                  <a:lnTo>
                    <a:pt x="324" y="2291"/>
                  </a:lnTo>
                  <a:lnTo>
                    <a:pt x="314" y="2263"/>
                  </a:lnTo>
                  <a:lnTo>
                    <a:pt x="306" y="2235"/>
                  </a:lnTo>
                  <a:lnTo>
                    <a:pt x="298" y="2209"/>
                  </a:lnTo>
                  <a:lnTo>
                    <a:pt x="292" y="2181"/>
                  </a:lnTo>
                  <a:lnTo>
                    <a:pt x="288" y="2155"/>
                  </a:lnTo>
                  <a:lnTo>
                    <a:pt x="284" y="2127"/>
                  </a:lnTo>
                  <a:lnTo>
                    <a:pt x="282" y="2099"/>
                  </a:lnTo>
                  <a:lnTo>
                    <a:pt x="282" y="2073"/>
                  </a:lnTo>
                  <a:lnTo>
                    <a:pt x="282" y="2073"/>
                  </a:lnTo>
                  <a:lnTo>
                    <a:pt x="284" y="2027"/>
                  </a:lnTo>
                  <a:lnTo>
                    <a:pt x="288" y="1981"/>
                  </a:lnTo>
                  <a:lnTo>
                    <a:pt x="296" y="1933"/>
                  </a:lnTo>
                  <a:lnTo>
                    <a:pt x="308" y="1887"/>
                  </a:lnTo>
                  <a:lnTo>
                    <a:pt x="308" y="1887"/>
                  </a:lnTo>
                  <a:lnTo>
                    <a:pt x="320" y="1845"/>
                  </a:lnTo>
                  <a:lnTo>
                    <a:pt x="334" y="1803"/>
                  </a:lnTo>
                  <a:lnTo>
                    <a:pt x="350" y="1761"/>
                  </a:lnTo>
                  <a:lnTo>
                    <a:pt x="370" y="1719"/>
                  </a:lnTo>
                  <a:lnTo>
                    <a:pt x="390" y="1677"/>
                  </a:lnTo>
                  <a:lnTo>
                    <a:pt x="412" y="1635"/>
                  </a:lnTo>
                  <a:lnTo>
                    <a:pt x="436" y="1593"/>
                  </a:lnTo>
                  <a:lnTo>
                    <a:pt x="462" y="1551"/>
                  </a:lnTo>
                  <a:lnTo>
                    <a:pt x="462" y="1551"/>
                  </a:lnTo>
                  <a:lnTo>
                    <a:pt x="502" y="1489"/>
                  </a:lnTo>
                  <a:lnTo>
                    <a:pt x="546" y="1427"/>
                  </a:lnTo>
                  <a:lnTo>
                    <a:pt x="592" y="1366"/>
                  </a:lnTo>
                  <a:lnTo>
                    <a:pt x="640" y="1308"/>
                  </a:lnTo>
                  <a:lnTo>
                    <a:pt x="640" y="1308"/>
                  </a:lnTo>
                  <a:lnTo>
                    <a:pt x="714" y="1220"/>
                  </a:lnTo>
                  <a:lnTo>
                    <a:pt x="790" y="1136"/>
                  </a:lnTo>
                  <a:lnTo>
                    <a:pt x="868" y="1056"/>
                  </a:lnTo>
                  <a:lnTo>
                    <a:pt x="942" y="982"/>
                  </a:lnTo>
                  <a:lnTo>
                    <a:pt x="942" y="982"/>
                  </a:lnTo>
                  <a:lnTo>
                    <a:pt x="1082" y="846"/>
                  </a:lnTo>
                  <a:lnTo>
                    <a:pt x="1082" y="846"/>
                  </a:lnTo>
                  <a:lnTo>
                    <a:pt x="1200" y="732"/>
                  </a:lnTo>
                  <a:lnTo>
                    <a:pt x="1200" y="732"/>
                  </a:lnTo>
                  <a:lnTo>
                    <a:pt x="1477" y="452"/>
                  </a:lnTo>
                  <a:lnTo>
                    <a:pt x="1637" y="286"/>
                  </a:lnTo>
                  <a:lnTo>
                    <a:pt x="1637" y="286"/>
                  </a:lnTo>
                  <a:lnTo>
                    <a:pt x="1713" y="206"/>
                  </a:lnTo>
                  <a:lnTo>
                    <a:pt x="1713" y="206"/>
                  </a:lnTo>
                  <a:lnTo>
                    <a:pt x="1735" y="180"/>
                  </a:lnTo>
                  <a:lnTo>
                    <a:pt x="1517" y="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8"/>
            <p:cNvSpPr>
              <a:spLocks/>
            </p:cNvSpPr>
            <p:nvPr/>
          </p:nvSpPr>
          <p:spPr bwMode="auto">
            <a:xfrm>
              <a:off x="7493496" y="3371086"/>
              <a:ext cx="1377945" cy="2144541"/>
            </a:xfrm>
            <a:custGeom>
              <a:avLst/>
              <a:gdLst>
                <a:gd name="T0" fmla="*/ 1517 w 2279"/>
                <a:gd name="T1" fmla="*/ 0 h 3547"/>
                <a:gd name="T2" fmla="*/ 1583 w 2279"/>
                <a:gd name="T3" fmla="*/ 54 h 3547"/>
                <a:gd name="T4" fmla="*/ 1517 w 2279"/>
                <a:gd name="T5" fmla="*/ 0 h 3547"/>
                <a:gd name="T6" fmla="*/ 1529 w 2279"/>
                <a:gd name="T7" fmla="*/ 8 h 3547"/>
                <a:gd name="T8" fmla="*/ 1497 w 2279"/>
                <a:gd name="T9" fmla="*/ 22 h 3547"/>
                <a:gd name="T10" fmla="*/ 1210 w 2279"/>
                <a:gd name="T11" fmla="*/ 322 h 3547"/>
                <a:gd name="T12" fmla="*/ 886 w 2279"/>
                <a:gd name="T13" fmla="*/ 644 h 3547"/>
                <a:gd name="T14" fmla="*/ 618 w 2279"/>
                <a:gd name="T15" fmla="*/ 908 h 3547"/>
                <a:gd name="T16" fmla="*/ 402 w 2279"/>
                <a:gd name="T17" fmla="*/ 1152 h 3547"/>
                <a:gd name="T18" fmla="*/ 286 w 2279"/>
                <a:gd name="T19" fmla="*/ 1304 h 3547"/>
                <a:gd name="T20" fmla="*/ 152 w 2279"/>
                <a:gd name="T21" fmla="*/ 1521 h 3547"/>
                <a:gd name="T22" fmla="*/ 72 w 2279"/>
                <a:gd name="T23" fmla="*/ 1697 h 3547"/>
                <a:gd name="T24" fmla="*/ 20 w 2279"/>
                <a:gd name="T25" fmla="*/ 1881 h 3547"/>
                <a:gd name="T26" fmla="*/ 0 w 2279"/>
                <a:gd name="T27" fmla="*/ 2073 h 3547"/>
                <a:gd name="T28" fmla="*/ 20 w 2279"/>
                <a:gd name="T29" fmla="*/ 2263 h 3547"/>
                <a:gd name="T30" fmla="*/ 60 w 2279"/>
                <a:gd name="T31" fmla="*/ 2389 h 3547"/>
                <a:gd name="T32" fmla="*/ 144 w 2279"/>
                <a:gd name="T33" fmla="*/ 2553 h 3547"/>
                <a:gd name="T34" fmla="*/ 216 w 2279"/>
                <a:gd name="T35" fmla="*/ 2651 h 3547"/>
                <a:gd name="T36" fmla="*/ 382 w 2279"/>
                <a:gd name="T37" fmla="*/ 2821 h 3547"/>
                <a:gd name="T38" fmla="*/ 542 w 2279"/>
                <a:gd name="T39" fmla="*/ 2941 h 3547"/>
                <a:gd name="T40" fmla="*/ 800 w 2279"/>
                <a:gd name="T41" fmla="*/ 3093 h 3547"/>
                <a:gd name="T42" fmla="*/ 1032 w 2279"/>
                <a:gd name="T43" fmla="*/ 3201 h 3547"/>
                <a:gd name="T44" fmla="*/ 1393 w 2279"/>
                <a:gd name="T45" fmla="*/ 3333 h 3547"/>
                <a:gd name="T46" fmla="*/ 1607 w 2279"/>
                <a:gd name="T47" fmla="*/ 3399 h 3547"/>
                <a:gd name="T48" fmla="*/ 1759 w 2279"/>
                <a:gd name="T49" fmla="*/ 3437 h 3547"/>
                <a:gd name="T50" fmla="*/ 2151 w 2279"/>
                <a:gd name="T51" fmla="*/ 3533 h 3547"/>
                <a:gd name="T52" fmla="*/ 2201 w 2279"/>
                <a:gd name="T53" fmla="*/ 3545 h 3547"/>
                <a:gd name="T54" fmla="*/ 2279 w 2279"/>
                <a:gd name="T55" fmla="*/ 3273 h 3547"/>
                <a:gd name="T56" fmla="*/ 2139 w 2279"/>
                <a:gd name="T57" fmla="*/ 3239 h 3547"/>
                <a:gd name="T58" fmla="*/ 1733 w 2279"/>
                <a:gd name="T59" fmla="*/ 3139 h 3547"/>
                <a:gd name="T60" fmla="*/ 1683 w 2279"/>
                <a:gd name="T61" fmla="*/ 3127 h 3547"/>
                <a:gd name="T62" fmla="*/ 1677 w 2279"/>
                <a:gd name="T63" fmla="*/ 3127 h 3547"/>
                <a:gd name="T64" fmla="*/ 1677 w 2279"/>
                <a:gd name="T65" fmla="*/ 3125 h 3547"/>
                <a:gd name="T66" fmla="*/ 1385 w 2279"/>
                <a:gd name="T67" fmla="*/ 3033 h 3547"/>
                <a:gd name="T68" fmla="*/ 1058 w 2279"/>
                <a:gd name="T69" fmla="*/ 2903 h 3547"/>
                <a:gd name="T70" fmla="*/ 796 w 2279"/>
                <a:gd name="T71" fmla="*/ 2769 h 3547"/>
                <a:gd name="T72" fmla="*/ 642 w 2279"/>
                <a:gd name="T73" fmla="*/ 2667 h 3547"/>
                <a:gd name="T74" fmla="*/ 506 w 2279"/>
                <a:gd name="T75" fmla="*/ 2551 h 3547"/>
                <a:gd name="T76" fmla="*/ 420 w 2279"/>
                <a:gd name="T77" fmla="*/ 2457 h 3547"/>
                <a:gd name="T78" fmla="*/ 350 w 2279"/>
                <a:gd name="T79" fmla="*/ 2345 h 3547"/>
                <a:gd name="T80" fmla="*/ 314 w 2279"/>
                <a:gd name="T81" fmla="*/ 2263 h 3547"/>
                <a:gd name="T82" fmla="*/ 288 w 2279"/>
                <a:gd name="T83" fmla="*/ 2155 h 3547"/>
                <a:gd name="T84" fmla="*/ 282 w 2279"/>
                <a:gd name="T85" fmla="*/ 2073 h 3547"/>
                <a:gd name="T86" fmla="*/ 308 w 2279"/>
                <a:gd name="T87" fmla="*/ 1887 h 3547"/>
                <a:gd name="T88" fmla="*/ 350 w 2279"/>
                <a:gd name="T89" fmla="*/ 1761 h 3547"/>
                <a:gd name="T90" fmla="*/ 436 w 2279"/>
                <a:gd name="T91" fmla="*/ 1593 h 3547"/>
                <a:gd name="T92" fmla="*/ 546 w 2279"/>
                <a:gd name="T93" fmla="*/ 1427 h 3547"/>
                <a:gd name="T94" fmla="*/ 714 w 2279"/>
                <a:gd name="T95" fmla="*/ 1220 h 3547"/>
                <a:gd name="T96" fmla="*/ 942 w 2279"/>
                <a:gd name="T97" fmla="*/ 982 h 3547"/>
                <a:gd name="T98" fmla="*/ 1200 w 2279"/>
                <a:gd name="T99" fmla="*/ 732 h 3547"/>
                <a:gd name="T100" fmla="*/ 1713 w 2279"/>
                <a:gd name="T101" fmla="*/ 206 h 3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79" h="3547">
                  <a:moveTo>
                    <a:pt x="1517" y="0"/>
                  </a:moveTo>
                  <a:lnTo>
                    <a:pt x="1625" y="90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625" y="90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83" y="54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83" y="54"/>
                  </a:lnTo>
                  <a:lnTo>
                    <a:pt x="1517" y="0"/>
                  </a:lnTo>
                  <a:lnTo>
                    <a:pt x="1529" y="8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29" y="8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497" y="22"/>
                  </a:lnTo>
                  <a:lnTo>
                    <a:pt x="1497" y="22"/>
                  </a:lnTo>
                  <a:lnTo>
                    <a:pt x="1447" y="76"/>
                  </a:lnTo>
                  <a:lnTo>
                    <a:pt x="1354" y="174"/>
                  </a:lnTo>
                  <a:lnTo>
                    <a:pt x="1354" y="174"/>
                  </a:lnTo>
                  <a:lnTo>
                    <a:pt x="1210" y="322"/>
                  </a:lnTo>
                  <a:lnTo>
                    <a:pt x="1000" y="532"/>
                  </a:lnTo>
                  <a:lnTo>
                    <a:pt x="1000" y="532"/>
                  </a:lnTo>
                  <a:lnTo>
                    <a:pt x="886" y="644"/>
                  </a:lnTo>
                  <a:lnTo>
                    <a:pt x="886" y="644"/>
                  </a:lnTo>
                  <a:lnTo>
                    <a:pt x="758" y="766"/>
                  </a:lnTo>
                  <a:lnTo>
                    <a:pt x="690" y="834"/>
                  </a:lnTo>
                  <a:lnTo>
                    <a:pt x="618" y="908"/>
                  </a:lnTo>
                  <a:lnTo>
                    <a:pt x="618" y="908"/>
                  </a:lnTo>
                  <a:lnTo>
                    <a:pt x="564" y="966"/>
                  </a:lnTo>
                  <a:lnTo>
                    <a:pt x="510" y="1026"/>
                  </a:lnTo>
                  <a:lnTo>
                    <a:pt x="456" y="1088"/>
                  </a:lnTo>
                  <a:lnTo>
                    <a:pt x="402" y="1152"/>
                  </a:lnTo>
                  <a:lnTo>
                    <a:pt x="402" y="1152"/>
                  </a:lnTo>
                  <a:lnTo>
                    <a:pt x="362" y="1202"/>
                  </a:lnTo>
                  <a:lnTo>
                    <a:pt x="324" y="1252"/>
                  </a:lnTo>
                  <a:lnTo>
                    <a:pt x="286" y="1304"/>
                  </a:lnTo>
                  <a:lnTo>
                    <a:pt x="250" y="1358"/>
                  </a:lnTo>
                  <a:lnTo>
                    <a:pt x="216" y="1412"/>
                  </a:lnTo>
                  <a:lnTo>
                    <a:pt x="182" y="1465"/>
                  </a:lnTo>
                  <a:lnTo>
                    <a:pt x="152" y="1521"/>
                  </a:lnTo>
                  <a:lnTo>
                    <a:pt x="124" y="1579"/>
                  </a:lnTo>
                  <a:lnTo>
                    <a:pt x="124" y="1579"/>
                  </a:lnTo>
                  <a:lnTo>
                    <a:pt x="96" y="1637"/>
                  </a:lnTo>
                  <a:lnTo>
                    <a:pt x="72" y="1697"/>
                  </a:lnTo>
                  <a:lnTo>
                    <a:pt x="52" y="1757"/>
                  </a:lnTo>
                  <a:lnTo>
                    <a:pt x="34" y="1819"/>
                  </a:lnTo>
                  <a:lnTo>
                    <a:pt x="34" y="1819"/>
                  </a:lnTo>
                  <a:lnTo>
                    <a:pt x="20" y="1881"/>
                  </a:lnTo>
                  <a:lnTo>
                    <a:pt x="8" y="1943"/>
                  </a:lnTo>
                  <a:lnTo>
                    <a:pt x="2" y="2007"/>
                  </a:lnTo>
                  <a:lnTo>
                    <a:pt x="0" y="2073"/>
                  </a:lnTo>
                  <a:lnTo>
                    <a:pt x="0" y="2073"/>
                  </a:lnTo>
                  <a:lnTo>
                    <a:pt x="2" y="2121"/>
                  </a:lnTo>
                  <a:lnTo>
                    <a:pt x="4" y="2167"/>
                  </a:lnTo>
                  <a:lnTo>
                    <a:pt x="12" y="2215"/>
                  </a:lnTo>
                  <a:lnTo>
                    <a:pt x="20" y="2263"/>
                  </a:lnTo>
                  <a:lnTo>
                    <a:pt x="20" y="2263"/>
                  </a:lnTo>
                  <a:lnTo>
                    <a:pt x="32" y="2305"/>
                  </a:lnTo>
                  <a:lnTo>
                    <a:pt x="44" y="2347"/>
                  </a:lnTo>
                  <a:lnTo>
                    <a:pt x="60" y="2389"/>
                  </a:lnTo>
                  <a:lnTo>
                    <a:pt x="76" y="2431"/>
                  </a:lnTo>
                  <a:lnTo>
                    <a:pt x="96" y="2471"/>
                  </a:lnTo>
                  <a:lnTo>
                    <a:pt x="118" y="2513"/>
                  </a:lnTo>
                  <a:lnTo>
                    <a:pt x="144" y="2553"/>
                  </a:lnTo>
                  <a:lnTo>
                    <a:pt x="170" y="2593"/>
                  </a:lnTo>
                  <a:lnTo>
                    <a:pt x="170" y="2593"/>
                  </a:lnTo>
                  <a:lnTo>
                    <a:pt x="192" y="2623"/>
                  </a:lnTo>
                  <a:lnTo>
                    <a:pt x="216" y="2651"/>
                  </a:lnTo>
                  <a:lnTo>
                    <a:pt x="240" y="2681"/>
                  </a:lnTo>
                  <a:lnTo>
                    <a:pt x="266" y="2709"/>
                  </a:lnTo>
                  <a:lnTo>
                    <a:pt x="322" y="2767"/>
                  </a:lnTo>
                  <a:lnTo>
                    <a:pt x="382" y="2821"/>
                  </a:lnTo>
                  <a:lnTo>
                    <a:pt x="382" y="2821"/>
                  </a:lnTo>
                  <a:lnTo>
                    <a:pt x="432" y="2863"/>
                  </a:lnTo>
                  <a:lnTo>
                    <a:pt x="486" y="2903"/>
                  </a:lnTo>
                  <a:lnTo>
                    <a:pt x="542" y="2941"/>
                  </a:lnTo>
                  <a:lnTo>
                    <a:pt x="600" y="2981"/>
                  </a:lnTo>
                  <a:lnTo>
                    <a:pt x="664" y="3019"/>
                  </a:lnTo>
                  <a:lnTo>
                    <a:pt x="730" y="3057"/>
                  </a:lnTo>
                  <a:lnTo>
                    <a:pt x="800" y="3093"/>
                  </a:lnTo>
                  <a:lnTo>
                    <a:pt x="874" y="3129"/>
                  </a:lnTo>
                  <a:lnTo>
                    <a:pt x="874" y="3129"/>
                  </a:lnTo>
                  <a:lnTo>
                    <a:pt x="950" y="3165"/>
                  </a:lnTo>
                  <a:lnTo>
                    <a:pt x="1032" y="3201"/>
                  </a:lnTo>
                  <a:lnTo>
                    <a:pt x="1116" y="3235"/>
                  </a:lnTo>
                  <a:lnTo>
                    <a:pt x="1206" y="3269"/>
                  </a:lnTo>
                  <a:lnTo>
                    <a:pt x="1298" y="3301"/>
                  </a:lnTo>
                  <a:lnTo>
                    <a:pt x="1393" y="3333"/>
                  </a:lnTo>
                  <a:lnTo>
                    <a:pt x="1495" y="3365"/>
                  </a:lnTo>
                  <a:lnTo>
                    <a:pt x="1599" y="3397"/>
                  </a:lnTo>
                  <a:lnTo>
                    <a:pt x="1599" y="3397"/>
                  </a:lnTo>
                  <a:lnTo>
                    <a:pt x="1607" y="3399"/>
                  </a:lnTo>
                  <a:lnTo>
                    <a:pt x="1607" y="3399"/>
                  </a:lnTo>
                  <a:lnTo>
                    <a:pt x="1627" y="3403"/>
                  </a:lnTo>
                  <a:lnTo>
                    <a:pt x="1627" y="3403"/>
                  </a:lnTo>
                  <a:lnTo>
                    <a:pt x="1759" y="3437"/>
                  </a:lnTo>
                  <a:lnTo>
                    <a:pt x="1759" y="3437"/>
                  </a:lnTo>
                  <a:lnTo>
                    <a:pt x="2037" y="3505"/>
                  </a:lnTo>
                  <a:lnTo>
                    <a:pt x="2037" y="3505"/>
                  </a:lnTo>
                  <a:lnTo>
                    <a:pt x="2151" y="3533"/>
                  </a:lnTo>
                  <a:lnTo>
                    <a:pt x="2151" y="3533"/>
                  </a:lnTo>
                  <a:lnTo>
                    <a:pt x="2189" y="3543"/>
                  </a:lnTo>
                  <a:lnTo>
                    <a:pt x="2189" y="3543"/>
                  </a:lnTo>
                  <a:lnTo>
                    <a:pt x="2201" y="3545"/>
                  </a:lnTo>
                  <a:lnTo>
                    <a:pt x="2201" y="3545"/>
                  </a:lnTo>
                  <a:lnTo>
                    <a:pt x="2207" y="3547"/>
                  </a:lnTo>
                  <a:lnTo>
                    <a:pt x="2279" y="3273"/>
                  </a:lnTo>
                  <a:lnTo>
                    <a:pt x="2279" y="3273"/>
                  </a:lnTo>
                  <a:lnTo>
                    <a:pt x="2265" y="3271"/>
                  </a:lnTo>
                  <a:lnTo>
                    <a:pt x="2265" y="3271"/>
                  </a:lnTo>
                  <a:lnTo>
                    <a:pt x="2139" y="3239"/>
                  </a:lnTo>
                  <a:lnTo>
                    <a:pt x="2139" y="3239"/>
                  </a:lnTo>
                  <a:lnTo>
                    <a:pt x="1851" y="3169"/>
                  </a:lnTo>
                  <a:lnTo>
                    <a:pt x="1851" y="3169"/>
                  </a:lnTo>
                  <a:lnTo>
                    <a:pt x="1733" y="3139"/>
                  </a:lnTo>
                  <a:lnTo>
                    <a:pt x="1733" y="3139"/>
                  </a:lnTo>
                  <a:lnTo>
                    <a:pt x="1695" y="3129"/>
                  </a:lnTo>
                  <a:lnTo>
                    <a:pt x="1695" y="3129"/>
                  </a:lnTo>
                  <a:lnTo>
                    <a:pt x="1683" y="3127"/>
                  </a:lnTo>
                  <a:lnTo>
                    <a:pt x="1683" y="3127"/>
                  </a:lnTo>
                  <a:lnTo>
                    <a:pt x="1679" y="3125"/>
                  </a:lnTo>
                  <a:lnTo>
                    <a:pt x="1677" y="3125"/>
                  </a:lnTo>
                  <a:lnTo>
                    <a:pt x="1677" y="3125"/>
                  </a:lnTo>
                  <a:lnTo>
                    <a:pt x="1677" y="3127"/>
                  </a:lnTo>
                  <a:lnTo>
                    <a:pt x="1677" y="3125"/>
                  </a:lnTo>
                  <a:lnTo>
                    <a:pt x="1677" y="3125"/>
                  </a:lnTo>
                  <a:lnTo>
                    <a:pt x="1677" y="3127"/>
                  </a:lnTo>
                  <a:lnTo>
                    <a:pt x="1677" y="3125"/>
                  </a:lnTo>
                  <a:lnTo>
                    <a:pt x="1677" y="3125"/>
                  </a:lnTo>
                  <a:lnTo>
                    <a:pt x="1575" y="3095"/>
                  </a:lnTo>
                  <a:lnTo>
                    <a:pt x="1479" y="3065"/>
                  </a:lnTo>
                  <a:lnTo>
                    <a:pt x="1385" y="3033"/>
                  </a:lnTo>
                  <a:lnTo>
                    <a:pt x="1298" y="3001"/>
                  </a:lnTo>
                  <a:lnTo>
                    <a:pt x="1214" y="2969"/>
                  </a:lnTo>
                  <a:lnTo>
                    <a:pt x="1134" y="2937"/>
                  </a:lnTo>
                  <a:lnTo>
                    <a:pt x="1058" y="2903"/>
                  </a:lnTo>
                  <a:lnTo>
                    <a:pt x="986" y="2871"/>
                  </a:lnTo>
                  <a:lnTo>
                    <a:pt x="986" y="2871"/>
                  </a:lnTo>
                  <a:lnTo>
                    <a:pt x="886" y="2819"/>
                  </a:lnTo>
                  <a:lnTo>
                    <a:pt x="796" y="2769"/>
                  </a:lnTo>
                  <a:lnTo>
                    <a:pt x="754" y="2743"/>
                  </a:lnTo>
                  <a:lnTo>
                    <a:pt x="714" y="2717"/>
                  </a:lnTo>
                  <a:lnTo>
                    <a:pt x="678" y="2693"/>
                  </a:lnTo>
                  <a:lnTo>
                    <a:pt x="642" y="2667"/>
                  </a:lnTo>
                  <a:lnTo>
                    <a:pt x="642" y="2667"/>
                  </a:lnTo>
                  <a:lnTo>
                    <a:pt x="592" y="2629"/>
                  </a:lnTo>
                  <a:lnTo>
                    <a:pt x="546" y="2589"/>
                  </a:lnTo>
                  <a:lnTo>
                    <a:pt x="506" y="2551"/>
                  </a:lnTo>
                  <a:lnTo>
                    <a:pt x="468" y="2513"/>
                  </a:lnTo>
                  <a:lnTo>
                    <a:pt x="468" y="2513"/>
                  </a:lnTo>
                  <a:lnTo>
                    <a:pt x="444" y="2485"/>
                  </a:lnTo>
                  <a:lnTo>
                    <a:pt x="420" y="2457"/>
                  </a:lnTo>
                  <a:lnTo>
                    <a:pt x="400" y="2429"/>
                  </a:lnTo>
                  <a:lnTo>
                    <a:pt x="382" y="2401"/>
                  </a:lnTo>
                  <a:lnTo>
                    <a:pt x="364" y="2373"/>
                  </a:lnTo>
                  <a:lnTo>
                    <a:pt x="350" y="2345"/>
                  </a:lnTo>
                  <a:lnTo>
                    <a:pt x="336" y="2317"/>
                  </a:lnTo>
                  <a:lnTo>
                    <a:pt x="324" y="2291"/>
                  </a:lnTo>
                  <a:lnTo>
                    <a:pt x="324" y="2291"/>
                  </a:lnTo>
                  <a:lnTo>
                    <a:pt x="314" y="2263"/>
                  </a:lnTo>
                  <a:lnTo>
                    <a:pt x="306" y="2235"/>
                  </a:lnTo>
                  <a:lnTo>
                    <a:pt x="298" y="2209"/>
                  </a:lnTo>
                  <a:lnTo>
                    <a:pt x="292" y="2181"/>
                  </a:lnTo>
                  <a:lnTo>
                    <a:pt x="288" y="2155"/>
                  </a:lnTo>
                  <a:lnTo>
                    <a:pt x="284" y="2127"/>
                  </a:lnTo>
                  <a:lnTo>
                    <a:pt x="282" y="2099"/>
                  </a:lnTo>
                  <a:lnTo>
                    <a:pt x="282" y="2073"/>
                  </a:lnTo>
                  <a:lnTo>
                    <a:pt x="282" y="2073"/>
                  </a:lnTo>
                  <a:lnTo>
                    <a:pt x="284" y="2027"/>
                  </a:lnTo>
                  <a:lnTo>
                    <a:pt x="288" y="1981"/>
                  </a:lnTo>
                  <a:lnTo>
                    <a:pt x="296" y="1933"/>
                  </a:lnTo>
                  <a:lnTo>
                    <a:pt x="308" y="1887"/>
                  </a:lnTo>
                  <a:lnTo>
                    <a:pt x="308" y="1887"/>
                  </a:lnTo>
                  <a:lnTo>
                    <a:pt x="320" y="1845"/>
                  </a:lnTo>
                  <a:lnTo>
                    <a:pt x="334" y="1803"/>
                  </a:lnTo>
                  <a:lnTo>
                    <a:pt x="350" y="1761"/>
                  </a:lnTo>
                  <a:lnTo>
                    <a:pt x="370" y="1719"/>
                  </a:lnTo>
                  <a:lnTo>
                    <a:pt x="390" y="1677"/>
                  </a:lnTo>
                  <a:lnTo>
                    <a:pt x="412" y="1635"/>
                  </a:lnTo>
                  <a:lnTo>
                    <a:pt x="436" y="1593"/>
                  </a:lnTo>
                  <a:lnTo>
                    <a:pt x="462" y="1551"/>
                  </a:lnTo>
                  <a:lnTo>
                    <a:pt x="462" y="1551"/>
                  </a:lnTo>
                  <a:lnTo>
                    <a:pt x="502" y="1489"/>
                  </a:lnTo>
                  <a:lnTo>
                    <a:pt x="546" y="1427"/>
                  </a:lnTo>
                  <a:lnTo>
                    <a:pt x="592" y="1366"/>
                  </a:lnTo>
                  <a:lnTo>
                    <a:pt x="640" y="1308"/>
                  </a:lnTo>
                  <a:lnTo>
                    <a:pt x="640" y="1308"/>
                  </a:lnTo>
                  <a:lnTo>
                    <a:pt x="714" y="1220"/>
                  </a:lnTo>
                  <a:lnTo>
                    <a:pt x="790" y="1136"/>
                  </a:lnTo>
                  <a:lnTo>
                    <a:pt x="868" y="1056"/>
                  </a:lnTo>
                  <a:lnTo>
                    <a:pt x="942" y="982"/>
                  </a:lnTo>
                  <a:lnTo>
                    <a:pt x="942" y="982"/>
                  </a:lnTo>
                  <a:lnTo>
                    <a:pt x="1082" y="846"/>
                  </a:lnTo>
                  <a:lnTo>
                    <a:pt x="1082" y="846"/>
                  </a:lnTo>
                  <a:lnTo>
                    <a:pt x="1200" y="732"/>
                  </a:lnTo>
                  <a:lnTo>
                    <a:pt x="1200" y="732"/>
                  </a:lnTo>
                  <a:lnTo>
                    <a:pt x="1477" y="452"/>
                  </a:lnTo>
                  <a:lnTo>
                    <a:pt x="1637" y="286"/>
                  </a:lnTo>
                  <a:lnTo>
                    <a:pt x="1637" y="286"/>
                  </a:lnTo>
                  <a:lnTo>
                    <a:pt x="1713" y="206"/>
                  </a:lnTo>
                  <a:lnTo>
                    <a:pt x="1713" y="206"/>
                  </a:lnTo>
                  <a:lnTo>
                    <a:pt x="1735" y="180"/>
                  </a:lnTo>
                  <a:lnTo>
                    <a:pt x="15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9"/>
            <p:cNvSpPr>
              <a:spLocks/>
            </p:cNvSpPr>
            <p:nvPr/>
          </p:nvSpPr>
          <p:spPr bwMode="auto">
            <a:xfrm>
              <a:off x="7166997" y="4661922"/>
              <a:ext cx="2119218" cy="980673"/>
            </a:xfrm>
            <a:custGeom>
              <a:avLst/>
              <a:gdLst>
                <a:gd name="T0" fmla="*/ 3451 w 3505"/>
                <a:gd name="T1" fmla="*/ 124 h 1622"/>
                <a:gd name="T2" fmla="*/ 3353 w 3505"/>
                <a:gd name="T3" fmla="*/ 148 h 1622"/>
                <a:gd name="T4" fmla="*/ 3219 w 3505"/>
                <a:gd name="T5" fmla="*/ 218 h 1622"/>
                <a:gd name="T6" fmla="*/ 3083 w 3505"/>
                <a:gd name="T7" fmla="*/ 362 h 1622"/>
                <a:gd name="T8" fmla="*/ 3019 w 3505"/>
                <a:gd name="T9" fmla="*/ 500 h 1622"/>
                <a:gd name="T10" fmla="*/ 2999 w 3505"/>
                <a:gd name="T11" fmla="*/ 600 h 1622"/>
                <a:gd name="T12" fmla="*/ 2997 w 3505"/>
                <a:gd name="T13" fmla="*/ 682 h 1622"/>
                <a:gd name="T14" fmla="*/ 3009 w 3505"/>
                <a:gd name="T15" fmla="*/ 768 h 1622"/>
                <a:gd name="T16" fmla="*/ 2927 w 3505"/>
                <a:gd name="T17" fmla="*/ 758 h 1622"/>
                <a:gd name="T18" fmla="*/ 2909 w 3505"/>
                <a:gd name="T19" fmla="*/ 706 h 1622"/>
                <a:gd name="T20" fmla="*/ 2911 w 3505"/>
                <a:gd name="T21" fmla="*/ 612 h 1622"/>
                <a:gd name="T22" fmla="*/ 2869 w 3505"/>
                <a:gd name="T23" fmla="*/ 480 h 1622"/>
                <a:gd name="T24" fmla="*/ 2783 w 3505"/>
                <a:gd name="T25" fmla="*/ 374 h 1622"/>
                <a:gd name="T26" fmla="*/ 2661 w 3505"/>
                <a:gd name="T27" fmla="*/ 308 h 1622"/>
                <a:gd name="T28" fmla="*/ 2555 w 3505"/>
                <a:gd name="T29" fmla="*/ 292 h 1622"/>
                <a:gd name="T30" fmla="*/ 2437 w 3505"/>
                <a:gd name="T31" fmla="*/ 312 h 1622"/>
                <a:gd name="T32" fmla="*/ 2337 w 3505"/>
                <a:gd name="T33" fmla="*/ 368 h 1622"/>
                <a:gd name="T34" fmla="*/ 2259 w 3505"/>
                <a:gd name="T35" fmla="*/ 452 h 1622"/>
                <a:gd name="T36" fmla="*/ 2211 w 3505"/>
                <a:gd name="T37" fmla="*/ 556 h 1622"/>
                <a:gd name="T38" fmla="*/ 2119 w 3505"/>
                <a:gd name="T39" fmla="*/ 528 h 1622"/>
                <a:gd name="T40" fmla="*/ 2089 w 3505"/>
                <a:gd name="T41" fmla="*/ 478 h 1622"/>
                <a:gd name="T42" fmla="*/ 2073 w 3505"/>
                <a:gd name="T43" fmla="*/ 370 h 1622"/>
                <a:gd name="T44" fmla="*/ 2007 w 3505"/>
                <a:gd name="T45" fmla="*/ 248 h 1622"/>
                <a:gd name="T46" fmla="*/ 1901 w 3505"/>
                <a:gd name="T47" fmla="*/ 162 h 1622"/>
                <a:gd name="T48" fmla="*/ 1766 w 3505"/>
                <a:gd name="T49" fmla="*/ 120 h 1622"/>
                <a:gd name="T50" fmla="*/ 1666 w 3505"/>
                <a:gd name="T51" fmla="*/ 124 h 1622"/>
                <a:gd name="T52" fmla="*/ 1552 w 3505"/>
                <a:gd name="T53" fmla="*/ 164 h 1622"/>
                <a:gd name="T54" fmla="*/ 1460 w 3505"/>
                <a:gd name="T55" fmla="*/ 240 h 1622"/>
                <a:gd name="T56" fmla="*/ 1396 w 3505"/>
                <a:gd name="T57" fmla="*/ 342 h 1622"/>
                <a:gd name="T58" fmla="*/ 1362 w 3505"/>
                <a:gd name="T59" fmla="*/ 388 h 1622"/>
                <a:gd name="T60" fmla="*/ 1306 w 3505"/>
                <a:gd name="T61" fmla="*/ 364 h 1622"/>
                <a:gd name="T62" fmla="*/ 1288 w 3505"/>
                <a:gd name="T63" fmla="*/ 256 h 1622"/>
                <a:gd name="T64" fmla="*/ 1222 w 3505"/>
                <a:gd name="T65" fmla="*/ 132 h 1622"/>
                <a:gd name="T66" fmla="*/ 1114 w 3505"/>
                <a:gd name="T67" fmla="*/ 44 h 1622"/>
                <a:gd name="T68" fmla="*/ 978 w 3505"/>
                <a:gd name="T69" fmla="*/ 2 h 1622"/>
                <a:gd name="T70" fmla="*/ 868 w 3505"/>
                <a:gd name="T71" fmla="*/ 8 h 1622"/>
                <a:gd name="T72" fmla="*/ 738 w 3505"/>
                <a:gd name="T73" fmla="*/ 62 h 1622"/>
                <a:gd name="T74" fmla="*/ 638 w 3505"/>
                <a:gd name="T75" fmla="*/ 160 h 1622"/>
                <a:gd name="T76" fmla="*/ 584 w 3505"/>
                <a:gd name="T77" fmla="*/ 292 h 1622"/>
                <a:gd name="T78" fmla="*/ 578 w 3505"/>
                <a:gd name="T79" fmla="*/ 386 h 1622"/>
                <a:gd name="T80" fmla="*/ 598 w 3505"/>
                <a:gd name="T81" fmla="*/ 488 h 1622"/>
                <a:gd name="T82" fmla="*/ 594 w 3505"/>
                <a:gd name="T83" fmla="*/ 524 h 1622"/>
                <a:gd name="T84" fmla="*/ 514 w 3505"/>
                <a:gd name="T85" fmla="*/ 540 h 1622"/>
                <a:gd name="T86" fmla="*/ 448 w 3505"/>
                <a:gd name="T87" fmla="*/ 584 h 1622"/>
                <a:gd name="T88" fmla="*/ 404 w 3505"/>
                <a:gd name="T89" fmla="*/ 650 h 1622"/>
                <a:gd name="T90" fmla="*/ 388 w 3505"/>
                <a:gd name="T91" fmla="*/ 728 h 1622"/>
                <a:gd name="T92" fmla="*/ 408 w 3505"/>
                <a:gd name="T93" fmla="*/ 814 h 1622"/>
                <a:gd name="T94" fmla="*/ 336 w 3505"/>
                <a:gd name="T95" fmla="*/ 852 h 1622"/>
                <a:gd name="T96" fmla="*/ 186 w 3505"/>
                <a:gd name="T97" fmla="*/ 920 h 1622"/>
                <a:gd name="T98" fmla="*/ 72 w 3505"/>
                <a:gd name="T99" fmla="*/ 1038 h 1622"/>
                <a:gd name="T100" fmla="*/ 8 w 3505"/>
                <a:gd name="T101" fmla="*/ 1194 h 1622"/>
                <a:gd name="T102" fmla="*/ 0 w 3505"/>
                <a:gd name="T103" fmla="*/ 1306 h 1622"/>
                <a:gd name="T104" fmla="*/ 18 w 3505"/>
                <a:gd name="T105" fmla="*/ 1404 h 1622"/>
                <a:gd name="T106" fmla="*/ 56 w 3505"/>
                <a:gd name="T107" fmla="*/ 1494 h 1622"/>
                <a:gd name="T108" fmla="*/ 110 w 3505"/>
                <a:gd name="T109" fmla="*/ 1572 h 1622"/>
                <a:gd name="T110" fmla="*/ 3505 w 3505"/>
                <a:gd name="T111" fmla="*/ 1622 h 1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05" h="1622">
                  <a:moveTo>
                    <a:pt x="3505" y="118"/>
                  </a:moveTo>
                  <a:lnTo>
                    <a:pt x="3505" y="118"/>
                  </a:lnTo>
                  <a:lnTo>
                    <a:pt x="3477" y="120"/>
                  </a:lnTo>
                  <a:lnTo>
                    <a:pt x="3451" y="124"/>
                  </a:lnTo>
                  <a:lnTo>
                    <a:pt x="3427" y="128"/>
                  </a:lnTo>
                  <a:lnTo>
                    <a:pt x="3401" y="134"/>
                  </a:lnTo>
                  <a:lnTo>
                    <a:pt x="3377" y="140"/>
                  </a:lnTo>
                  <a:lnTo>
                    <a:pt x="3353" y="148"/>
                  </a:lnTo>
                  <a:lnTo>
                    <a:pt x="3329" y="158"/>
                  </a:lnTo>
                  <a:lnTo>
                    <a:pt x="3305" y="168"/>
                  </a:lnTo>
                  <a:lnTo>
                    <a:pt x="3261" y="192"/>
                  </a:lnTo>
                  <a:lnTo>
                    <a:pt x="3219" y="218"/>
                  </a:lnTo>
                  <a:lnTo>
                    <a:pt x="3181" y="250"/>
                  </a:lnTo>
                  <a:lnTo>
                    <a:pt x="3145" y="284"/>
                  </a:lnTo>
                  <a:lnTo>
                    <a:pt x="3113" y="322"/>
                  </a:lnTo>
                  <a:lnTo>
                    <a:pt x="3083" y="362"/>
                  </a:lnTo>
                  <a:lnTo>
                    <a:pt x="3057" y="406"/>
                  </a:lnTo>
                  <a:lnTo>
                    <a:pt x="3037" y="452"/>
                  </a:lnTo>
                  <a:lnTo>
                    <a:pt x="3027" y="476"/>
                  </a:lnTo>
                  <a:lnTo>
                    <a:pt x="3019" y="500"/>
                  </a:lnTo>
                  <a:lnTo>
                    <a:pt x="3013" y="524"/>
                  </a:lnTo>
                  <a:lnTo>
                    <a:pt x="3007" y="550"/>
                  </a:lnTo>
                  <a:lnTo>
                    <a:pt x="3003" y="574"/>
                  </a:lnTo>
                  <a:lnTo>
                    <a:pt x="2999" y="600"/>
                  </a:lnTo>
                  <a:lnTo>
                    <a:pt x="2997" y="626"/>
                  </a:lnTo>
                  <a:lnTo>
                    <a:pt x="2997" y="654"/>
                  </a:lnTo>
                  <a:lnTo>
                    <a:pt x="2997" y="654"/>
                  </a:lnTo>
                  <a:lnTo>
                    <a:pt x="2997" y="682"/>
                  </a:lnTo>
                  <a:lnTo>
                    <a:pt x="3001" y="712"/>
                  </a:lnTo>
                  <a:lnTo>
                    <a:pt x="3005" y="740"/>
                  </a:lnTo>
                  <a:lnTo>
                    <a:pt x="3009" y="768"/>
                  </a:lnTo>
                  <a:lnTo>
                    <a:pt x="3009" y="768"/>
                  </a:lnTo>
                  <a:lnTo>
                    <a:pt x="2969" y="760"/>
                  </a:lnTo>
                  <a:lnTo>
                    <a:pt x="2949" y="758"/>
                  </a:lnTo>
                  <a:lnTo>
                    <a:pt x="2927" y="758"/>
                  </a:lnTo>
                  <a:lnTo>
                    <a:pt x="2927" y="758"/>
                  </a:lnTo>
                  <a:lnTo>
                    <a:pt x="2895" y="760"/>
                  </a:lnTo>
                  <a:lnTo>
                    <a:pt x="2895" y="760"/>
                  </a:lnTo>
                  <a:lnTo>
                    <a:pt x="2903" y="732"/>
                  </a:lnTo>
                  <a:lnTo>
                    <a:pt x="2909" y="706"/>
                  </a:lnTo>
                  <a:lnTo>
                    <a:pt x="2911" y="678"/>
                  </a:lnTo>
                  <a:lnTo>
                    <a:pt x="2913" y="650"/>
                  </a:lnTo>
                  <a:lnTo>
                    <a:pt x="2913" y="650"/>
                  </a:lnTo>
                  <a:lnTo>
                    <a:pt x="2911" y="612"/>
                  </a:lnTo>
                  <a:lnTo>
                    <a:pt x="2905" y="578"/>
                  </a:lnTo>
                  <a:lnTo>
                    <a:pt x="2897" y="544"/>
                  </a:lnTo>
                  <a:lnTo>
                    <a:pt x="2885" y="510"/>
                  </a:lnTo>
                  <a:lnTo>
                    <a:pt x="2869" y="480"/>
                  </a:lnTo>
                  <a:lnTo>
                    <a:pt x="2853" y="450"/>
                  </a:lnTo>
                  <a:lnTo>
                    <a:pt x="2831" y="422"/>
                  </a:lnTo>
                  <a:lnTo>
                    <a:pt x="2809" y="396"/>
                  </a:lnTo>
                  <a:lnTo>
                    <a:pt x="2783" y="374"/>
                  </a:lnTo>
                  <a:lnTo>
                    <a:pt x="2755" y="354"/>
                  </a:lnTo>
                  <a:lnTo>
                    <a:pt x="2727" y="336"/>
                  </a:lnTo>
                  <a:lnTo>
                    <a:pt x="2695" y="320"/>
                  </a:lnTo>
                  <a:lnTo>
                    <a:pt x="2661" y="308"/>
                  </a:lnTo>
                  <a:lnTo>
                    <a:pt x="2627" y="300"/>
                  </a:lnTo>
                  <a:lnTo>
                    <a:pt x="2593" y="294"/>
                  </a:lnTo>
                  <a:lnTo>
                    <a:pt x="2555" y="292"/>
                  </a:lnTo>
                  <a:lnTo>
                    <a:pt x="2555" y="292"/>
                  </a:lnTo>
                  <a:lnTo>
                    <a:pt x="2525" y="294"/>
                  </a:lnTo>
                  <a:lnTo>
                    <a:pt x="2495" y="298"/>
                  </a:lnTo>
                  <a:lnTo>
                    <a:pt x="2467" y="304"/>
                  </a:lnTo>
                  <a:lnTo>
                    <a:pt x="2437" y="312"/>
                  </a:lnTo>
                  <a:lnTo>
                    <a:pt x="2411" y="322"/>
                  </a:lnTo>
                  <a:lnTo>
                    <a:pt x="2385" y="336"/>
                  </a:lnTo>
                  <a:lnTo>
                    <a:pt x="2361" y="350"/>
                  </a:lnTo>
                  <a:lnTo>
                    <a:pt x="2337" y="368"/>
                  </a:lnTo>
                  <a:lnTo>
                    <a:pt x="2315" y="386"/>
                  </a:lnTo>
                  <a:lnTo>
                    <a:pt x="2295" y="406"/>
                  </a:lnTo>
                  <a:lnTo>
                    <a:pt x="2275" y="428"/>
                  </a:lnTo>
                  <a:lnTo>
                    <a:pt x="2259" y="452"/>
                  </a:lnTo>
                  <a:lnTo>
                    <a:pt x="2243" y="476"/>
                  </a:lnTo>
                  <a:lnTo>
                    <a:pt x="2231" y="502"/>
                  </a:lnTo>
                  <a:lnTo>
                    <a:pt x="2219" y="528"/>
                  </a:lnTo>
                  <a:lnTo>
                    <a:pt x="2211" y="556"/>
                  </a:lnTo>
                  <a:lnTo>
                    <a:pt x="2211" y="556"/>
                  </a:lnTo>
                  <a:lnTo>
                    <a:pt x="2181" y="544"/>
                  </a:lnTo>
                  <a:lnTo>
                    <a:pt x="2151" y="534"/>
                  </a:lnTo>
                  <a:lnTo>
                    <a:pt x="2119" y="528"/>
                  </a:lnTo>
                  <a:lnTo>
                    <a:pt x="2085" y="526"/>
                  </a:lnTo>
                  <a:lnTo>
                    <a:pt x="2085" y="526"/>
                  </a:lnTo>
                  <a:lnTo>
                    <a:pt x="2089" y="502"/>
                  </a:lnTo>
                  <a:lnTo>
                    <a:pt x="2089" y="478"/>
                  </a:lnTo>
                  <a:lnTo>
                    <a:pt x="2089" y="478"/>
                  </a:lnTo>
                  <a:lnTo>
                    <a:pt x="2087" y="442"/>
                  </a:lnTo>
                  <a:lnTo>
                    <a:pt x="2081" y="406"/>
                  </a:lnTo>
                  <a:lnTo>
                    <a:pt x="2073" y="370"/>
                  </a:lnTo>
                  <a:lnTo>
                    <a:pt x="2061" y="338"/>
                  </a:lnTo>
                  <a:lnTo>
                    <a:pt x="2045" y="306"/>
                  </a:lnTo>
                  <a:lnTo>
                    <a:pt x="2027" y="276"/>
                  </a:lnTo>
                  <a:lnTo>
                    <a:pt x="2007" y="248"/>
                  </a:lnTo>
                  <a:lnTo>
                    <a:pt x="1983" y="224"/>
                  </a:lnTo>
                  <a:lnTo>
                    <a:pt x="1957" y="200"/>
                  </a:lnTo>
                  <a:lnTo>
                    <a:pt x="1931" y="180"/>
                  </a:lnTo>
                  <a:lnTo>
                    <a:pt x="1901" y="162"/>
                  </a:lnTo>
                  <a:lnTo>
                    <a:pt x="1870" y="146"/>
                  </a:lnTo>
                  <a:lnTo>
                    <a:pt x="1836" y="134"/>
                  </a:lnTo>
                  <a:lnTo>
                    <a:pt x="1802" y="124"/>
                  </a:lnTo>
                  <a:lnTo>
                    <a:pt x="1766" y="120"/>
                  </a:lnTo>
                  <a:lnTo>
                    <a:pt x="1730" y="118"/>
                  </a:lnTo>
                  <a:lnTo>
                    <a:pt x="1730" y="118"/>
                  </a:lnTo>
                  <a:lnTo>
                    <a:pt x="1698" y="120"/>
                  </a:lnTo>
                  <a:lnTo>
                    <a:pt x="1666" y="124"/>
                  </a:lnTo>
                  <a:lnTo>
                    <a:pt x="1636" y="130"/>
                  </a:lnTo>
                  <a:lnTo>
                    <a:pt x="1608" y="140"/>
                  </a:lnTo>
                  <a:lnTo>
                    <a:pt x="1580" y="150"/>
                  </a:lnTo>
                  <a:lnTo>
                    <a:pt x="1552" y="164"/>
                  </a:lnTo>
                  <a:lnTo>
                    <a:pt x="1526" y="180"/>
                  </a:lnTo>
                  <a:lnTo>
                    <a:pt x="1502" y="198"/>
                  </a:lnTo>
                  <a:lnTo>
                    <a:pt x="1480" y="218"/>
                  </a:lnTo>
                  <a:lnTo>
                    <a:pt x="1460" y="240"/>
                  </a:lnTo>
                  <a:lnTo>
                    <a:pt x="1440" y="264"/>
                  </a:lnTo>
                  <a:lnTo>
                    <a:pt x="1424" y="288"/>
                  </a:lnTo>
                  <a:lnTo>
                    <a:pt x="1408" y="314"/>
                  </a:lnTo>
                  <a:lnTo>
                    <a:pt x="1396" y="342"/>
                  </a:lnTo>
                  <a:lnTo>
                    <a:pt x="1386" y="370"/>
                  </a:lnTo>
                  <a:lnTo>
                    <a:pt x="1378" y="400"/>
                  </a:lnTo>
                  <a:lnTo>
                    <a:pt x="1378" y="400"/>
                  </a:lnTo>
                  <a:lnTo>
                    <a:pt x="1362" y="388"/>
                  </a:lnTo>
                  <a:lnTo>
                    <a:pt x="1344" y="378"/>
                  </a:lnTo>
                  <a:lnTo>
                    <a:pt x="1326" y="370"/>
                  </a:lnTo>
                  <a:lnTo>
                    <a:pt x="1306" y="366"/>
                  </a:lnTo>
                  <a:lnTo>
                    <a:pt x="1306" y="364"/>
                  </a:lnTo>
                  <a:lnTo>
                    <a:pt x="1306" y="364"/>
                  </a:lnTo>
                  <a:lnTo>
                    <a:pt x="1304" y="328"/>
                  </a:lnTo>
                  <a:lnTo>
                    <a:pt x="1298" y="292"/>
                  </a:lnTo>
                  <a:lnTo>
                    <a:pt x="1288" y="256"/>
                  </a:lnTo>
                  <a:lnTo>
                    <a:pt x="1276" y="222"/>
                  </a:lnTo>
                  <a:lnTo>
                    <a:pt x="1262" y="190"/>
                  </a:lnTo>
                  <a:lnTo>
                    <a:pt x="1244" y="160"/>
                  </a:lnTo>
                  <a:lnTo>
                    <a:pt x="1222" y="132"/>
                  </a:lnTo>
                  <a:lnTo>
                    <a:pt x="1198" y="106"/>
                  </a:lnTo>
                  <a:lnTo>
                    <a:pt x="1172" y="84"/>
                  </a:lnTo>
                  <a:lnTo>
                    <a:pt x="1144" y="62"/>
                  </a:lnTo>
                  <a:lnTo>
                    <a:pt x="1114" y="44"/>
                  </a:lnTo>
                  <a:lnTo>
                    <a:pt x="1082" y="28"/>
                  </a:lnTo>
                  <a:lnTo>
                    <a:pt x="1050" y="16"/>
                  </a:lnTo>
                  <a:lnTo>
                    <a:pt x="1014" y="8"/>
                  </a:lnTo>
                  <a:lnTo>
                    <a:pt x="978" y="2"/>
                  </a:lnTo>
                  <a:lnTo>
                    <a:pt x="940" y="0"/>
                  </a:lnTo>
                  <a:lnTo>
                    <a:pt x="940" y="0"/>
                  </a:lnTo>
                  <a:lnTo>
                    <a:pt x="904" y="2"/>
                  </a:lnTo>
                  <a:lnTo>
                    <a:pt x="868" y="8"/>
                  </a:lnTo>
                  <a:lnTo>
                    <a:pt x="832" y="16"/>
                  </a:lnTo>
                  <a:lnTo>
                    <a:pt x="800" y="28"/>
                  </a:lnTo>
                  <a:lnTo>
                    <a:pt x="768" y="44"/>
                  </a:lnTo>
                  <a:lnTo>
                    <a:pt x="738" y="62"/>
                  </a:lnTo>
                  <a:lnTo>
                    <a:pt x="710" y="84"/>
                  </a:lnTo>
                  <a:lnTo>
                    <a:pt x="684" y="106"/>
                  </a:lnTo>
                  <a:lnTo>
                    <a:pt x="660" y="132"/>
                  </a:lnTo>
                  <a:lnTo>
                    <a:pt x="638" y="160"/>
                  </a:lnTo>
                  <a:lnTo>
                    <a:pt x="620" y="190"/>
                  </a:lnTo>
                  <a:lnTo>
                    <a:pt x="606" y="222"/>
                  </a:lnTo>
                  <a:lnTo>
                    <a:pt x="592" y="256"/>
                  </a:lnTo>
                  <a:lnTo>
                    <a:pt x="584" y="292"/>
                  </a:lnTo>
                  <a:lnTo>
                    <a:pt x="578" y="328"/>
                  </a:lnTo>
                  <a:lnTo>
                    <a:pt x="576" y="364"/>
                  </a:lnTo>
                  <a:lnTo>
                    <a:pt x="576" y="364"/>
                  </a:lnTo>
                  <a:lnTo>
                    <a:pt x="578" y="386"/>
                  </a:lnTo>
                  <a:lnTo>
                    <a:pt x="578" y="408"/>
                  </a:lnTo>
                  <a:lnTo>
                    <a:pt x="582" y="428"/>
                  </a:lnTo>
                  <a:lnTo>
                    <a:pt x="586" y="448"/>
                  </a:lnTo>
                  <a:lnTo>
                    <a:pt x="598" y="488"/>
                  </a:lnTo>
                  <a:lnTo>
                    <a:pt x="614" y="526"/>
                  </a:lnTo>
                  <a:lnTo>
                    <a:pt x="614" y="526"/>
                  </a:lnTo>
                  <a:lnTo>
                    <a:pt x="594" y="524"/>
                  </a:lnTo>
                  <a:lnTo>
                    <a:pt x="594" y="524"/>
                  </a:lnTo>
                  <a:lnTo>
                    <a:pt x="572" y="526"/>
                  </a:lnTo>
                  <a:lnTo>
                    <a:pt x="552" y="528"/>
                  </a:lnTo>
                  <a:lnTo>
                    <a:pt x="532" y="534"/>
                  </a:lnTo>
                  <a:lnTo>
                    <a:pt x="514" y="540"/>
                  </a:lnTo>
                  <a:lnTo>
                    <a:pt x="496" y="550"/>
                  </a:lnTo>
                  <a:lnTo>
                    <a:pt x="478" y="560"/>
                  </a:lnTo>
                  <a:lnTo>
                    <a:pt x="464" y="572"/>
                  </a:lnTo>
                  <a:lnTo>
                    <a:pt x="448" y="584"/>
                  </a:lnTo>
                  <a:lnTo>
                    <a:pt x="436" y="600"/>
                  </a:lnTo>
                  <a:lnTo>
                    <a:pt x="424" y="614"/>
                  </a:lnTo>
                  <a:lnTo>
                    <a:pt x="414" y="632"/>
                  </a:lnTo>
                  <a:lnTo>
                    <a:pt x="404" y="650"/>
                  </a:lnTo>
                  <a:lnTo>
                    <a:pt x="398" y="668"/>
                  </a:lnTo>
                  <a:lnTo>
                    <a:pt x="394" y="688"/>
                  </a:lnTo>
                  <a:lnTo>
                    <a:pt x="390" y="708"/>
                  </a:lnTo>
                  <a:lnTo>
                    <a:pt x="388" y="728"/>
                  </a:lnTo>
                  <a:lnTo>
                    <a:pt x="388" y="728"/>
                  </a:lnTo>
                  <a:lnTo>
                    <a:pt x="392" y="758"/>
                  </a:lnTo>
                  <a:lnTo>
                    <a:pt x="398" y="788"/>
                  </a:lnTo>
                  <a:lnTo>
                    <a:pt x="408" y="814"/>
                  </a:lnTo>
                  <a:lnTo>
                    <a:pt x="422" y="838"/>
                  </a:lnTo>
                  <a:lnTo>
                    <a:pt x="422" y="838"/>
                  </a:lnTo>
                  <a:lnTo>
                    <a:pt x="378" y="842"/>
                  </a:lnTo>
                  <a:lnTo>
                    <a:pt x="336" y="852"/>
                  </a:lnTo>
                  <a:lnTo>
                    <a:pt x="296" y="864"/>
                  </a:lnTo>
                  <a:lnTo>
                    <a:pt x="256" y="878"/>
                  </a:lnTo>
                  <a:lnTo>
                    <a:pt x="220" y="898"/>
                  </a:lnTo>
                  <a:lnTo>
                    <a:pt x="186" y="920"/>
                  </a:lnTo>
                  <a:lnTo>
                    <a:pt x="152" y="946"/>
                  </a:lnTo>
                  <a:lnTo>
                    <a:pt x="122" y="974"/>
                  </a:lnTo>
                  <a:lnTo>
                    <a:pt x="96" y="1006"/>
                  </a:lnTo>
                  <a:lnTo>
                    <a:pt x="72" y="1038"/>
                  </a:lnTo>
                  <a:lnTo>
                    <a:pt x="50" y="1074"/>
                  </a:lnTo>
                  <a:lnTo>
                    <a:pt x="34" y="1112"/>
                  </a:lnTo>
                  <a:lnTo>
                    <a:pt x="18" y="1152"/>
                  </a:lnTo>
                  <a:lnTo>
                    <a:pt x="8" y="1194"/>
                  </a:lnTo>
                  <a:lnTo>
                    <a:pt x="2" y="1236"/>
                  </a:lnTo>
                  <a:lnTo>
                    <a:pt x="0" y="1280"/>
                  </a:lnTo>
                  <a:lnTo>
                    <a:pt x="0" y="1280"/>
                  </a:lnTo>
                  <a:lnTo>
                    <a:pt x="0" y="1306"/>
                  </a:lnTo>
                  <a:lnTo>
                    <a:pt x="4" y="1330"/>
                  </a:lnTo>
                  <a:lnTo>
                    <a:pt x="6" y="1356"/>
                  </a:lnTo>
                  <a:lnTo>
                    <a:pt x="12" y="1380"/>
                  </a:lnTo>
                  <a:lnTo>
                    <a:pt x="18" y="1404"/>
                  </a:lnTo>
                  <a:lnTo>
                    <a:pt x="26" y="1428"/>
                  </a:lnTo>
                  <a:lnTo>
                    <a:pt x="34" y="1450"/>
                  </a:lnTo>
                  <a:lnTo>
                    <a:pt x="44" y="1472"/>
                  </a:lnTo>
                  <a:lnTo>
                    <a:pt x="56" y="1494"/>
                  </a:lnTo>
                  <a:lnTo>
                    <a:pt x="68" y="1514"/>
                  </a:lnTo>
                  <a:lnTo>
                    <a:pt x="80" y="1534"/>
                  </a:lnTo>
                  <a:lnTo>
                    <a:pt x="96" y="1554"/>
                  </a:lnTo>
                  <a:lnTo>
                    <a:pt x="110" y="1572"/>
                  </a:lnTo>
                  <a:lnTo>
                    <a:pt x="126" y="1590"/>
                  </a:lnTo>
                  <a:lnTo>
                    <a:pt x="144" y="1606"/>
                  </a:lnTo>
                  <a:lnTo>
                    <a:pt x="162" y="1622"/>
                  </a:lnTo>
                  <a:lnTo>
                    <a:pt x="3505" y="1622"/>
                  </a:lnTo>
                  <a:lnTo>
                    <a:pt x="3505" y="118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0"/>
            <p:cNvSpPr>
              <a:spLocks/>
            </p:cNvSpPr>
            <p:nvPr/>
          </p:nvSpPr>
          <p:spPr bwMode="auto">
            <a:xfrm>
              <a:off x="7518890" y="3386806"/>
              <a:ext cx="1053865" cy="2034502"/>
            </a:xfrm>
            <a:custGeom>
              <a:avLst/>
              <a:gdLst>
                <a:gd name="T0" fmla="*/ 1507 w 1743"/>
                <a:gd name="T1" fmla="*/ 0 h 3365"/>
                <a:gd name="T2" fmla="*/ 1507 w 1743"/>
                <a:gd name="T3" fmla="*/ 0 h 3365"/>
                <a:gd name="T4" fmla="*/ 1487 w 1743"/>
                <a:gd name="T5" fmla="*/ 24 h 3365"/>
                <a:gd name="T6" fmla="*/ 1343 w 1743"/>
                <a:gd name="T7" fmla="*/ 174 h 3365"/>
                <a:gd name="T8" fmla="*/ 988 w 1743"/>
                <a:gd name="T9" fmla="*/ 536 h 3365"/>
                <a:gd name="T10" fmla="*/ 746 w 1743"/>
                <a:gd name="T11" fmla="*/ 770 h 3365"/>
                <a:gd name="T12" fmla="*/ 606 w 1743"/>
                <a:gd name="T13" fmla="*/ 910 h 3365"/>
                <a:gd name="T14" fmla="*/ 444 w 1743"/>
                <a:gd name="T15" fmla="*/ 1088 h 3365"/>
                <a:gd name="T16" fmla="*/ 290 w 1743"/>
                <a:gd name="T17" fmla="*/ 1286 h 3365"/>
                <a:gd name="T18" fmla="*/ 198 w 1743"/>
                <a:gd name="T19" fmla="*/ 1425 h 3365"/>
                <a:gd name="T20" fmla="*/ 102 w 1743"/>
                <a:gd name="T21" fmla="*/ 1609 h 3365"/>
                <a:gd name="T22" fmla="*/ 56 w 1743"/>
                <a:gd name="T23" fmla="*/ 1725 h 3365"/>
                <a:gd name="T24" fmla="*/ 32 w 1743"/>
                <a:gd name="T25" fmla="*/ 1803 h 3365"/>
                <a:gd name="T26" fmla="*/ 8 w 1743"/>
                <a:gd name="T27" fmla="*/ 1923 h 3365"/>
                <a:gd name="T28" fmla="*/ 0 w 1743"/>
                <a:gd name="T29" fmla="*/ 2047 h 3365"/>
                <a:gd name="T30" fmla="*/ 4 w 1743"/>
                <a:gd name="T31" fmla="*/ 2141 h 3365"/>
                <a:gd name="T32" fmla="*/ 34 w 1743"/>
                <a:gd name="T33" fmla="*/ 2283 h 3365"/>
                <a:gd name="T34" fmla="*/ 90 w 1743"/>
                <a:gd name="T35" fmla="*/ 2423 h 3365"/>
                <a:gd name="T36" fmla="*/ 128 w 1743"/>
                <a:gd name="T37" fmla="*/ 2491 h 3365"/>
                <a:gd name="T38" fmla="*/ 200 w 1743"/>
                <a:gd name="T39" fmla="*/ 2593 h 3365"/>
                <a:gd name="T40" fmla="*/ 288 w 1743"/>
                <a:gd name="T41" fmla="*/ 2691 h 3365"/>
                <a:gd name="T42" fmla="*/ 394 w 1743"/>
                <a:gd name="T43" fmla="*/ 2787 h 3365"/>
                <a:gd name="T44" fmla="*/ 588 w 1743"/>
                <a:gd name="T45" fmla="*/ 2923 h 3365"/>
                <a:gd name="T46" fmla="*/ 824 w 1743"/>
                <a:gd name="T47" fmla="*/ 3053 h 3365"/>
                <a:gd name="T48" fmla="*/ 1008 w 1743"/>
                <a:gd name="T49" fmla="*/ 3137 h 3365"/>
                <a:gd name="T50" fmla="*/ 1323 w 1743"/>
                <a:gd name="T51" fmla="*/ 3255 h 3365"/>
                <a:gd name="T52" fmla="*/ 1691 w 1743"/>
                <a:gd name="T53" fmla="*/ 3365 h 3365"/>
                <a:gd name="T54" fmla="*/ 1631 w 1743"/>
                <a:gd name="T55" fmla="*/ 3141 h 3365"/>
                <a:gd name="T56" fmla="*/ 1325 w 1743"/>
                <a:gd name="T57" fmla="*/ 3045 h 3365"/>
                <a:gd name="T58" fmla="*/ 1064 w 1743"/>
                <a:gd name="T59" fmla="*/ 2945 h 3365"/>
                <a:gd name="T60" fmla="*/ 930 w 1743"/>
                <a:gd name="T61" fmla="*/ 2883 h 3365"/>
                <a:gd name="T62" fmla="*/ 776 w 1743"/>
                <a:gd name="T63" fmla="*/ 2803 h 3365"/>
                <a:gd name="T64" fmla="*/ 644 w 1743"/>
                <a:gd name="T65" fmla="*/ 2723 h 3365"/>
                <a:gd name="T66" fmla="*/ 550 w 1743"/>
                <a:gd name="T67" fmla="*/ 2655 h 3365"/>
                <a:gd name="T68" fmla="*/ 412 w 1743"/>
                <a:gd name="T69" fmla="*/ 2531 h 3365"/>
                <a:gd name="T70" fmla="*/ 358 w 1743"/>
                <a:gd name="T71" fmla="*/ 2471 h 3365"/>
                <a:gd name="T72" fmla="*/ 292 w 1743"/>
                <a:gd name="T73" fmla="*/ 2379 h 3365"/>
                <a:gd name="T74" fmla="*/ 246 w 1743"/>
                <a:gd name="T75" fmla="*/ 2287 h 3365"/>
                <a:gd name="T76" fmla="*/ 226 w 1743"/>
                <a:gd name="T77" fmla="*/ 2227 h 3365"/>
                <a:gd name="T78" fmla="*/ 206 w 1743"/>
                <a:gd name="T79" fmla="*/ 2137 h 3365"/>
                <a:gd name="T80" fmla="*/ 198 w 1743"/>
                <a:gd name="T81" fmla="*/ 2047 h 3365"/>
                <a:gd name="T82" fmla="*/ 206 w 1743"/>
                <a:gd name="T83" fmla="*/ 1949 h 3365"/>
                <a:gd name="T84" fmla="*/ 226 w 1743"/>
                <a:gd name="T85" fmla="*/ 1851 h 3365"/>
                <a:gd name="T86" fmla="*/ 270 w 1743"/>
                <a:gd name="T87" fmla="*/ 1719 h 3365"/>
                <a:gd name="T88" fmla="*/ 334 w 1743"/>
                <a:gd name="T89" fmla="*/ 1589 h 3365"/>
                <a:gd name="T90" fmla="*/ 384 w 1743"/>
                <a:gd name="T91" fmla="*/ 1503 h 3365"/>
                <a:gd name="T92" fmla="*/ 518 w 1743"/>
                <a:gd name="T93" fmla="*/ 1316 h 3365"/>
                <a:gd name="T94" fmla="*/ 668 w 1743"/>
                <a:gd name="T95" fmla="*/ 1138 h 3365"/>
                <a:gd name="T96" fmla="*/ 770 w 1743"/>
                <a:gd name="T97" fmla="*/ 1028 h 3365"/>
                <a:gd name="T98" fmla="*/ 968 w 1743"/>
                <a:gd name="T99" fmla="*/ 832 h 3365"/>
                <a:gd name="T100" fmla="*/ 1128 w 1743"/>
                <a:gd name="T101" fmla="*/ 676 h 3365"/>
                <a:gd name="T102" fmla="*/ 1565 w 1743"/>
                <a:gd name="T103" fmla="*/ 232 h 3365"/>
                <a:gd name="T104" fmla="*/ 1661 w 1743"/>
                <a:gd name="T105" fmla="*/ 128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43" h="3365">
                  <a:moveTo>
                    <a:pt x="1507" y="2"/>
                  </a:moveTo>
                  <a:lnTo>
                    <a:pt x="1557" y="42"/>
                  </a:lnTo>
                  <a:lnTo>
                    <a:pt x="1507" y="0"/>
                  </a:lnTo>
                  <a:lnTo>
                    <a:pt x="1507" y="2"/>
                  </a:lnTo>
                  <a:lnTo>
                    <a:pt x="1557" y="42"/>
                  </a:lnTo>
                  <a:lnTo>
                    <a:pt x="1507" y="0"/>
                  </a:lnTo>
                  <a:lnTo>
                    <a:pt x="1507" y="0"/>
                  </a:lnTo>
                  <a:lnTo>
                    <a:pt x="1507" y="0"/>
                  </a:lnTo>
                  <a:lnTo>
                    <a:pt x="1487" y="24"/>
                  </a:lnTo>
                  <a:lnTo>
                    <a:pt x="1487" y="24"/>
                  </a:lnTo>
                  <a:lnTo>
                    <a:pt x="1437" y="78"/>
                  </a:lnTo>
                  <a:lnTo>
                    <a:pt x="1343" y="174"/>
                  </a:lnTo>
                  <a:lnTo>
                    <a:pt x="1198" y="324"/>
                  </a:lnTo>
                  <a:lnTo>
                    <a:pt x="988" y="536"/>
                  </a:lnTo>
                  <a:lnTo>
                    <a:pt x="988" y="536"/>
                  </a:lnTo>
                  <a:lnTo>
                    <a:pt x="872" y="648"/>
                  </a:lnTo>
                  <a:lnTo>
                    <a:pt x="872" y="648"/>
                  </a:lnTo>
                  <a:lnTo>
                    <a:pt x="746" y="770"/>
                  </a:lnTo>
                  <a:lnTo>
                    <a:pt x="678" y="838"/>
                  </a:lnTo>
                  <a:lnTo>
                    <a:pt x="606" y="910"/>
                  </a:lnTo>
                  <a:lnTo>
                    <a:pt x="606" y="910"/>
                  </a:lnTo>
                  <a:lnTo>
                    <a:pt x="552" y="968"/>
                  </a:lnTo>
                  <a:lnTo>
                    <a:pt x="498" y="1026"/>
                  </a:lnTo>
                  <a:lnTo>
                    <a:pt x="444" y="1088"/>
                  </a:lnTo>
                  <a:lnTo>
                    <a:pt x="392" y="1152"/>
                  </a:lnTo>
                  <a:lnTo>
                    <a:pt x="340" y="1218"/>
                  </a:lnTo>
                  <a:lnTo>
                    <a:pt x="290" y="1286"/>
                  </a:lnTo>
                  <a:lnTo>
                    <a:pt x="244" y="1354"/>
                  </a:lnTo>
                  <a:lnTo>
                    <a:pt x="198" y="1425"/>
                  </a:lnTo>
                  <a:lnTo>
                    <a:pt x="198" y="1425"/>
                  </a:lnTo>
                  <a:lnTo>
                    <a:pt x="156" y="1497"/>
                  </a:lnTo>
                  <a:lnTo>
                    <a:pt x="118" y="1571"/>
                  </a:lnTo>
                  <a:lnTo>
                    <a:pt x="102" y="1609"/>
                  </a:lnTo>
                  <a:lnTo>
                    <a:pt x="84" y="1647"/>
                  </a:lnTo>
                  <a:lnTo>
                    <a:pt x="70" y="1685"/>
                  </a:lnTo>
                  <a:lnTo>
                    <a:pt x="56" y="1725"/>
                  </a:lnTo>
                  <a:lnTo>
                    <a:pt x="56" y="1725"/>
                  </a:lnTo>
                  <a:lnTo>
                    <a:pt x="44" y="1763"/>
                  </a:lnTo>
                  <a:lnTo>
                    <a:pt x="32" y="1803"/>
                  </a:lnTo>
                  <a:lnTo>
                    <a:pt x="22" y="1843"/>
                  </a:lnTo>
                  <a:lnTo>
                    <a:pt x="14" y="1883"/>
                  </a:lnTo>
                  <a:lnTo>
                    <a:pt x="8" y="1923"/>
                  </a:lnTo>
                  <a:lnTo>
                    <a:pt x="4" y="1965"/>
                  </a:lnTo>
                  <a:lnTo>
                    <a:pt x="0" y="2005"/>
                  </a:lnTo>
                  <a:lnTo>
                    <a:pt x="0" y="2047"/>
                  </a:lnTo>
                  <a:lnTo>
                    <a:pt x="0" y="2047"/>
                  </a:lnTo>
                  <a:lnTo>
                    <a:pt x="0" y="2093"/>
                  </a:lnTo>
                  <a:lnTo>
                    <a:pt x="4" y="2141"/>
                  </a:lnTo>
                  <a:lnTo>
                    <a:pt x="12" y="2187"/>
                  </a:lnTo>
                  <a:lnTo>
                    <a:pt x="20" y="2235"/>
                  </a:lnTo>
                  <a:lnTo>
                    <a:pt x="34" y="2283"/>
                  </a:lnTo>
                  <a:lnTo>
                    <a:pt x="48" y="2329"/>
                  </a:lnTo>
                  <a:lnTo>
                    <a:pt x="68" y="2377"/>
                  </a:lnTo>
                  <a:lnTo>
                    <a:pt x="90" y="2423"/>
                  </a:lnTo>
                  <a:lnTo>
                    <a:pt x="90" y="2423"/>
                  </a:lnTo>
                  <a:lnTo>
                    <a:pt x="108" y="2457"/>
                  </a:lnTo>
                  <a:lnTo>
                    <a:pt x="128" y="2491"/>
                  </a:lnTo>
                  <a:lnTo>
                    <a:pt x="150" y="2525"/>
                  </a:lnTo>
                  <a:lnTo>
                    <a:pt x="174" y="2559"/>
                  </a:lnTo>
                  <a:lnTo>
                    <a:pt x="200" y="2593"/>
                  </a:lnTo>
                  <a:lnTo>
                    <a:pt x="228" y="2625"/>
                  </a:lnTo>
                  <a:lnTo>
                    <a:pt x="258" y="2659"/>
                  </a:lnTo>
                  <a:lnTo>
                    <a:pt x="288" y="2691"/>
                  </a:lnTo>
                  <a:lnTo>
                    <a:pt x="288" y="2691"/>
                  </a:lnTo>
                  <a:lnTo>
                    <a:pt x="340" y="2739"/>
                  </a:lnTo>
                  <a:lnTo>
                    <a:pt x="394" y="2787"/>
                  </a:lnTo>
                  <a:lnTo>
                    <a:pt x="454" y="2833"/>
                  </a:lnTo>
                  <a:lnTo>
                    <a:pt x="518" y="2879"/>
                  </a:lnTo>
                  <a:lnTo>
                    <a:pt x="588" y="2923"/>
                  </a:lnTo>
                  <a:lnTo>
                    <a:pt x="662" y="2967"/>
                  </a:lnTo>
                  <a:lnTo>
                    <a:pt x="740" y="3011"/>
                  </a:lnTo>
                  <a:lnTo>
                    <a:pt x="824" y="3053"/>
                  </a:lnTo>
                  <a:lnTo>
                    <a:pt x="824" y="3053"/>
                  </a:lnTo>
                  <a:lnTo>
                    <a:pt x="914" y="3095"/>
                  </a:lnTo>
                  <a:lnTo>
                    <a:pt x="1008" y="3137"/>
                  </a:lnTo>
                  <a:lnTo>
                    <a:pt x="1108" y="3177"/>
                  </a:lnTo>
                  <a:lnTo>
                    <a:pt x="1212" y="3217"/>
                  </a:lnTo>
                  <a:lnTo>
                    <a:pt x="1323" y="3255"/>
                  </a:lnTo>
                  <a:lnTo>
                    <a:pt x="1439" y="3293"/>
                  </a:lnTo>
                  <a:lnTo>
                    <a:pt x="1563" y="3329"/>
                  </a:lnTo>
                  <a:lnTo>
                    <a:pt x="1691" y="3365"/>
                  </a:lnTo>
                  <a:lnTo>
                    <a:pt x="1743" y="3171"/>
                  </a:lnTo>
                  <a:lnTo>
                    <a:pt x="1743" y="3171"/>
                  </a:lnTo>
                  <a:lnTo>
                    <a:pt x="1631" y="3141"/>
                  </a:lnTo>
                  <a:lnTo>
                    <a:pt x="1525" y="3109"/>
                  </a:lnTo>
                  <a:lnTo>
                    <a:pt x="1423" y="3077"/>
                  </a:lnTo>
                  <a:lnTo>
                    <a:pt x="1325" y="3045"/>
                  </a:lnTo>
                  <a:lnTo>
                    <a:pt x="1234" y="3011"/>
                  </a:lnTo>
                  <a:lnTo>
                    <a:pt x="1148" y="2979"/>
                  </a:lnTo>
                  <a:lnTo>
                    <a:pt x="1064" y="2945"/>
                  </a:lnTo>
                  <a:lnTo>
                    <a:pt x="986" y="2909"/>
                  </a:lnTo>
                  <a:lnTo>
                    <a:pt x="986" y="2909"/>
                  </a:lnTo>
                  <a:lnTo>
                    <a:pt x="930" y="2883"/>
                  </a:lnTo>
                  <a:lnTo>
                    <a:pt x="876" y="2857"/>
                  </a:lnTo>
                  <a:lnTo>
                    <a:pt x="826" y="2831"/>
                  </a:lnTo>
                  <a:lnTo>
                    <a:pt x="776" y="2803"/>
                  </a:lnTo>
                  <a:lnTo>
                    <a:pt x="730" y="2777"/>
                  </a:lnTo>
                  <a:lnTo>
                    <a:pt x="686" y="2751"/>
                  </a:lnTo>
                  <a:lnTo>
                    <a:pt x="644" y="2723"/>
                  </a:lnTo>
                  <a:lnTo>
                    <a:pt x="604" y="2695"/>
                  </a:lnTo>
                  <a:lnTo>
                    <a:pt x="604" y="2695"/>
                  </a:lnTo>
                  <a:lnTo>
                    <a:pt x="550" y="2655"/>
                  </a:lnTo>
                  <a:lnTo>
                    <a:pt x="498" y="2613"/>
                  </a:lnTo>
                  <a:lnTo>
                    <a:pt x="452" y="2573"/>
                  </a:lnTo>
                  <a:lnTo>
                    <a:pt x="412" y="2531"/>
                  </a:lnTo>
                  <a:lnTo>
                    <a:pt x="412" y="2531"/>
                  </a:lnTo>
                  <a:lnTo>
                    <a:pt x="384" y="2501"/>
                  </a:lnTo>
                  <a:lnTo>
                    <a:pt x="358" y="2471"/>
                  </a:lnTo>
                  <a:lnTo>
                    <a:pt x="334" y="2439"/>
                  </a:lnTo>
                  <a:lnTo>
                    <a:pt x="312" y="2409"/>
                  </a:lnTo>
                  <a:lnTo>
                    <a:pt x="292" y="2379"/>
                  </a:lnTo>
                  <a:lnTo>
                    <a:pt x="276" y="2349"/>
                  </a:lnTo>
                  <a:lnTo>
                    <a:pt x="260" y="2319"/>
                  </a:lnTo>
                  <a:lnTo>
                    <a:pt x="246" y="2287"/>
                  </a:lnTo>
                  <a:lnTo>
                    <a:pt x="246" y="2287"/>
                  </a:lnTo>
                  <a:lnTo>
                    <a:pt x="236" y="2257"/>
                  </a:lnTo>
                  <a:lnTo>
                    <a:pt x="226" y="2227"/>
                  </a:lnTo>
                  <a:lnTo>
                    <a:pt x="216" y="2197"/>
                  </a:lnTo>
                  <a:lnTo>
                    <a:pt x="210" y="2167"/>
                  </a:lnTo>
                  <a:lnTo>
                    <a:pt x="206" y="2137"/>
                  </a:lnTo>
                  <a:lnTo>
                    <a:pt x="202" y="2107"/>
                  </a:lnTo>
                  <a:lnTo>
                    <a:pt x="200" y="2077"/>
                  </a:lnTo>
                  <a:lnTo>
                    <a:pt x="198" y="2047"/>
                  </a:lnTo>
                  <a:lnTo>
                    <a:pt x="198" y="2047"/>
                  </a:lnTo>
                  <a:lnTo>
                    <a:pt x="200" y="1997"/>
                  </a:lnTo>
                  <a:lnTo>
                    <a:pt x="206" y="1949"/>
                  </a:lnTo>
                  <a:lnTo>
                    <a:pt x="214" y="1899"/>
                  </a:lnTo>
                  <a:lnTo>
                    <a:pt x="226" y="1851"/>
                  </a:lnTo>
                  <a:lnTo>
                    <a:pt x="226" y="1851"/>
                  </a:lnTo>
                  <a:lnTo>
                    <a:pt x="238" y="1807"/>
                  </a:lnTo>
                  <a:lnTo>
                    <a:pt x="254" y="1763"/>
                  </a:lnTo>
                  <a:lnTo>
                    <a:pt x="270" y="1719"/>
                  </a:lnTo>
                  <a:lnTo>
                    <a:pt x="290" y="1677"/>
                  </a:lnTo>
                  <a:lnTo>
                    <a:pt x="310" y="1633"/>
                  </a:lnTo>
                  <a:lnTo>
                    <a:pt x="334" y="1589"/>
                  </a:lnTo>
                  <a:lnTo>
                    <a:pt x="358" y="1545"/>
                  </a:lnTo>
                  <a:lnTo>
                    <a:pt x="384" y="1503"/>
                  </a:lnTo>
                  <a:lnTo>
                    <a:pt x="384" y="1503"/>
                  </a:lnTo>
                  <a:lnTo>
                    <a:pt x="426" y="1439"/>
                  </a:lnTo>
                  <a:lnTo>
                    <a:pt x="470" y="1378"/>
                  </a:lnTo>
                  <a:lnTo>
                    <a:pt x="518" y="1316"/>
                  </a:lnTo>
                  <a:lnTo>
                    <a:pt x="566" y="1254"/>
                  </a:lnTo>
                  <a:lnTo>
                    <a:pt x="616" y="1196"/>
                  </a:lnTo>
                  <a:lnTo>
                    <a:pt x="668" y="1138"/>
                  </a:lnTo>
                  <a:lnTo>
                    <a:pt x="718" y="1082"/>
                  </a:lnTo>
                  <a:lnTo>
                    <a:pt x="770" y="1028"/>
                  </a:lnTo>
                  <a:lnTo>
                    <a:pt x="770" y="1028"/>
                  </a:lnTo>
                  <a:lnTo>
                    <a:pt x="872" y="926"/>
                  </a:lnTo>
                  <a:lnTo>
                    <a:pt x="968" y="832"/>
                  </a:lnTo>
                  <a:lnTo>
                    <a:pt x="968" y="832"/>
                  </a:lnTo>
                  <a:lnTo>
                    <a:pt x="1054" y="750"/>
                  </a:lnTo>
                  <a:lnTo>
                    <a:pt x="1128" y="676"/>
                  </a:lnTo>
                  <a:lnTo>
                    <a:pt x="1128" y="676"/>
                  </a:lnTo>
                  <a:lnTo>
                    <a:pt x="1405" y="396"/>
                  </a:lnTo>
                  <a:lnTo>
                    <a:pt x="1565" y="232"/>
                  </a:lnTo>
                  <a:lnTo>
                    <a:pt x="1565" y="232"/>
                  </a:lnTo>
                  <a:lnTo>
                    <a:pt x="1641" y="152"/>
                  </a:lnTo>
                  <a:lnTo>
                    <a:pt x="1641" y="152"/>
                  </a:lnTo>
                  <a:lnTo>
                    <a:pt x="1661" y="128"/>
                  </a:lnTo>
                  <a:lnTo>
                    <a:pt x="1507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1"/>
            <p:cNvSpPr>
              <a:spLocks/>
            </p:cNvSpPr>
            <p:nvPr/>
          </p:nvSpPr>
          <p:spPr bwMode="auto">
            <a:xfrm>
              <a:off x="7518890" y="3386806"/>
              <a:ext cx="1053865" cy="2034502"/>
            </a:xfrm>
            <a:custGeom>
              <a:avLst/>
              <a:gdLst>
                <a:gd name="T0" fmla="*/ 1507 w 1743"/>
                <a:gd name="T1" fmla="*/ 0 h 3365"/>
                <a:gd name="T2" fmla="*/ 1507 w 1743"/>
                <a:gd name="T3" fmla="*/ 0 h 3365"/>
                <a:gd name="T4" fmla="*/ 1487 w 1743"/>
                <a:gd name="T5" fmla="*/ 24 h 3365"/>
                <a:gd name="T6" fmla="*/ 1343 w 1743"/>
                <a:gd name="T7" fmla="*/ 174 h 3365"/>
                <a:gd name="T8" fmla="*/ 988 w 1743"/>
                <a:gd name="T9" fmla="*/ 536 h 3365"/>
                <a:gd name="T10" fmla="*/ 746 w 1743"/>
                <a:gd name="T11" fmla="*/ 770 h 3365"/>
                <a:gd name="T12" fmla="*/ 606 w 1743"/>
                <a:gd name="T13" fmla="*/ 910 h 3365"/>
                <a:gd name="T14" fmla="*/ 444 w 1743"/>
                <a:gd name="T15" fmla="*/ 1088 h 3365"/>
                <a:gd name="T16" fmla="*/ 290 w 1743"/>
                <a:gd name="T17" fmla="*/ 1286 h 3365"/>
                <a:gd name="T18" fmla="*/ 198 w 1743"/>
                <a:gd name="T19" fmla="*/ 1425 h 3365"/>
                <a:gd name="T20" fmla="*/ 102 w 1743"/>
                <a:gd name="T21" fmla="*/ 1609 h 3365"/>
                <a:gd name="T22" fmla="*/ 56 w 1743"/>
                <a:gd name="T23" fmla="*/ 1725 h 3365"/>
                <a:gd name="T24" fmla="*/ 32 w 1743"/>
                <a:gd name="T25" fmla="*/ 1803 h 3365"/>
                <a:gd name="T26" fmla="*/ 8 w 1743"/>
                <a:gd name="T27" fmla="*/ 1923 h 3365"/>
                <a:gd name="T28" fmla="*/ 0 w 1743"/>
                <a:gd name="T29" fmla="*/ 2047 h 3365"/>
                <a:gd name="T30" fmla="*/ 4 w 1743"/>
                <a:gd name="T31" fmla="*/ 2141 h 3365"/>
                <a:gd name="T32" fmla="*/ 34 w 1743"/>
                <a:gd name="T33" fmla="*/ 2283 h 3365"/>
                <a:gd name="T34" fmla="*/ 90 w 1743"/>
                <a:gd name="T35" fmla="*/ 2423 h 3365"/>
                <a:gd name="T36" fmla="*/ 128 w 1743"/>
                <a:gd name="T37" fmla="*/ 2491 h 3365"/>
                <a:gd name="T38" fmla="*/ 200 w 1743"/>
                <a:gd name="T39" fmla="*/ 2593 h 3365"/>
                <a:gd name="T40" fmla="*/ 288 w 1743"/>
                <a:gd name="T41" fmla="*/ 2691 h 3365"/>
                <a:gd name="T42" fmla="*/ 394 w 1743"/>
                <a:gd name="T43" fmla="*/ 2787 h 3365"/>
                <a:gd name="T44" fmla="*/ 588 w 1743"/>
                <a:gd name="T45" fmla="*/ 2923 h 3365"/>
                <a:gd name="T46" fmla="*/ 824 w 1743"/>
                <a:gd name="T47" fmla="*/ 3053 h 3365"/>
                <a:gd name="T48" fmla="*/ 1008 w 1743"/>
                <a:gd name="T49" fmla="*/ 3137 h 3365"/>
                <a:gd name="T50" fmla="*/ 1323 w 1743"/>
                <a:gd name="T51" fmla="*/ 3255 h 3365"/>
                <a:gd name="T52" fmla="*/ 1691 w 1743"/>
                <a:gd name="T53" fmla="*/ 3365 h 3365"/>
                <a:gd name="T54" fmla="*/ 1631 w 1743"/>
                <a:gd name="T55" fmla="*/ 3141 h 3365"/>
                <a:gd name="T56" fmla="*/ 1325 w 1743"/>
                <a:gd name="T57" fmla="*/ 3045 h 3365"/>
                <a:gd name="T58" fmla="*/ 1064 w 1743"/>
                <a:gd name="T59" fmla="*/ 2945 h 3365"/>
                <a:gd name="T60" fmla="*/ 930 w 1743"/>
                <a:gd name="T61" fmla="*/ 2883 h 3365"/>
                <a:gd name="T62" fmla="*/ 776 w 1743"/>
                <a:gd name="T63" fmla="*/ 2803 h 3365"/>
                <a:gd name="T64" fmla="*/ 644 w 1743"/>
                <a:gd name="T65" fmla="*/ 2723 h 3365"/>
                <a:gd name="T66" fmla="*/ 550 w 1743"/>
                <a:gd name="T67" fmla="*/ 2655 h 3365"/>
                <a:gd name="T68" fmla="*/ 412 w 1743"/>
                <a:gd name="T69" fmla="*/ 2531 h 3365"/>
                <a:gd name="T70" fmla="*/ 358 w 1743"/>
                <a:gd name="T71" fmla="*/ 2471 h 3365"/>
                <a:gd name="T72" fmla="*/ 292 w 1743"/>
                <a:gd name="T73" fmla="*/ 2379 h 3365"/>
                <a:gd name="T74" fmla="*/ 246 w 1743"/>
                <a:gd name="T75" fmla="*/ 2287 h 3365"/>
                <a:gd name="T76" fmla="*/ 226 w 1743"/>
                <a:gd name="T77" fmla="*/ 2227 h 3365"/>
                <a:gd name="T78" fmla="*/ 206 w 1743"/>
                <a:gd name="T79" fmla="*/ 2137 h 3365"/>
                <a:gd name="T80" fmla="*/ 198 w 1743"/>
                <a:gd name="T81" fmla="*/ 2047 h 3365"/>
                <a:gd name="T82" fmla="*/ 206 w 1743"/>
                <a:gd name="T83" fmla="*/ 1949 h 3365"/>
                <a:gd name="T84" fmla="*/ 226 w 1743"/>
                <a:gd name="T85" fmla="*/ 1851 h 3365"/>
                <a:gd name="T86" fmla="*/ 270 w 1743"/>
                <a:gd name="T87" fmla="*/ 1719 h 3365"/>
                <a:gd name="T88" fmla="*/ 334 w 1743"/>
                <a:gd name="T89" fmla="*/ 1589 h 3365"/>
                <a:gd name="T90" fmla="*/ 384 w 1743"/>
                <a:gd name="T91" fmla="*/ 1503 h 3365"/>
                <a:gd name="T92" fmla="*/ 518 w 1743"/>
                <a:gd name="T93" fmla="*/ 1316 h 3365"/>
                <a:gd name="T94" fmla="*/ 668 w 1743"/>
                <a:gd name="T95" fmla="*/ 1138 h 3365"/>
                <a:gd name="T96" fmla="*/ 770 w 1743"/>
                <a:gd name="T97" fmla="*/ 1028 h 3365"/>
                <a:gd name="T98" fmla="*/ 968 w 1743"/>
                <a:gd name="T99" fmla="*/ 832 h 3365"/>
                <a:gd name="T100" fmla="*/ 1128 w 1743"/>
                <a:gd name="T101" fmla="*/ 676 h 3365"/>
                <a:gd name="T102" fmla="*/ 1565 w 1743"/>
                <a:gd name="T103" fmla="*/ 232 h 3365"/>
                <a:gd name="T104" fmla="*/ 1661 w 1743"/>
                <a:gd name="T105" fmla="*/ 128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43" h="3365">
                  <a:moveTo>
                    <a:pt x="1507" y="2"/>
                  </a:moveTo>
                  <a:lnTo>
                    <a:pt x="1557" y="42"/>
                  </a:lnTo>
                  <a:lnTo>
                    <a:pt x="1507" y="0"/>
                  </a:lnTo>
                  <a:lnTo>
                    <a:pt x="1507" y="2"/>
                  </a:lnTo>
                  <a:lnTo>
                    <a:pt x="1557" y="42"/>
                  </a:lnTo>
                  <a:lnTo>
                    <a:pt x="1507" y="0"/>
                  </a:lnTo>
                  <a:lnTo>
                    <a:pt x="1507" y="0"/>
                  </a:lnTo>
                  <a:lnTo>
                    <a:pt x="1507" y="0"/>
                  </a:lnTo>
                  <a:lnTo>
                    <a:pt x="1487" y="24"/>
                  </a:lnTo>
                  <a:lnTo>
                    <a:pt x="1487" y="24"/>
                  </a:lnTo>
                  <a:lnTo>
                    <a:pt x="1437" y="78"/>
                  </a:lnTo>
                  <a:lnTo>
                    <a:pt x="1343" y="174"/>
                  </a:lnTo>
                  <a:lnTo>
                    <a:pt x="1198" y="324"/>
                  </a:lnTo>
                  <a:lnTo>
                    <a:pt x="988" y="536"/>
                  </a:lnTo>
                  <a:lnTo>
                    <a:pt x="988" y="536"/>
                  </a:lnTo>
                  <a:lnTo>
                    <a:pt x="872" y="648"/>
                  </a:lnTo>
                  <a:lnTo>
                    <a:pt x="872" y="648"/>
                  </a:lnTo>
                  <a:lnTo>
                    <a:pt x="746" y="770"/>
                  </a:lnTo>
                  <a:lnTo>
                    <a:pt x="678" y="838"/>
                  </a:lnTo>
                  <a:lnTo>
                    <a:pt x="606" y="910"/>
                  </a:lnTo>
                  <a:lnTo>
                    <a:pt x="606" y="910"/>
                  </a:lnTo>
                  <a:lnTo>
                    <a:pt x="552" y="968"/>
                  </a:lnTo>
                  <a:lnTo>
                    <a:pt x="498" y="1026"/>
                  </a:lnTo>
                  <a:lnTo>
                    <a:pt x="444" y="1088"/>
                  </a:lnTo>
                  <a:lnTo>
                    <a:pt x="392" y="1152"/>
                  </a:lnTo>
                  <a:lnTo>
                    <a:pt x="340" y="1218"/>
                  </a:lnTo>
                  <a:lnTo>
                    <a:pt x="290" y="1286"/>
                  </a:lnTo>
                  <a:lnTo>
                    <a:pt x="244" y="1354"/>
                  </a:lnTo>
                  <a:lnTo>
                    <a:pt x="198" y="1425"/>
                  </a:lnTo>
                  <a:lnTo>
                    <a:pt x="198" y="1425"/>
                  </a:lnTo>
                  <a:lnTo>
                    <a:pt x="156" y="1497"/>
                  </a:lnTo>
                  <a:lnTo>
                    <a:pt x="118" y="1571"/>
                  </a:lnTo>
                  <a:lnTo>
                    <a:pt x="102" y="1609"/>
                  </a:lnTo>
                  <a:lnTo>
                    <a:pt x="84" y="1647"/>
                  </a:lnTo>
                  <a:lnTo>
                    <a:pt x="70" y="1685"/>
                  </a:lnTo>
                  <a:lnTo>
                    <a:pt x="56" y="1725"/>
                  </a:lnTo>
                  <a:lnTo>
                    <a:pt x="56" y="1725"/>
                  </a:lnTo>
                  <a:lnTo>
                    <a:pt x="44" y="1763"/>
                  </a:lnTo>
                  <a:lnTo>
                    <a:pt x="32" y="1803"/>
                  </a:lnTo>
                  <a:lnTo>
                    <a:pt x="22" y="1843"/>
                  </a:lnTo>
                  <a:lnTo>
                    <a:pt x="14" y="1883"/>
                  </a:lnTo>
                  <a:lnTo>
                    <a:pt x="8" y="1923"/>
                  </a:lnTo>
                  <a:lnTo>
                    <a:pt x="4" y="1965"/>
                  </a:lnTo>
                  <a:lnTo>
                    <a:pt x="0" y="2005"/>
                  </a:lnTo>
                  <a:lnTo>
                    <a:pt x="0" y="2047"/>
                  </a:lnTo>
                  <a:lnTo>
                    <a:pt x="0" y="2047"/>
                  </a:lnTo>
                  <a:lnTo>
                    <a:pt x="0" y="2093"/>
                  </a:lnTo>
                  <a:lnTo>
                    <a:pt x="4" y="2141"/>
                  </a:lnTo>
                  <a:lnTo>
                    <a:pt x="12" y="2187"/>
                  </a:lnTo>
                  <a:lnTo>
                    <a:pt x="20" y="2235"/>
                  </a:lnTo>
                  <a:lnTo>
                    <a:pt x="34" y="2283"/>
                  </a:lnTo>
                  <a:lnTo>
                    <a:pt x="48" y="2329"/>
                  </a:lnTo>
                  <a:lnTo>
                    <a:pt x="68" y="2377"/>
                  </a:lnTo>
                  <a:lnTo>
                    <a:pt x="90" y="2423"/>
                  </a:lnTo>
                  <a:lnTo>
                    <a:pt x="90" y="2423"/>
                  </a:lnTo>
                  <a:lnTo>
                    <a:pt x="108" y="2457"/>
                  </a:lnTo>
                  <a:lnTo>
                    <a:pt x="128" y="2491"/>
                  </a:lnTo>
                  <a:lnTo>
                    <a:pt x="150" y="2525"/>
                  </a:lnTo>
                  <a:lnTo>
                    <a:pt x="174" y="2559"/>
                  </a:lnTo>
                  <a:lnTo>
                    <a:pt x="200" y="2593"/>
                  </a:lnTo>
                  <a:lnTo>
                    <a:pt x="228" y="2625"/>
                  </a:lnTo>
                  <a:lnTo>
                    <a:pt x="258" y="2659"/>
                  </a:lnTo>
                  <a:lnTo>
                    <a:pt x="288" y="2691"/>
                  </a:lnTo>
                  <a:lnTo>
                    <a:pt x="288" y="2691"/>
                  </a:lnTo>
                  <a:lnTo>
                    <a:pt x="340" y="2739"/>
                  </a:lnTo>
                  <a:lnTo>
                    <a:pt x="394" y="2787"/>
                  </a:lnTo>
                  <a:lnTo>
                    <a:pt x="454" y="2833"/>
                  </a:lnTo>
                  <a:lnTo>
                    <a:pt x="518" y="2879"/>
                  </a:lnTo>
                  <a:lnTo>
                    <a:pt x="588" y="2923"/>
                  </a:lnTo>
                  <a:lnTo>
                    <a:pt x="662" y="2967"/>
                  </a:lnTo>
                  <a:lnTo>
                    <a:pt x="740" y="3011"/>
                  </a:lnTo>
                  <a:lnTo>
                    <a:pt x="824" y="3053"/>
                  </a:lnTo>
                  <a:lnTo>
                    <a:pt x="824" y="3053"/>
                  </a:lnTo>
                  <a:lnTo>
                    <a:pt x="914" y="3095"/>
                  </a:lnTo>
                  <a:lnTo>
                    <a:pt x="1008" y="3137"/>
                  </a:lnTo>
                  <a:lnTo>
                    <a:pt x="1108" y="3177"/>
                  </a:lnTo>
                  <a:lnTo>
                    <a:pt x="1212" y="3217"/>
                  </a:lnTo>
                  <a:lnTo>
                    <a:pt x="1323" y="3255"/>
                  </a:lnTo>
                  <a:lnTo>
                    <a:pt x="1439" y="3293"/>
                  </a:lnTo>
                  <a:lnTo>
                    <a:pt x="1563" y="3329"/>
                  </a:lnTo>
                  <a:lnTo>
                    <a:pt x="1691" y="3365"/>
                  </a:lnTo>
                  <a:lnTo>
                    <a:pt x="1743" y="3171"/>
                  </a:lnTo>
                  <a:lnTo>
                    <a:pt x="1743" y="3171"/>
                  </a:lnTo>
                  <a:lnTo>
                    <a:pt x="1631" y="3141"/>
                  </a:lnTo>
                  <a:lnTo>
                    <a:pt x="1525" y="3109"/>
                  </a:lnTo>
                  <a:lnTo>
                    <a:pt x="1423" y="3077"/>
                  </a:lnTo>
                  <a:lnTo>
                    <a:pt x="1325" y="3045"/>
                  </a:lnTo>
                  <a:lnTo>
                    <a:pt x="1234" y="3011"/>
                  </a:lnTo>
                  <a:lnTo>
                    <a:pt x="1148" y="2979"/>
                  </a:lnTo>
                  <a:lnTo>
                    <a:pt x="1064" y="2945"/>
                  </a:lnTo>
                  <a:lnTo>
                    <a:pt x="986" y="2909"/>
                  </a:lnTo>
                  <a:lnTo>
                    <a:pt x="986" y="2909"/>
                  </a:lnTo>
                  <a:lnTo>
                    <a:pt x="930" y="2883"/>
                  </a:lnTo>
                  <a:lnTo>
                    <a:pt x="876" y="2857"/>
                  </a:lnTo>
                  <a:lnTo>
                    <a:pt x="826" y="2831"/>
                  </a:lnTo>
                  <a:lnTo>
                    <a:pt x="776" y="2803"/>
                  </a:lnTo>
                  <a:lnTo>
                    <a:pt x="730" y="2777"/>
                  </a:lnTo>
                  <a:lnTo>
                    <a:pt x="686" y="2751"/>
                  </a:lnTo>
                  <a:lnTo>
                    <a:pt x="644" y="2723"/>
                  </a:lnTo>
                  <a:lnTo>
                    <a:pt x="604" y="2695"/>
                  </a:lnTo>
                  <a:lnTo>
                    <a:pt x="604" y="2695"/>
                  </a:lnTo>
                  <a:lnTo>
                    <a:pt x="550" y="2655"/>
                  </a:lnTo>
                  <a:lnTo>
                    <a:pt x="498" y="2613"/>
                  </a:lnTo>
                  <a:lnTo>
                    <a:pt x="452" y="2573"/>
                  </a:lnTo>
                  <a:lnTo>
                    <a:pt x="412" y="2531"/>
                  </a:lnTo>
                  <a:lnTo>
                    <a:pt x="412" y="2531"/>
                  </a:lnTo>
                  <a:lnTo>
                    <a:pt x="384" y="2501"/>
                  </a:lnTo>
                  <a:lnTo>
                    <a:pt x="358" y="2471"/>
                  </a:lnTo>
                  <a:lnTo>
                    <a:pt x="334" y="2439"/>
                  </a:lnTo>
                  <a:lnTo>
                    <a:pt x="312" y="2409"/>
                  </a:lnTo>
                  <a:lnTo>
                    <a:pt x="292" y="2379"/>
                  </a:lnTo>
                  <a:lnTo>
                    <a:pt x="276" y="2349"/>
                  </a:lnTo>
                  <a:lnTo>
                    <a:pt x="260" y="2319"/>
                  </a:lnTo>
                  <a:lnTo>
                    <a:pt x="246" y="2287"/>
                  </a:lnTo>
                  <a:lnTo>
                    <a:pt x="246" y="2287"/>
                  </a:lnTo>
                  <a:lnTo>
                    <a:pt x="236" y="2257"/>
                  </a:lnTo>
                  <a:lnTo>
                    <a:pt x="226" y="2227"/>
                  </a:lnTo>
                  <a:lnTo>
                    <a:pt x="216" y="2197"/>
                  </a:lnTo>
                  <a:lnTo>
                    <a:pt x="210" y="2167"/>
                  </a:lnTo>
                  <a:lnTo>
                    <a:pt x="206" y="2137"/>
                  </a:lnTo>
                  <a:lnTo>
                    <a:pt x="202" y="2107"/>
                  </a:lnTo>
                  <a:lnTo>
                    <a:pt x="200" y="2077"/>
                  </a:lnTo>
                  <a:lnTo>
                    <a:pt x="198" y="2047"/>
                  </a:lnTo>
                  <a:lnTo>
                    <a:pt x="198" y="2047"/>
                  </a:lnTo>
                  <a:lnTo>
                    <a:pt x="200" y="1997"/>
                  </a:lnTo>
                  <a:lnTo>
                    <a:pt x="206" y="1949"/>
                  </a:lnTo>
                  <a:lnTo>
                    <a:pt x="214" y="1899"/>
                  </a:lnTo>
                  <a:lnTo>
                    <a:pt x="226" y="1851"/>
                  </a:lnTo>
                  <a:lnTo>
                    <a:pt x="226" y="1851"/>
                  </a:lnTo>
                  <a:lnTo>
                    <a:pt x="238" y="1807"/>
                  </a:lnTo>
                  <a:lnTo>
                    <a:pt x="254" y="1763"/>
                  </a:lnTo>
                  <a:lnTo>
                    <a:pt x="270" y="1719"/>
                  </a:lnTo>
                  <a:lnTo>
                    <a:pt x="290" y="1677"/>
                  </a:lnTo>
                  <a:lnTo>
                    <a:pt x="310" y="1633"/>
                  </a:lnTo>
                  <a:lnTo>
                    <a:pt x="334" y="1589"/>
                  </a:lnTo>
                  <a:lnTo>
                    <a:pt x="358" y="1545"/>
                  </a:lnTo>
                  <a:lnTo>
                    <a:pt x="384" y="1503"/>
                  </a:lnTo>
                  <a:lnTo>
                    <a:pt x="384" y="1503"/>
                  </a:lnTo>
                  <a:lnTo>
                    <a:pt x="426" y="1439"/>
                  </a:lnTo>
                  <a:lnTo>
                    <a:pt x="470" y="1378"/>
                  </a:lnTo>
                  <a:lnTo>
                    <a:pt x="518" y="1316"/>
                  </a:lnTo>
                  <a:lnTo>
                    <a:pt x="566" y="1254"/>
                  </a:lnTo>
                  <a:lnTo>
                    <a:pt x="616" y="1196"/>
                  </a:lnTo>
                  <a:lnTo>
                    <a:pt x="668" y="1138"/>
                  </a:lnTo>
                  <a:lnTo>
                    <a:pt x="718" y="1082"/>
                  </a:lnTo>
                  <a:lnTo>
                    <a:pt x="770" y="1028"/>
                  </a:lnTo>
                  <a:lnTo>
                    <a:pt x="770" y="1028"/>
                  </a:lnTo>
                  <a:lnTo>
                    <a:pt x="872" y="926"/>
                  </a:lnTo>
                  <a:lnTo>
                    <a:pt x="968" y="832"/>
                  </a:lnTo>
                  <a:lnTo>
                    <a:pt x="968" y="832"/>
                  </a:lnTo>
                  <a:lnTo>
                    <a:pt x="1054" y="750"/>
                  </a:lnTo>
                  <a:lnTo>
                    <a:pt x="1128" y="676"/>
                  </a:lnTo>
                  <a:lnTo>
                    <a:pt x="1128" y="676"/>
                  </a:lnTo>
                  <a:lnTo>
                    <a:pt x="1405" y="396"/>
                  </a:lnTo>
                  <a:lnTo>
                    <a:pt x="1565" y="232"/>
                  </a:lnTo>
                  <a:lnTo>
                    <a:pt x="1565" y="232"/>
                  </a:lnTo>
                  <a:lnTo>
                    <a:pt x="1641" y="152"/>
                  </a:lnTo>
                  <a:lnTo>
                    <a:pt x="1641" y="152"/>
                  </a:lnTo>
                  <a:lnTo>
                    <a:pt x="1661" y="128"/>
                  </a:lnTo>
                  <a:lnTo>
                    <a:pt x="1507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2"/>
            <p:cNvSpPr>
              <a:spLocks/>
            </p:cNvSpPr>
            <p:nvPr/>
          </p:nvSpPr>
          <p:spPr bwMode="auto">
            <a:xfrm>
              <a:off x="7352013" y="5036778"/>
              <a:ext cx="1934202" cy="605816"/>
            </a:xfrm>
            <a:custGeom>
              <a:avLst/>
              <a:gdLst>
                <a:gd name="T0" fmla="*/ 3155 w 3199"/>
                <a:gd name="T1" fmla="*/ 102 h 1002"/>
                <a:gd name="T2" fmla="*/ 3001 w 3199"/>
                <a:gd name="T3" fmla="*/ 140 h 1002"/>
                <a:gd name="T4" fmla="*/ 2869 w 3199"/>
                <a:gd name="T5" fmla="*/ 222 h 1002"/>
                <a:gd name="T6" fmla="*/ 2769 w 3199"/>
                <a:gd name="T7" fmla="*/ 340 h 1002"/>
                <a:gd name="T8" fmla="*/ 2721 w 3199"/>
                <a:gd name="T9" fmla="*/ 446 h 1002"/>
                <a:gd name="T10" fmla="*/ 2655 w 3199"/>
                <a:gd name="T11" fmla="*/ 388 h 1002"/>
                <a:gd name="T12" fmla="*/ 2567 w 3199"/>
                <a:gd name="T13" fmla="*/ 366 h 1002"/>
                <a:gd name="T14" fmla="*/ 2505 w 3199"/>
                <a:gd name="T15" fmla="*/ 376 h 1002"/>
                <a:gd name="T16" fmla="*/ 2465 w 3199"/>
                <a:gd name="T17" fmla="*/ 344 h 1002"/>
                <a:gd name="T18" fmla="*/ 2407 w 3199"/>
                <a:gd name="T19" fmla="*/ 274 h 1002"/>
                <a:gd name="T20" fmla="*/ 2331 w 3199"/>
                <a:gd name="T21" fmla="*/ 222 h 1002"/>
                <a:gd name="T22" fmla="*/ 2243 w 3199"/>
                <a:gd name="T23" fmla="*/ 194 h 1002"/>
                <a:gd name="T24" fmla="*/ 2169 w 3199"/>
                <a:gd name="T25" fmla="*/ 192 h 1002"/>
                <a:gd name="T26" fmla="*/ 2073 w 3199"/>
                <a:gd name="T27" fmla="*/ 214 h 1002"/>
                <a:gd name="T28" fmla="*/ 1991 w 3199"/>
                <a:gd name="T29" fmla="*/ 264 h 1002"/>
                <a:gd name="T30" fmla="*/ 1929 w 3199"/>
                <a:gd name="T31" fmla="*/ 336 h 1002"/>
                <a:gd name="T32" fmla="*/ 1897 w 3199"/>
                <a:gd name="T33" fmla="*/ 400 h 1002"/>
                <a:gd name="T34" fmla="*/ 1827 w 3199"/>
                <a:gd name="T35" fmla="*/ 388 h 1002"/>
                <a:gd name="T36" fmla="*/ 1753 w 3199"/>
                <a:gd name="T37" fmla="*/ 402 h 1002"/>
                <a:gd name="T38" fmla="*/ 1731 w 3199"/>
                <a:gd name="T39" fmla="*/ 388 h 1002"/>
                <a:gd name="T40" fmla="*/ 1701 w 3199"/>
                <a:gd name="T41" fmla="*/ 238 h 1002"/>
                <a:gd name="T42" fmla="*/ 1617 w 3199"/>
                <a:gd name="T43" fmla="*/ 114 h 1002"/>
                <a:gd name="T44" fmla="*/ 1496 w 3199"/>
                <a:gd name="T45" fmla="*/ 30 h 1002"/>
                <a:gd name="T46" fmla="*/ 1344 w 3199"/>
                <a:gd name="T47" fmla="*/ 0 h 1002"/>
                <a:gd name="T48" fmla="*/ 1258 w 3199"/>
                <a:gd name="T49" fmla="*/ 10 h 1002"/>
                <a:gd name="T50" fmla="*/ 1156 w 3199"/>
                <a:gd name="T51" fmla="*/ 48 h 1002"/>
                <a:gd name="T52" fmla="*/ 1070 w 3199"/>
                <a:gd name="T53" fmla="*/ 114 h 1002"/>
                <a:gd name="T54" fmla="*/ 1004 w 3199"/>
                <a:gd name="T55" fmla="*/ 200 h 1002"/>
                <a:gd name="T56" fmla="*/ 944 w 3199"/>
                <a:gd name="T57" fmla="*/ 200 h 1002"/>
                <a:gd name="T58" fmla="*/ 866 w 3199"/>
                <a:gd name="T59" fmla="*/ 192 h 1002"/>
                <a:gd name="T60" fmla="*/ 806 w 3199"/>
                <a:gd name="T61" fmla="*/ 212 h 1002"/>
                <a:gd name="T62" fmla="*/ 750 w 3199"/>
                <a:gd name="T63" fmla="*/ 146 h 1002"/>
                <a:gd name="T64" fmla="*/ 680 w 3199"/>
                <a:gd name="T65" fmla="*/ 98 h 1002"/>
                <a:gd name="T66" fmla="*/ 598 w 3199"/>
                <a:gd name="T67" fmla="*/ 66 h 1002"/>
                <a:gd name="T68" fmla="*/ 508 w 3199"/>
                <a:gd name="T69" fmla="*/ 54 h 1002"/>
                <a:gd name="T70" fmla="*/ 400 w 3199"/>
                <a:gd name="T71" fmla="*/ 70 h 1002"/>
                <a:gd name="T72" fmla="*/ 278 w 3199"/>
                <a:gd name="T73" fmla="*/ 136 h 1002"/>
                <a:gd name="T74" fmla="*/ 190 w 3199"/>
                <a:gd name="T75" fmla="*/ 244 h 1002"/>
                <a:gd name="T76" fmla="*/ 148 w 3199"/>
                <a:gd name="T77" fmla="*/ 378 h 1002"/>
                <a:gd name="T78" fmla="*/ 150 w 3199"/>
                <a:gd name="T79" fmla="*/ 464 h 1002"/>
                <a:gd name="T80" fmla="*/ 176 w 3199"/>
                <a:gd name="T81" fmla="*/ 556 h 1002"/>
                <a:gd name="T82" fmla="*/ 176 w 3199"/>
                <a:gd name="T83" fmla="*/ 604 h 1002"/>
                <a:gd name="T84" fmla="*/ 100 w 3199"/>
                <a:gd name="T85" fmla="*/ 644 h 1002"/>
                <a:gd name="T86" fmla="*/ 44 w 3199"/>
                <a:gd name="T87" fmla="*/ 704 h 1002"/>
                <a:gd name="T88" fmla="*/ 8 w 3199"/>
                <a:gd name="T89" fmla="*/ 780 h 1002"/>
                <a:gd name="T90" fmla="*/ 0 w 3199"/>
                <a:gd name="T91" fmla="*/ 846 h 1002"/>
                <a:gd name="T92" fmla="*/ 14 w 3199"/>
                <a:gd name="T93" fmla="*/ 930 h 1002"/>
                <a:gd name="T94" fmla="*/ 52 w 3199"/>
                <a:gd name="T95" fmla="*/ 1002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199" h="1002">
                  <a:moveTo>
                    <a:pt x="3199" y="100"/>
                  </a:moveTo>
                  <a:lnTo>
                    <a:pt x="3197" y="100"/>
                  </a:lnTo>
                  <a:lnTo>
                    <a:pt x="3197" y="100"/>
                  </a:lnTo>
                  <a:lnTo>
                    <a:pt x="3155" y="102"/>
                  </a:lnTo>
                  <a:lnTo>
                    <a:pt x="3115" y="106"/>
                  </a:lnTo>
                  <a:lnTo>
                    <a:pt x="3075" y="114"/>
                  </a:lnTo>
                  <a:lnTo>
                    <a:pt x="3037" y="126"/>
                  </a:lnTo>
                  <a:lnTo>
                    <a:pt x="3001" y="140"/>
                  </a:lnTo>
                  <a:lnTo>
                    <a:pt x="2965" y="156"/>
                  </a:lnTo>
                  <a:lnTo>
                    <a:pt x="2931" y="176"/>
                  </a:lnTo>
                  <a:lnTo>
                    <a:pt x="2899" y="198"/>
                  </a:lnTo>
                  <a:lnTo>
                    <a:pt x="2869" y="222"/>
                  </a:lnTo>
                  <a:lnTo>
                    <a:pt x="2841" y="248"/>
                  </a:lnTo>
                  <a:lnTo>
                    <a:pt x="2815" y="276"/>
                  </a:lnTo>
                  <a:lnTo>
                    <a:pt x="2791" y="308"/>
                  </a:lnTo>
                  <a:lnTo>
                    <a:pt x="2769" y="340"/>
                  </a:lnTo>
                  <a:lnTo>
                    <a:pt x="2751" y="374"/>
                  </a:lnTo>
                  <a:lnTo>
                    <a:pt x="2733" y="410"/>
                  </a:lnTo>
                  <a:lnTo>
                    <a:pt x="2721" y="446"/>
                  </a:lnTo>
                  <a:lnTo>
                    <a:pt x="2721" y="446"/>
                  </a:lnTo>
                  <a:lnTo>
                    <a:pt x="2707" y="428"/>
                  </a:lnTo>
                  <a:lnTo>
                    <a:pt x="2691" y="412"/>
                  </a:lnTo>
                  <a:lnTo>
                    <a:pt x="2675" y="400"/>
                  </a:lnTo>
                  <a:lnTo>
                    <a:pt x="2655" y="388"/>
                  </a:lnTo>
                  <a:lnTo>
                    <a:pt x="2635" y="378"/>
                  </a:lnTo>
                  <a:lnTo>
                    <a:pt x="2613" y="372"/>
                  </a:lnTo>
                  <a:lnTo>
                    <a:pt x="2591" y="366"/>
                  </a:lnTo>
                  <a:lnTo>
                    <a:pt x="2567" y="366"/>
                  </a:lnTo>
                  <a:lnTo>
                    <a:pt x="2567" y="366"/>
                  </a:lnTo>
                  <a:lnTo>
                    <a:pt x="2545" y="366"/>
                  </a:lnTo>
                  <a:lnTo>
                    <a:pt x="2525" y="370"/>
                  </a:lnTo>
                  <a:lnTo>
                    <a:pt x="2505" y="376"/>
                  </a:lnTo>
                  <a:lnTo>
                    <a:pt x="2487" y="384"/>
                  </a:lnTo>
                  <a:lnTo>
                    <a:pt x="2487" y="384"/>
                  </a:lnTo>
                  <a:lnTo>
                    <a:pt x="2477" y="364"/>
                  </a:lnTo>
                  <a:lnTo>
                    <a:pt x="2465" y="344"/>
                  </a:lnTo>
                  <a:lnTo>
                    <a:pt x="2453" y="324"/>
                  </a:lnTo>
                  <a:lnTo>
                    <a:pt x="2439" y="306"/>
                  </a:lnTo>
                  <a:lnTo>
                    <a:pt x="2423" y="290"/>
                  </a:lnTo>
                  <a:lnTo>
                    <a:pt x="2407" y="274"/>
                  </a:lnTo>
                  <a:lnTo>
                    <a:pt x="2389" y="258"/>
                  </a:lnTo>
                  <a:lnTo>
                    <a:pt x="2371" y="244"/>
                  </a:lnTo>
                  <a:lnTo>
                    <a:pt x="2351" y="232"/>
                  </a:lnTo>
                  <a:lnTo>
                    <a:pt x="2331" y="222"/>
                  </a:lnTo>
                  <a:lnTo>
                    <a:pt x="2311" y="212"/>
                  </a:lnTo>
                  <a:lnTo>
                    <a:pt x="2289" y="206"/>
                  </a:lnTo>
                  <a:lnTo>
                    <a:pt x="2265" y="198"/>
                  </a:lnTo>
                  <a:lnTo>
                    <a:pt x="2243" y="194"/>
                  </a:lnTo>
                  <a:lnTo>
                    <a:pt x="2219" y="192"/>
                  </a:lnTo>
                  <a:lnTo>
                    <a:pt x="2195" y="190"/>
                  </a:lnTo>
                  <a:lnTo>
                    <a:pt x="2195" y="190"/>
                  </a:lnTo>
                  <a:lnTo>
                    <a:pt x="2169" y="192"/>
                  </a:lnTo>
                  <a:lnTo>
                    <a:pt x="2143" y="194"/>
                  </a:lnTo>
                  <a:lnTo>
                    <a:pt x="2119" y="200"/>
                  </a:lnTo>
                  <a:lnTo>
                    <a:pt x="2097" y="206"/>
                  </a:lnTo>
                  <a:lnTo>
                    <a:pt x="2073" y="214"/>
                  </a:lnTo>
                  <a:lnTo>
                    <a:pt x="2051" y="224"/>
                  </a:lnTo>
                  <a:lnTo>
                    <a:pt x="2031" y="236"/>
                  </a:lnTo>
                  <a:lnTo>
                    <a:pt x="2011" y="250"/>
                  </a:lnTo>
                  <a:lnTo>
                    <a:pt x="1991" y="264"/>
                  </a:lnTo>
                  <a:lnTo>
                    <a:pt x="1973" y="280"/>
                  </a:lnTo>
                  <a:lnTo>
                    <a:pt x="1957" y="298"/>
                  </a:lnTo>
                  <a:lnTo>
                    <a:pt x="1943" y="316"/>
                  </a:lnTo>
                  <a:lnTo>
                    <a:pt x="1929" y="336"/>
                  </a:lnTo>
                  <a:lnTo>
                    <a:pt x="1917" y="356"/>
                  </a:lnTo>
                  <a:lnTo>
                    <a:pt x="1905" y="378"/>
                  </a:lnTo>
                  <a:lnTo>
                    <a:pt x="1897" y="400"/>
                  </a:lnTo>
                  <a:lnTo>
                    <a:pt x="1897" y="400"/>
                  </a:lnTo>
                  <a:lnTo>
                    <a:pt x="1879" y="396"/>
                  </a:lnTo>
                  <a:lnTo>
                    <a:pt x="1863" y="392"/>
                  </a:lnTo>
                  <a:lnTo>
                    <a:pt x="1845" y="390"/>
                  </a:lnTo>
                  <a:lnTo>
                    <a:pt x="1827" y="388"/>
                  </a:lnTo>
                  <a:lnTo>
                    <a:pt x="1827" y="388"/>
                  </a:lnTo>
                  <a:lnTo>
                    <a:pt x="1801" y="390"/>
                  </a:lnTo>
                  <a:lnTo>
                    <a:pt x="1777" y="394"/>
                  </a:lnTo>
                  <a:lnTo>
                    <a:pt x="1753" y="402"/>
                  </a:lnTo>
                  <a:lnTo>
                    <a:pt x="1731" y="412"/>
                  </a:lnTo>
                  <a:lnTo>
                    <a:pt x="1731" y="412"/>
                  </a:lnTo>
                  <a:lnTo>
                    <a:pt x="1731" y="388"/>
                  </a:lnTo>
                  <a:lnTo>
                    <a:pt x="1731" y="388"/>
                  </a:lnTo>
                  <a:lnTo>
                    <a:pt x="1729" y="350"/>
                  </a:lnTo>
                  <a:lnTo>
                    <a:pt x="1723" y="310"/>
                  </a:lnTo>
                  <a:lnTo>
                    <a:pt x="1715" y="274"/>
                  </a:lnTo>
                  <a:lnTo>
                    <a:pt x="1701" y="238"/>
                  </a:lnTo>
                  <a:lnTo>
                    <a:pt x="1685" y="204"/>
                  </a:lnTo>
                  <a:lnTo>
                    <a:pt x="1665" y="172"/>
                  </a:lnTo>
                  <a:lnTo>
                    <a:pt x="1643" y="142"/>
                  </a:lnTo>
                  <a:lnTo>
                    <a:pt x="1617" y="114"/>
                  </a:lnTo>
                  <a:lnTo>
                    <a:pt x="1591" y="88"/>
                  </a:lnTo>
                  <a:lnTo>
                    <a:pt x="1562" y="66"/>
                  </a:lnTo>
                  <a:lnTo>
                    <a:pt x="1530" y="48"/>
                  </a:lnTo>
                  <a:lnTo>
                    <a:pt x="1496" y="30"/>
                  </a:lnTo>
                  <a:lnTo>
                    <a:pt x="1460" y="18"/>
                  </a:lnTo>
                  <a:lnTo>
                    <a:pt x="1422" y="8"/>
                  </a:lnTo>
                  <a:lnTo>
                    <a:pt x="1384" y="2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316" y="2"/>
                  </a:lnTo>
                  <a:lnTo>
                    <a:pt x="1286" y="4"/>
                  </a:lnTo>
                  <a:lnTo>
                    <a:pt x="1258" y="10"/>
                  </a:lnTo>
                  <a:lnTo>
                    <a:pt x="1232" y="16"/>
                  </a:lnTo>
                  <a:lnTo>
                    <a:pt x="1206" y="26"/>
                  </a:lnTo>
                  <a:lnTo>
                    <a:pt x="1180" y="36"/>
                  </a:lnTo>
                  <a:lnTo>
                    <a:pt x="1156" y="48"/>
                  </a:lnTo>
                  <a:lnTo>
                    <a:pt x="1132" y="62"/>
                  </a:lnTo>
                  <a:lnTo>
                    <a:pt x="1110" y="78"/>
                  </a:lnTo>
                  <a:lnTo>
                    <a:pt x="1090" y="96"/>
                  </a:lnTo>
                  <a:lnTo>
                    <a:pt x="1070" y="114"/>
                  </a:lnTo>
                  <a:lnTo>
                    <a:pt x="1052" y="134"/>
                  </a:lnTo>
                  <a:lnTo>
                    <a:pt x="1034" y="154"/>
                  </a:lnTo>
                  <a:lnTo>
                    <a:pt x="1018" y="176"/>
                  </a:lnTo>
                  <a:lnTo>
                    <a:pt x="1004" y="200"/>
                  </a:lnTo>
                  <a:lnTo>
                    <a:pt x="992" y="224"/>
                  </a:lnTo>
                  <a:lnTo>
                    <a:pt x="992" y="224"/>
                  </a:lnTo>
                  <a:lnTo>
                    <a:pt x="968" y="210"/>
                  </a:lnTo>
                  <a:lnTo>
                    <a:pt x="944" y="200"/>
                  </a:lnTo>
                  <a:lnTo>
                    <a:pt x="918" y="194"/>
                  </a:lnTo>
                  <a:lnTo>
                    <a:pt x="888" y="190"/>
                  </a:lnTo>
                  <a:lnTo>
                    <a:pt x="888" y="190"/>
                  </a:lnTo>
                  <a:lnTo>
                    <a:pt x="866" y="192"/>
                  </a:lnTo>
                  <a:lnTo>
                    <a:pt x="846" y="196"/>
                  </a:lnTo>
                  <a:lnTo>
                    <a:pt x="826" y="202"/>
                  </a:lnTo>
                  <a:lnTo>
                    <a:pt x="806" y="212"/>
                  </a:lnTo>
                  <a:lnTo>
                    <a:pt x="806" y="212"/>
                  </a:lnTo>
                  <a:lnTo>
                    <a:pt x="794" y="194"/>
                  </a:lnTo>
                  <a:lnTo>
                    <a:pt x="780" y="178"/>
                  </a:lnTo>
                  <a:lnTo>
                    <a:pt x="766" y="162"/>
                  </a:lnTo>
                  <a:lnTo>
                    <a:pt x="750" y="146"/>
                  </a:lnTo>
                  <a:lnTo>
                    <a:pt x="734" y="134"/>
                  </a:lnTo>
                  <a:lnTo>
                    <a:pt x="716" y="120"/>
                  </a:lnTo>
                  <a:lnTo>
                    <a:pt x="698" y="108"/>
                  </a:lnTo>
                  <a:lnTo>
                    <a:pt x="680" y="98"/>
                  </a:lnTo>
                  <a:lnTo>
                    <a:pt x="660" y="88"/>
                  </a:lnTo>
                  <a:lnTo>
                    <a:pt x="640" y="80"/>
                  </a:lnTo>
                  <a:lnTo>
                    <a:pt x="620" y="72"/>
                  </a:lnTo>
                  <a:lnTo>
                    <a:pt x="598" y="66"/>
                  </a:lnTo>
                  <a:lnTo>
                    <a:pt x="576" y="60"/>
                  </a:lnTo>
                  <a:lnTo>
                    <a:pt x="554" y="58"/>
                  </a:lnTo>
                  <a:lnTo>
                    <a:pt x="532" y="56"/>
                  </a:lnTo>
                  <a:lnTo>
                    <a:pt x="508" y="54"/>
                  </a:lnTo>
                  <a:lnTo>
                    <a:pt x="508" y="54"/>
                  </a:lnTo>
                  <a:lnTo>
                    <a:pt x="472" y="56"/>
                  </a:lnTo>
                  <a:lnTo>
                    <a:pt x="436" y="62"/>
                  </a:lnTo>
                  <a:lnTo>
                    <a:pt x="400" y="70"/>
                  </a:lnTo>
                  <a:lnTo>
                    <a:pt x="368" y="82"/>
                  </a:lnTo>
                  <a:lnTo>
                    <a:pt x="336" y="98"/>
                  </a:lnTo>
                  <a:lnTo>
                    <a:pt x="306" y="116"/>
                  </a:lnTo>
                  <a:lnTo>
                    <a:pt x="278" y="136"/>
                  </a:lnTo>
                  <a:lnTo>
                    <a:pt x="252" y="160"/>
                  </a:lnTo>
                  <a:lnTo>
                    <a:pt x="230" y="186"/>
                  </a:lnTo>
                  <a:lnTo>
                    <a:pt x="208" y="214"/>
                  </a:lnTo>
                  <a:lnTo>
                    <a:pt x="190" y="244"/>
                  </a:lnTo>
                  <a:lnTo>
                    <a:pt x="176" y="276"/>
                  </a:lnTo>
                  <a:lnTo>
                    <a:pt x="164" y="308"/>
                  </a:lnTo>
                  <a:lnTo>
                    <a:pt x="154" y="342"/>
                  </a:lnTo>
                  <a:lnTo>
                    <a:pt x="148" y="378"/>
                  </a:lnTo>
                  <a:lnTo>
                    <a:pt x="146" y="416"/>
                  </a:lnTo>
                  <a:lnTo>
                    <a:pt x="146" y="416"/>
                  </a:lnTo>
                  <a:lnTo>
                    <a:pt x="148" y="440"/>
                  </a:lnTo>
                  <a:lnTo>
                    <a:pt x="150" y="464"/>
                  </a:lnTo>
                  <a:lnTo>
                    <a:pt x="154" y="488"/>
                  </a:lnTo>
                  <a:lnTo>
                    <a:pt x="160" y="512"/>
                  </a:lnTo>
                  <a:lnTo>
                    <a:pt x="166" y="534"/>
                  </a:lnTo>
                  <a:lnTo>
                    <a:pt x="176" y="556"/>
                  </a:lnTo>
                  <a:lnTo>
                    <a:pt x="186" y="578"/>
                  </a:lnTo>
                  <a:lnTo>
                    <a:pt x="196" y="598"/>
                  </a:lnTo>
                  <a:lnTo>
                    <a:pt x="196" y="598"/>
                  </a:lnTo>
                  <a:lnTo>
                    <a:pt x="176" y="604"/>
                  </a:lnTo>
                  <a:lnTo>
                    <a:pt x="156" y="612"/>
                  </a:lnTo>
                  <a:lnTo>
                    <a:pt x="136" y="620"/>
                  </a:lnTo>
                  <a:lnTo>
                    <a:pt x="118" y="632"/>
                  </a:lnTo>
                  <a:lnTo>
                    <a:pt x="100" y="644"/>
                  </a:lnTo>
                  <a:lnTo>
                    <a:pt x="84" y="656"/>
                  </a:lnTo>
                  <a:lnTo>
                    <a:pt x="70" y="672"/>
                  </a:lnTo>
                  <a:lnTo>
                    <a:pt x="56" y="686"/>
                  </a:lnTo>
                  <a:lnTo>
                    <a:pt x="44" y="704"/>
                  </a:lnTo>
                  <a:lnTo>
                    <a:pt x="32" y="722"/>
                  </a:lnTo>
                  <a:lnTo>
                    <a:pt x="22" y="740"/>
                  </a:lnTo>
                  <a:lnTo>
                    <a:pt x="14" y="760"/>
                  </a:lnTo>
                  <a:lnTo>
                    <a:pt x="8" y="780"/>
                  </a:lnTo>
                  <a:lnTo>
                    <a:pt x="4" y="802"/>
                  </a:lnTo>
                  <a:lnTo>
                    <a:pt x="0" y="824"/>
                  </a:lnTo>
                  <a:lnTo>
                    <a:pt x="0" y="846"/>
                  </a:lnTo>
                  <a:lnTo>
                    <a:pt x="0" y="846"/>
                  </a:lnTo>
                  <a:lnTo>
                    <a:pt x="0" y="868"/>
                  </a:lnTo>
                  <a:lnTo>
                    <a:pt x="4" y="890"/>
                  </a:lnTo>
                  <a:lnTo>
                    <a:pt x="8" y="910"/>
                  </a:lnTo>
                  <a:lnTo>
                    <a:pt x="14" y="930"/>
                  </a:lnTo>
                  <a:lnTo>
                    <a:pt x="22" y="950"/>
                  </a:lnTo>
                  <a:lnTo>
                    <a:pt x="30" y="968"/>
                  </a:lnTo>
                  <a:lnTo>
                    <a:pt x="42" y="986"/>
                  </a:lnTo>
                  <a:lnTo>
                    <a:pt x="52" y="1002"/>
                  </a:lnTo>
                  <a:lnTo>
                    <a:pt x="3199" y="1002"/>
                  </a:lnTo>
                  <a:lnTo>
                    <a:pt x="3199" y="1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3"/>
            <p:cNvSpPr>
              <a:spLocks/>
            </p:cNvSpPr>
            <p:nvPr/>
          </p:nvSpPr>
          <p:spPr bwMode="auto">
            <a:xfrm>
              <a:off x="7553958" y="3409781"/>
              <a:ext cx="1302972" cy="2047804"/>
            </a:xfrm>
            <a:custGeom>
              <a:avLst/>
              <a:gdLst>
                <a:gd name="T0" fmla="*/ 1495 w 2155"/>
                <a:gd name="T1" fmla="*/ 0 h 3387"/>
                <a:gd name="T2" fmla="*/ 1495 w 2155"/>
                <a:gd name="T3" fmla="*/ 0 h 3387"/>
                <a:gd name="T4" fmla="*/ 1493 w 2155"/>
                <a:gd name="T5" fmla="*/ 2 h 3387"/>
                <a:gd name="T6" fmla="*/ 1387 w 2155"/>
                <a:gd name="T7" fmla="*/ 114 h 3387"/>
                <a:gd name="T8" fmla="*/ 970 w 2155"/>
                <a:gd name="T9" fmla="*/ 538 h 3387"/>
                <a:gd name="T10" fmla="*/ 710 w 2155"/>
                <a:gd name="T11" fmla="*/ 792 h 3387"/>
                <a:gd name="T12" fmla="*/ 530 w 2155"/>
                <a:gd name="T13" fmla="*/ 978 h 3387"/>
                <a:gd name="T14" fmla="*/ 350 w 2155"/>
                <a:gd name="T15" fmla="*/ 1188 h 3387"/>
                <a:gd name="T16" fmla="*/ 240 w 2155"/>
                <a:gd name="T17" fmla="*/ 1338 h 3387"/>
                <a:gd name="T18" fmla="*/ 144 w 2155"/>
                <a:gd name="T19" fmla="*/ 1497 h 3387"/>
                <a:gd name="T20" fmla="*/ 84 w 2155"/>
                <a:gd name="T21" fmla="*/ 1621 h 3387"/>
                <a:gd name="T22" fmla="*/ 52 w 2155"/>
                <a:gd name="T23" fmla="*/ 1705 h 3387"/>
                <a:gd name="T24" fmla="*/ 18 w 2155"/>
                <a:gd name="T25" fmla="*/ 1833 h 3387"/>
                <a:gd name="T26" fmla="*/ 0 w 2155"/>
                <a:gd name="T27" fmla="*/ 1965 h 3387"/>
                <a:gd name="T28" fmla="*/ 0 w 2155"/>
                <a:gd name="T29" fmla="*/ 2051 h 3387"/>
                <a:gd name="T30" fmla="*/ 18 w 2155"/>
                <a:gd name="T31" fmla="*/ 2179 h 3387"/>
                <a:gd name="T32" fmla="*/ 58 w 2155"/>
                <a:gd name="T33" fmla="*/ 2305 h 3387"/>
                <a:gd name="T34" fmla="*/ 94 w 2155"/>
                <a:gd name="T35" fmla="*/ 2379 h 3387"/>
                <a:gd name="T36" fmla="*/ 152 w 2155"/>
                <a:gd name="T37" fmla="*/ 2471 h 3387"/>
                <a:gd name="T38" fmla="*/ 224 w 2155"/>
                <a:gd name="T39" fmla="*/ 2563 h 3387"/>
                <a:gd name="T40" fmla="*/ 298 w 2155"/>
                <a:gd name="T41" fmla="*/ 2637 h 3387"/>
                <a:gd name="T42" fmla="*/ 458 w 2155"/>
                <a:gd name="T43" fmla="*/ 2769 h 3387"/>
                <a:gd name="T44" fmla="*/ 660 w 2155"/>
                <a:gd name="T45" fmla="*/ 2895 h 3387"/>
                <a:gd name="T46" fmla="*/ 816 w 2155"/>
                <a:gd name="T47" fmla="*/ 2975 h 3387"/>
                <a:gd name="T48" fmla="*/ 1090 w 2155"/>
                <a:gd name="T49" fmla="*/ 3091 h 3387"/>
                <a:gd name="T50" fmla="*/ 1409 w 2155"/>
                <a:gd name="T51" fmla="*/ 3201 h 3387"/>
                <a:gd name="T52" fmla="*/ 1541 w 2155"/>
                <a:gd name="T53" fmla="*/ 3241 h 3387"/>
                <a:gd name="T54" fmla="*/ 1667 w 2155"/>
                <a:gd name="T55" fmla="*/ 3271 h 3387"/>
                <a:gd name="T56" fmla="*/ 2073 w 2155"/>
                <a:gd name="T57" fmla="*/ 3371 h 3387"/>
                <a:gd name="T58" fmla="*/ 2111 w 2155"/>
                <a:gd name="T59" fmla="*/ 3381 h 3387"/>
                <a:gd name="T60" fmla="*/ 2155 w 2155"/>
                <a:gd name="T61" fmla="*/ 3307 h 3387"/>
                <a:gd name="T62" fmla="*/ 1823 w 2155"/>
                <a:gd name="T63" fmla="*/ 3225 h 3387"/>
                <a:gd name="T64" fmla="*/ 1643 w 2155"/>
                <a:gd name="T65" fmla="*/ 3181 h 3387"/>
                <a:gd name="T66" fmla="*/ 1561 w 2155"/>
                <a:gd name="T67" fmla="*/ 3159 h 3387"/>
                <a:gd name="T68" fmla="*/ 1551 w 2155"/>
                <a:gd name="T69" fmla="*/ 3157 h 3387"/>
                <a:gd name="T70" fmla="*/ 1254 w 2155"/>
                <a:gd name="T71" fmla="*/ 3063 h 3387"/>
                <a:gd name="T72" fmla="*/ 994 w 2155"/>
                <a:gd name="T73" fmla="*/ 2965 h 3387"/>
                <a:gd name="T74" fmla="*/ 844 w 2155"/>
                <a:gd name="T75" fmla="*/ 2897 h 3387"/>
                <a:gd name="T76" fmla="*/ 692 w 2155"/>
                <a:gd name="T77" fmla="*/ 2817 h 3387"/>
                <a:gd name="T78" fmla="*/ 560 w 2155"/>
                <a:gd name="T79" fmla="*/ 2737 h 3387"/>
                <a:gd name="T80" fmla="*/ 446 w 2155"/>
                <a:gd name="T81" fmla="*/ 2655 h 3387"/>
                <a:gd name="T82" fmla="*/ 350 w 2155"/>
                <a:gd name="T83" fmla="*/ 2573 h 3387"/>
                <a:gd name="T84" fmla="*/ 270 w 2155"/>
                <a:gd name="T85" fmla="*/ 2489 h 3387"/>
                <a:gd name="T86" fmla="*/ 226 w 2155"/>
                <a:gd name="T87" fmla="*/ 2433 h 3387"/>
                <a:gd name="T88" fmla="*/ 172 w 2155"/>
                <a:gd name="T89" fmla="*/ 2349 h 3387"/>
                <a:gd name="T90" fmla="*/ 132 w 2155"/>
                <a:gd name="T91" fmla="*/ 2263 h 3387"/>
                <a:gd name="T92" fmla="*/ 112 w 2155"/>
                <a:gd name="T93" fmla="*/ 2207 h 3387"/>
                <a:gd name="T94" fmla="*/ 92 w 2155"/>
                <a:gd name="T95" fmla="*/ 2121 h 3387"/>
                <a:gd name="T96" fmla="*/ 82 w 2155"/>
                <a:gd name="T97" fmla="*/ 2009 h 3387"/>
                <a:gd name="T98" fmla="*/ 90 w 2155"/>
                <a:gd name="T99" fmla="*/ 1903 h 3387"/>
                <a:gd name="T100" fmla="*/ 128 w 2155"/>
                <a:gd name="T101" fmla="*/ 1745 h 3387"/>
                <a:gd name="T102" fmla="*/ 192 w 2155"/>
                <a:gd name="T103" fmla="*/ 1587 h 3387"/>
                <a:gd name="T104" fmla="*/ 232 w 2155"/>
                <a:gd name="T105" fmla="*/ 1511 h 3387"/>
                <a:gd name="T106" fmla="*/ 378 w 2155"/>
                <a:gd name="T107" fmla="*/ 1286 h 3387"/>
                <a:gd name="T108" fmla="*/ 552 w 2155"/>
                <a:gd name="T109" fmla="*/ 1078 h 3387"/>
                <a:gd name="T110" fmla="*/ 670 w 2155"/>
                <a:gd name="T111" fmla="*/ 950 h 3387"/>
                <a:gd name="T112" fmla="*/ 842 w 2155"/>
                <a:gd name="T113" fmla="*/ 778 h 3387"/>
                <a:gd name="T114" fmla="*/ 1030 w 2155"/>
                <a:gd name="T115" fmla="*/ 598 h 3387"/>
                <a:gd name="T116" fmla="*/ 1465 w 2155"/>
                <a:gd name="T117" fmla="*/ 154 h 3387"/>
                <a:gd name="T118" fmla="*/ 1495 w 2155"/>
                <a:gd name="T119" fmla="*/ 0 h 3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55" h="3387">
                  <a:moveTo>
                    <a:pt x="1495" y="0"/>
                  </a:moveTo>
                  <a:lnTo>
                    <a:pt x="1513" y="16"/>
                  </a:lnTo>
                  <a:lnTo>
                    <a:pt x="1495" y="0"/>
                  </a:lnTo>
                  <a:lnTo>
                    <a:pt x="1495" y="0"/>
                  </a:lnTo>
                  <a:lnTo>
                    <a:pt x="1513" y="16"/>
                  </a:lnTo>
                  <a:lnTo>
                    <a:pt x="1495" y="0"/>
                  </a:lnTo>
                  <a:lnTo>
                    <a:pt x="1495" y="0"/>
                  </a:lnTo>
                  <a:lnTo>
                    <a:pt x="1493" y="2"/>
                  </a:lnTo>
                  <a:lnTo>
                    <a:pt x="1493" y="2"/>
                  </a:lnTo>
                  <a:lnTo>
                    <a:pt x="1467" y="30"/>
                  </a:lnTo>
                  <a:lnTo>
                    <a:pt x="1387" y="114"/>
                  </a:lnTo>
                  <a:lnTo>
                    <a:pt x="1387" y="114"/>
                  </a:lnTo>
                  <a:lnTo>
                    <a:pt x="1230" y="278"/>
                  </a:lnTo>
                  <a:lnTo>
                    <a:pt x="970" y="538"/>
                  </a:lnTo>
                  <a:lnTo>
                    <a:pt x="970" y="538"/>
                  </a:lnTo>
                  <a:lnTo>
                    <a:pt x="854" y="652"/>
                  </a:lnTo>
                  <a:lnTo>
                    <a:pt x="710" y="792"/>
                  </a:lnTo>
                  <a:lnTo>
                    <a:pt x="710" y="792"/>
                  </a:lnTo>
                  <a:lnTo>
                    <a:pt x="650" y="850"/>
                  </a:lnTo>
                  <a:lnTo>
                    <a:pt x="590" y="912"/>
                  </a:lnTo>
                  <a:lnTo>
                    <a:pt x="530" y="978"/>
                  </a:lnTo>
                  <a:lnTo>
                    <a:pt x="468" y="1044"/>
                  </a:lnTo>
                  <a:lnTo>
                    <a:pt x="408" y="1114"/>
                  </a:lnTo>
                  <a:lnTo>
                    <a:pt x="350" y="1188"/>
                  </a:lnTo>
                  <a:lnTo>
                    <a:pt x="294" y="1262"/>
                  </a:lnTo>
                  <a:lnTo>
                    <a:pt x="240" y="1338"/>
                  </a:lnTo>
                  <a:lnTo>
                    <a:pt x="240" y="1338"/>
                  </a:lnTo>
                  <a:lnTo>
                    <a:pt x="190" y="1417"/>
                  </a:lnTo>
                  <a:lnTo>
                    <a:pt x="166" y="1457"/>
                  </a:lnTo>
                  <a:lnTo>
                    <a:pt x="144" y="1497"/>
                  </a:lnTo>
                  <a:lnTo>
                    <a:pt x="124" y="1537"/>
                  </a:lnTo>
                  <a:lnTo>
                    <a:pt x="104" y="1579"/>
                  </a:lnTo>
                  <a:lnTo>
                    <a:pt x="84" y="1621"/>
                  </a:lnTo>
                  <a:lnTo>
                    <a:pt x="68" y="1663"/>
                  </a:lnTo>
                  <a:lnTo>
                    <a:pt x="68" y="1663"/>
                  </a:lnTo>
                  <a:lnTo>
                    <a:pt x="52" y="1705"/>
                  </a:lnTo>
                  <a:lnTo>
                    <a:pt x="40" y="1747"/>
                  </a:lnTo>
                  <a:lnTo>
                    <a:pt x="28" y="1791"/>
                  </a:lnTo>
                  <a:lnTo>
                    <a:pt x="18" y="1833"/>
                  </a:lnTo>
                  <a:lnTo>
                    <a:pt x="10" y="1877"/>
                  </a:lnTo>
                  <a:lnTo>
                    <a:pt x="4" y="1921"/>
                  </a:lnTo>
                  <a:lnTo>
                    <a:pt x="0" y="1965"/>
                  </a:lnTo>
                  <a:lnTo>
                    <a:pt x="0" y="2009"/>
                  </a:lnTo>
                  <a:lnTo>
                    <a:pt x="0" y="2009"/>
                  </a:lnTo>
                  <a:lnTo>
                    <a:pt x="0" y="2051"/>
                  </a:lnTo>
                  <a:lnTo>
                    <a:pt x="4" y="2093"/>
                  </a:lnTo>
                  <a:lnTo>
                    <a:pt x="10" y="2135"/>
                  </a:lnTo>
                  <a:lnTo>
                    <a:pt x="18" y="2179"/>
                  </a:lnTo>
                  <a:lnTo>
                    <a:pt x="30" y="2221"/>
                  </a:lnTo>
                  <a:lnTo>
                    <a:pt x="42" y="2263"/>
                  </a:lnTo>
                  <a:lnTo>
                    <a:pt x="58" y="2305"/>
                  </a:lnTo>
                  <a:lnTo>
                    <a:pt x="78" y="2347"/>
                  </a:lnTo>
                  <a:lnTo>
                    <a:pt x="78" y="2347"/>
                  </a:lnTo>
                  <a:lnTo>
                    <a:pt x="94" y="2379"/>
                  </a:lnTo>
                  <a:lnTo>
                    <a:pt x="112" y="2409"/>
                  </a:lnTo>
                  <a:lnTo>
                    <a:pt x="130" y="2441"/>
                  </a:lnTo>
                  <a:lnTo>
                    <a:pt x="152" y="2471"/>
                  </a:lnTo>
                  <a:lnTo>
                    <a:pt x="174" y="2501"/>
                  </a:lnTo>
                  <a:lnTo>
                    <a:pt x="198" y="2533"/>
                  </a:lnTo>
                  <a:lnTo>
                    <a:pt x="224" y="2563"/>
                  </a:lnTo>
                  <a:lnTo>
                    <a:pt x="252" y="2593"/>
                  </a:lnTo>
                  <a:lnTo>
                    <a:pt x="252" y="2593"/>
                  </a:lnTo>
                  <a:lnTo>
                    <a:pt x="298" y="2637"/>
                  </a:lnTo>
                  <a:lnTo>
                    <a:pt x="348" y="2681"/>
                  </a:lnTo>
                  <a:lnTo>
                    <a:pt x="400" y="2725"/>
                  </a:lnTo>
                  <a:lnTo>
                    <a:pt x="458" y="2769"/>
                  </a:lnTo>
                  <a:lnTo>
                    <a:pt x="520" y="2811"/>
                  </a:lnTo>
                  <a:lnTo>
                    <a:pt x="588" y="2853"/>
                  </a:lnTo>
                  <a:lnTo>
                    <a:pt x="660" y="2895"/>
                  </a:lnTo>
                  <a:lnTo>
                    <a:pt x="736" y="2935"/>
                  </a:lnTo>
                  <a:lnTo>
                    <a:pt x="736" y="2935"/>
                  </a:lnTo>
                  <a:lnTo>
                    <a:pt x="816" y="2975"/>
                  </a:lnTo>
                  <a:lnTo>
                    <a:pt x="902" y="3015"/>
                  </a:lnTo>
                  <a:lnTo>
                    <a:pt x="994" y="3053"/>
                  </a:lnTo>
                  <a:lnTo>
                    <a:pt x="1090" y="3091"/>
                  </a:lnTo>
                  <a:lnTo>
                    <a:pt x="1192" y="3129"/>
                  </a:lnTo>
                  <a:lnTo>
                    <a:pt x="1297" y="3165"/>
                  </a:lnTo>
                  <a:lnTo>
                    <a:pt x="1409" y="3201"/>
                  </a:lnTo>
                  <a:lnTo>
                    <a:pt x="1527" y="3237"/>
                  </a:lnTo>
                  <a:lnTo>
                    <a:pt x="1527" y="3237"/>
                  </a:lnTo>
                  <a:lnTo>
                    <a:pt x="1541" y="3241"/>
                  </a:lnTo>
                  <a:lnTo>
                    <a:pt x="1541" y="3241"/>
                  </a:lnTo>
                  <a:lnTo>
                    <a:pt x="1667" y="3271"/>
                  </a:lnTo>
                  <a:lnTo>
                    <a:pt x="1667" y="3271"/>
                  </a:lnTo>
                  <a:lnTo>
                    <a:pt x="1953" y="3343"/>
                  </a:lnTo>
                  <a:lnTo>
                    <a:pt x="1953" y="3343"/>
                  </a:lnTo>
                  <a:lnTo>
                    <a:pt x="2073" y="3371"/>
                  </a:lnTo>
                  <a:lnTo>
                    <a:pt x="2073" y="3371"/>
                  </a:lnTo>
                  <a:lnTo>
                    <a:pt x="2111" y="3381"/>
                  </a:lnTo>
                  <a:lnTo>
                    <a:pt x="2111" y="3381"/>
                  </a:lnTo>
                  <a:lnTo>
                    <a:pt x="2133" y="3387"/>
                  </a:lnTo>
                  <a:lnTo>
                    <a:pt x="2155" y="3307"/>
                  </a:lnTo>
                  <a:lnTo>
                    <a:pt x="2155" y="3307"/>
                  </a:lnTo>
                  <a:lnTo>
                    <a:pt x="2141" y="3303"/>
                  </a:lnTo>
                  <a:lnTo>
                    <a:pt x="2141" y="3303"/>
                  </a:lnTo>
                  <a:lnTo>
                    <a:pt x="1823" y="3225"/>
                  </a:lnTo>
                  <a:lnTo>
                    <a:pt x="1823" y="3225"/>
                  </a:lnTo>
                  <a:lnTo>
                    <a:pt x="1643" y="3181"/>
                  </a:lnTo>
                  <a:lnTo>
                    <a:pt x="1643" y="3181"/>
                  </a:lnTo>
                  <a:lnTo>
                    <a:pt x="1581" y="3165"/>
                  </a:lnTo>
                  <a:lnTo>
                    <a:pt x="1581" y="3165"/>
                  </a:lnTo>
                  <a:lnTo>
                    <a:pt x="1561" y="3159"/>
                  </a:lnTo>
                  <a:lnTo>
                    <a:pt x="1561" y="3159"/>
                  </a:lnTo>
                  <a:lnTo>
                    <a:pt x="1551" y="3157"/>
                  </a:lnTo>
                  <a:lnTo>
                    <a:pt x="1551" y="3157"/>
                  </a:lnTo>
                  <a:lnTo>
                    <a:pt x="1447" y="3127"/>
                  </a:lnTo>
                  <a:lnTo>
                    <a:pt x="1347" y="3095"/>
                  </a:lnTo>
                  <a:lnTo>
                    <a:pt x="1254" y="3063"/>
                  </a:lnTo>
                  <a:lnTo>
                    <a:pt x="1162" y="3031"/>
                  </a:lnTo>
                  <a:lnTo>
                    <a:pt x="1076" y="2997"/>
                  </a:lnTo>
                  <a:lnTo>
                    <a:pt x="994" y="2965"/>
                  </a:lnTo>
                  <a:lnTo>
                    <a:pt x="916" y="2931"/>
                  </a:lnTo>
                  <a:lnTo>
                    <a:pt x="844" y="2897"/>
                  </a:lnTo>
                  <a:lnTo>
                    <a:pt x="844" y="2897"/>
                  </a:lnTo>
                  <a:lnTo>
                    <a:pt x="790" y="2871"/>
                  </a:lnTo>
                  <a:lnTo>
                    <a:pt x="740" y="2843"/>
                  </a:lnTo>
                  <a:lnTo>
                    <a:pt x="692" y="2817"/>
                  </a:lnTo>
                  <a:lnTo>
                    <a:pt x="646" y="2791"/>
                  </a:lnTo>
                  <a:lnTo>
                    <a:pt x="602" y="2765"/>
                  </a:lnTo>
                  <a:lnTo>
                    <a:pt x="560" y="2737"/>
                  </a:lnTo>
                  <a:lnTo>
                    <a:pt x="520" y="2709"/>
                  </a:lnTo>
                  <a:lnTo>
                    <a:pt x="482" y="2683"/>
                  </a:lnTo>
                  <a:lnTo>
                    <a:pt x="446" y="2655"/>
                  </a:lnTo>
                  <a:lnTo>
                    <a:pt x="412" y="2627"/>
                  </a:lnTo>
                  <a:lnTo>
                    <a:pt x="380" y="2601"/>
                  </a:lnTo>
                  <a:lnTo>
                    <a:pt x="350" y="2573"/>
                  </a:lnTo>
                  <a:lnTo>
                    <a:pt x="322" y="2545"/>
                  </a:lnTo>
                  <a:lnTo>
                    <a:pt x="296" y="2517"/>
                  </a:lnTo>
                  <a:lnTo>
                    <a:pt x="270" y="2489"/>
                  </a:lnTo>
                  <a:lnTo>
                    <a:pt x="248" y="2461"/>
                  </a:lnTo>
                  <a:lnTo>
                    <a:pt x="248" y="2461"/>
                  </a:lnTo>
                  <a:lnTo>
                    <a:pt x="226" y="2433"/>
                  </a:lnTo>
                  <a:lnTo>
                    <a:pt x="206" y="2405"/>
                  </a:lnTo>
                  <a:lnTo>
                    <a:pt x="188" y="2377"/>
                  </a:lnTo>
                  <a:lnTo>
                    <a:pt x="172" y="2349"/>
                  </a:lnTo>
                  <a:lnTo>
                    <a:pt x="158" y="2319"/>
                  </a:lnTo>
                  <a:lnTo>
                    <a:pt x="144" y="2291"/>
                  </a:lnTo>
                  <a:lnTo>
                    <a:pt x="132" y="2263"/>
                  </a:lnTo>
                  <a:lnTo>
                    <a:pt x="120" y="2235"/>
                  </a:lnTo>
                  <a:lnTo>
                    <a:pt x="120" y="2235"/>
                  </a:lnTo>
                  <a:lnTo>
                    <a:pt x="112" y="2207"/>
                  </a:lnTo>
                  <a:lnTo>
                    <a:pt x="104" y="2179"/>
                  </a:lnTo>
                  <a:lnTo>
                    <a:pt x="98" y="2151"/>
                  </a:lnTo>
                  <a:lnTo>
                    <a:pt x="92" y="2121"/>
                  </a:lnTo>
                  <a:lnTo>
                    <a:pt x="88" y="2093"/>
                  </a:lnTo>
                  <a:lnTo>
                    <a:pt x="84" y="2065"/>
                  </a:lnTo>
                  <a:lnTo>
                    <a:pt x="82" y="2009"/>
                  </a:lnTo>
                  <a:lnTo>
                    <a:pt x="82" y="2009"/>
                  </a:lnTo>
                  <a:lnTo>
                    <a:pt x="84" y="1955"/>
                  </a:lnTo>
                  <a:lnTo>
                    <a:pt x="90" y="1903"/>
                  </a:lnTo>
                  <a:lnTo>
                    <a:pt x="100" y="1851"/>
                  </a:lnTo>
                  <a:lnTo>
                    <a:pt x="112" y="1797"/>
                  </a:lnTo>
                  <a:lnTo>
                    <a:pt x="128" y="1745"/>
                  </a:lnTo>
                  <a:lnTo>
                    <a:pt x="146" y="1693"/>
                  </a:lnTo>
                  <a:lnTo>
                    <a:pt x="168" y="1639"/>
                  </a:lnTo>
                  <a:lnTo>
                    <a:pt x="192" y="1587"/>
                  </a:lnTo>
                  <a:lnTo>
                    <a:pt x="192" y="1587"/>
                  </a:lnTo>
                  <a:lnTo>
                    <a:pt x="210" y="1549"/>
                  </a:lnTo>
                  <a:lnTo>
                    <a:pt x="232" y="1511"/>
                  </a:lnTo>
                  <a:lnTo>
                    <a:pt x="276" y="1435"/>
                  </a:lnTo>
                  <a:lnTo>
                    <a:pt x="326" y="1359"/>
                  </a:lnTo>
                  <a:lnTo>
                    <a:pt x="378" y="1286"/>
                  </a:lnTo>
                  <a:lnTo>
                    <a:pt x="434" y="1214"/>
                  </a:lnTo>
                  <a:lnTo>
                    <a:pt x="492" y="1144"/>
                  </a:lnTo>
                  <a:lnTo>
                    <a:pt x="552" y="1078"/>
                  </a:lnTo>
                  <a:lnTo>
                    <a:pt x="610" y="1012"/>
                  </a:lnTo>
                  <a:lnTo>
                    <a:pt x="610" y="1012"/>
                  </a:lnTo>
                  <a:lnTo>
                    <a:pt x="670" y="950"/>
                  </a:lnTo>
                  <a:lnTo>
                    <a:pt x="730" y="890"/>
                  </a:lnTo>
                  <a:lnTo>
                    <a:pt x="842" y="778"/>
                  </a:lnTo>
                  <a:lnTo>
                    <a:pt x="842" y="778"/>
                  </a:lnTo>
                  <a:lnTo>
                    <a:pt x="944" y="680"/>
                  </a:lnTo>
                  <a:lnTo>
                    <a:pt x="1030" y="598"/>
                  </a:lnTo>
                  <a:lnTo>
                    <a:pt x="1030" y="598"/>
                  </a:lnTo>
                  <a:lnTo>
                    <a:pt x="1305" y="318"/>
                  </a:lnTo>
                  <a:lnTo>
                    <a:pt x="1465" y="154"/>
                  </a:lnTo>
                  <a:lnTo>
                    <a:pt x="1465" y="154"/>
                  </a:lnTo>
                  <a:lnTo>
                    <a:pt x="1539" y="74"/>
                  </a:lnTo>
                  <a:lnTo>
                    <a:pt x="1559" y="54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4"/>
            <p:cNvSpPr>
              <a:spLocks/>
            </p:cNvSpPr>
            <p:nvPr/>
          </p:nvSpPr>
          <p:spPr bwMode="auto">
            <a:xfrm>
              <a:off x="7553958" y="3409781"/>
              <a:ext cx="1302972" cy="2047804"/>
            </a:xfrm>
            <a:custGeom>
              <a:avLst/>
              <a:gdLst>
                <a:gd name="T0" fmla="*/ 1495 w 2155"/>
                <a:gd name="T1" fmla="*/ 0 h 3387"/>
                <a:gd name="T2" fmla="*/ 1495 w 2155"/>
                <a:gd name="T3" fmla="*/ 0 h 3387"/>
                <a:gd name="T4" fmla="*/ 1493 w 2155"/>
                <a:gd name="T5" fmla="*/ 2 h 3387"/>
                <a:gd name="T6" fmla="*/ 1387 w 2155"/>
                <a:gd name="T7" fmla="*/ 114 h 3387"/>
                <a:gd name="T8" fmla="*/ 970 w 2155"/>
                <a:gd name="T9" fmla="*/ 538 h 3387"/>
                <a:gd name="T10" fmla="*/ 710 w 2155"/>
                <a:gd name="T11" fmla="*/ 792 h 3387"/>
                <a:gd name="T12" fmla="*/ 530 w 2155"/>
                <a:gd name="T13" fmla="*/ 978 h 3387"/>
                <a:gd name="T14" fmla="*/ 350 w 2155"/>
                <a:gd name="T15" fmla="*/ 1188 h 3387"/>
                <a:gd name="T16" fmla="*/ 240 w 2155"/>
                <a:gd name="T17" fmla="*/ 1338 h 3387"/>
                <a:gd name="T18" fmla="*/ 144 w 2155"/>
                <a:gd name="T19" fmla="*/ 1497 h 3387"/>
                <a:gd name="T20" fmla="*/ 84 w 2155"/>
                <a:gd name="T21" fmla="*/ 1621 h 3387"/>
                <a:gd name="T22" fmla="*/ 52 w 2155"/>
                <a:gd name="T23" fmla="*/ 1705 h 3387"/>
                <a:gd name="T24" fmla="*/ 18 w 2155"/>
                <a:gd name="T25" fmla="*/ 1833 h 3387"/>
                <a:gd name="T26" fmla="*/ 0 w 2155"/>
                <a:gd name="T27" fmla="*/ 1965 h 3387"/>
                <a:gd name="T28" fmla="*/ 0 w 2155"/>
                <a:gd name="T29" fmla="*/ 2051 h 3387"/>
                <a:gd name="T30" fmla="*/ 18 w 2155"/>
                <a:gd name="T31" fmla="*/ 2179 h 3387"/>
                <a:gd name="T32" fmla="*/ 58 w 2155"/>
                <a:gd name="T33" fmla="*/ 2305 h 3387"/>
                <a:gd name="T34" fmla="*/ 94 w 2155"/>
                <a:gd name="T35" fmla="*/ 2379 h 3387"/>
                <a:gd name="T36" fmla="*/ 152 w 2155"/>
                <a:gd name="T37" fmla="*/ 2471 h 3387"/>
                <a:gd name="T38" fmla="*/ 224 w 2155"/>
                <a:gd name="T39" fmla="*/ 2563 h 3387"/>
                <a:gd name="T40" fmla="*/ 298 w 2155"/>
                <a:gd name="T41" fmla="*/ 2637 h 3387"/>
                <a:gd name="T42" fmla="*/ 458 w 2155"/>
                <a:gd name="T43" fmla="*/ 2769 h 3387"/>
                <a:gd name="T44" fmla="*/ 660 w 2155"/>
                <a:gd name="T45" fmla="*/ 2895 h 3387"/>
                <a:gd name="T46" fmla="*/ 816 w 2155"/>
                <a:gd name="T47" fmla="*/ 2975 h 3387"/>
                <a:gd name="T48" fmla="*/ 1090 w 2155"/>
                <a:gd name="T49" fmla="*/ 3091 h 3387"/>
                <a:gd name="T50" fmla="*/ 1409 w 2155"/>
                <a:gd name="T51" fmla="*/ 3201 h 3387"/>
                <a:gd name="T52" fmla="*/ 1541 w 2155"/>
                <a:gd name="T53" fmla="*/ 3241 h 3387"/>
                <a:gd name="T54" fmla="*/ 1667 w 2155"/>
                <a:gd name="T55" fmla="*/ 3271 h 3387"/>
                <a:gd name="T56" fmla="*/ 2073 w 2155"/>
                <a:gd name="T57" fmla="*/ 3371 h 3387"/>
                <a:gd name="T58" fmla="*/ 2111 w 2155"/>
                <a:gd name="T59" fmla="*/ 3381 h 3387"/>
                <a:gd name="T60" fmla="*/ 2155 w 2155"/>
                <a:gd name="T61" fmla="*/ 3307 h 3387"/>
                <a:gd name="T62" fmla="*/ 1823 w 2155"/>
                <a:gd name="T63" fmla="*/ 3225 h 3387"/>
                <a:gd name="T64" fmla="*/ 1643 w 2155"/>
                <a:gd name="T65" fmla="*/ 3181 h 3387"/>
                <a:gd name="T66" fmla="*/ 1561 w 2155"/>
                <a:gd name="T67" fmla="*/ 3159 h 3387"/>
                <a:gd name="T68" fmla="*/ 1551 w 2155"/>
                <a:gd name="T69" fmla="*/ 3157 h 3387"/>
                <a:gd name="T70" fmla="*/ 1254 w 2155"/>
                <a:gd name="T71" fmla="*/ 3063 h 3387"/>
                <a:gd name="T72" fmla="*/ 994 w 2155"/>
                <a:gd name="T73" fmla="*/ 2965 h 3387"/>
                <a:gd name="T74" fmla="*/ 844 w 2155"/>
                <a:gd name="T75" fmla="*/ 2897 h 3387"/>
                <a:gd name="T76" fmla="*/ 692 w 2155"/>
                <a:gd name="T77" fmla="*/ 2817 h 3387"/>
                <a:gd name="T78" fmla="*/ 560 w 2155"/>
                <a:gd name="T79" fmla="*/ 2737 h 3387"/>
                <a:gd name="T80" fmla="*/ 446 w 2155"/>
                <a:gd name="T81" fmla="*/ 2655 h 3387"/>
                <a:gd name="T82" fmla="*/ 350 w 2155"/>
                <a:gd name="T83" fmla="*/ 2573 h 3387"/>
                <a:gd name="T84" fmla="*/ 270 w 2155"/>
                <a:gd name="T85" fmla="*/ 2489 h 3387"/>
                <a:gd name="T86" fmla="*/ 226 w 2155"/>
                <a:gd name="T87" fmla="*/ 2433 h 3387"/>
                <a:gd name="T88" fmla="*/ 172 w 2155"/>
                <a:gd name="T89" fmla="*/ 2349 h 3387"/>
                <a:gd name="T90" fmla="*/ 132 w 2155"/>
                <a:gd name="T91" fmla="*/ 2263 h 3387"/>
                <a:gd name="T92" fmla="*/ 112 w 2155"/>
                <a:gd name="T93" fmla="*/ 2207 h 3387"/>
                <a:gd name="T94" fmla="*/ 92 w 2155"/>
                <a:gd name="T95" fmla="*/ 2121 h 3387"/>
                <a:gd name="T96" fmla="*/ 82 w 2155"/>
                <a:gd name="T97" fmla="*/ 2009 h 3387"/>
                <a:gd name="T98" fmla="*/ 90 w 2155"/>
                <a:gd name="T99" fmla="*/ 1903 h 3387"/>
                <a:gd name="T100" fmla="*/ 128 w 2155"/>
                <a:gd name="T101" fmla="*/ 1745 h 3387"/>
                <a:gd name="T102" fmla="*/ 192 w 2155"/>
                <a:gd name="T103" fmla="*/ 1587 h 3387"/>
                <a:gd name="T104" fmla="*/ 232 w 2155"/>
                <a:gd name="T105" fmla="*/ 1511 h 3387"/>
                <a:gd name="T106" fmla="*/ 378 w 2155"/>
                <a:gd name="T107" fmla="*/ 1286 h 3387"/>
                <a:gd name="T108" fmla="*/ 552 w 2155"/>
                <a:gd name="T109" fmla="*/ 1078 h 3387"/>
                <a:gd name="T110" fmla="*/ 670 w 2155"/>
                <a:gd name="T111" fmla="*/ 950 h 3387"/>
                <a:gd name="T112" fmla="*/ 842 w 2155"/>
                <a:gd name="T113" fmla="*/ 778 h 3387"/>
                <a:gd name="T114" fmla="*/ 1030 w 2155"/>
                <a:gd name="T115" fmla="*/ 598 h 3387"/>
                <a:gd name="T116" fmla="*/ 1465 w 2155"/>
                <a:gd name="T117" fmla="*/ 154 h 3387"/>
                <a:gd name="T118" fmla="*/ 1495 w 2155"/>
                <a:gd name="T119" fmla="*/ 0 h 3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55" h="3387">
                  <a:moveTo>
                    <a:pt x="1495" y="0"/>
                  </a:moveTo>
                  <a:lnTo>
                    <a:pt x="1513" y="16"/>
                  </a:lnTo>
                  <a:lnTo>
                    <a:pt x="1495" y="0"/>
                  </a:lnTo>
                  <a:lnTo>
                    <a:pt x="1495" y="0"/>
                  </a:lnTo>
                  <a:lnTo>
                    <a:pt x="1513" y="16"/>
                  </a:lnTo>
                  <a:lnTo>
                    <a:pt x="1495" y="0"/>
                  </a:lnTo>
                  <a:lnTo>
                    <a:pt x="1495" y="0"/>
                  </a:lnTo>
                  <a:lnTo>
                    <a:pt x="1493" y="2"/>
                  </a:lnTo>
                  <a:lnTo>
                    <a:pt x="1493" y="2"/>
                  </a:lnTo>
                  <a:lnTo>
                    <a:pt x="1467" y="30"/>
                  </a:lnTo>
                  <a:lnTo>
                    <a:pt x="1387" y="114"/>
                  </a:lnTo>
                  <a:lnTo>
                    <a:pt x="1387" y="114"/>
                  </a:lnTo>
                  <a:lnTo>
                    <a:pt x="1230" y="278"/>
                  </a:lnTo>
                  <a:lnTo>
                    <a:pt x="970" y="538"/>
                  </a:lnTo>
                  <a:lnTo>
                    <a:pt x="970" y="538"/>
                  </a:lnTo>
                  <a:lnTo>
                    <a:pt x="854" y="652"/>
                  </a:lnTo>
                  <a:lnTo>
                    <a:pt x="710" y="792"/>
                  </a:lnTo>
                  <a:lnTo>
                    <a:pt x="710" y="792"/>
                  </a:lnTo>
                  <a:lnTo>
                    <a:pt x="650" y="850"/>
                  </a:lnTo>
                  <a:lnTo>
                    <a:pt x="590" y="912"/>
                  </a:lnTo>
                  <a:lnTo>
                    <a:pt x="530" y="978"/>
                  </a:lnTo>
                  <a:lnTo>
                    <a:pt x="468" y="1044"/>
                  </a:lnTo>
                  <a:lnTo>
                    <a:pt x="408" y="1114"/>
                  </a:lnTo>
                  <a:lnTo>
                    <a:pt x="350" y="1188"/>
                  </a:lnTo>
                  <a:lnTo>
                    <a:pt x="294" y="1262"/>
                  </a:lnTo>
                  <a:lnTo>
                    <a:pt x="240" y="1338"/>
                  </a:lnTo>
                  <a:lnTo>
                    <a:pt x="240" y="1338"/>
                  </a:lnTo>
                  <a:lnTo>
                    <a:pt x="190" y="1417"/>
                  </a:lnTo>
                  <a:lnTo>
                    <a:pt x="166" y="1457"/>
                  </a:lnTo>
                  <a:lnTo>
                    <a:pt x="144" y="1497"/>
                  </a:lnTo>
                  <a:lnTo>
                    <a:pt x="124" y="1537"/>
                  </a:lnTo>
                  <a:lnTo>
                    <a:pt x="104" y="1579"/>
                  </a:lnTo>
                  <a:lnTo>
                    <a:pt x="84" y="1621"/>
                  </a:lnTo>
                  <a:lnTo>
                    <a:pt x="68" y="1663"/>
                  </a:lnTo>
                  <a:lnTo>
                    <a:pt x="68" y="1663"/>
                  </a:lnTo>
                  <a:lnTo>
                    <a:pt x="52" y="1705"/>
                  </a:lnTo>
                  <a:lnTo>
                    <a:pt x="40" y="1747"/>
                  </a:lnTo>
                  <a:lnTo>
                    <a:pt x="28" y="1791"/>
                  </a:lnTo>
                  <a:lnTo>
                    <a:pt x="18" y="1833"/>
                  </a:lnTo>
                  <a:lnTo>
                    <a:pt x="10" y="1877"/>
                  </a:lnTo>
                  <a:lnTo>
                    <a:pt x="4" y="1921"/>
                  </a:lnTo>
                  <a:lnTo>
                    <a:pt x="0" y="1965"/>
                  </a:lnTo>
                  <a:lnTo>
                    <a:pt x="0" y="2009"/>
                  </a:lnTo>
                  <a:lnTo>
                    <a:pt x="0" y="2009"/>
                  </a:lnTo>
                  <a:lnTo>
                    <a:pt x="0" y="2051"/>
                  </a:lnTo>
                  <a:lnTo>
                    <a:pt x="4" y="2093"/>
                  </a:lnTo>
                  <a:lnTo>
                    <a:pt x="10" y="2135"/>
                  </a:lnTo>
                  <a:lnTo>
                    <a:pt x="18" y="2179"/>
                  </a:lnTo>
                  <a:lnTo>
                    <a:pt x="30" y="2221"/>
                  </a:lnTo>
                  <a:lnTo>
                    <a:pt x="42" y="2263"/>
                  </a:lnTo>
                  <a:lnTo>
                    <a:pt x="58" y="2305"/>
                  </a:lnTo>
                  <a:lnTo>
                    <a:pt x="78" y="2347"/>
                  </a:lnTo>
                  <a:lnTo>
                    <a:pt x="78" y="2347"/>
                  </a:lnTo>
                  <a:lnTo>
                    <a:pt x="94" y="2379"/>
                  </a:lnTo>
                  <a:lnTo>
                    <a:pt x="112" y="2409"/>
                  </a:lnTo>
                  <a:lnTo>
                    <a:pt x="130" y="2441"/>
                  </a:lnTo>
                  <a:lnTo>
                    <a:pt x="152" y="2471"/>
                  </a:lnTo>
                  <a:lnTo>
                    <a:pt x="174" y="2501"/>
                  </a:lnTo>
                  <a:lnTo>
                    <a:pt x="198" y="2533"/>
                  </a:lnTo>
                  <a:lnTo>
                    <a:pt x="224" y="2563"/>
                  </a:lnTo>
                  <a:lnTo>
                    <a:pt x="252" y="2593"/>
                  </a:lnTo>
                  <a:lnTo>
                    <a:pt x="252" y="2593"/>
                  </a:lnTo>
                  <a:lnTo>
                    <a:pt x="298" y="2637"/>
                  </a:lnTo>
                  <a:lnTo>
                    <a:pt x="348" y="2681"/>
                  </a:lnTo>
                  <a:lnTo>
                    <a:pt x="400" y="2725"/>
                  </a:lnTo>
                  <a:lnTo>
                    <a:pt x="458" y="2769"/>
                  </a:lnTo>
                  <a:lnTo>
                    <a:pt x="520" y="2811"/>
                  </a:lnTo>
                  <a:lnTo>
                    <a:pt x="588" y="2853"/>
                  </a:lnTo>
                  <a:lnTo>
                    <a:pt x="660" y="2895"/>
                  </a:lnTo>
                  <a:lnTo>
                    <a:pt x="736" y="2935"/>
                  </a:lnTo>
                  <a:lnTo>
                    <a:pt x="736" y="2935"/>
                  </a:lnTo>
                  <a:lnTo>
                    <a:pt x="816" y="2975"/>
                  </a:lnTo>
                  <a:lnTo>
                    <a:pt x="902" y="3015"/>
                  </a:lnTo>
                  <a:lnTo>
                    <a:pt x="994" y="3053"/>
                  </a:lnTo>
                  <a:lnTo>
                    <a:pt x="1090" y="3091"/>
                  </a:lnTo>
                  <a:lnTo>
                    <a:pt x="1192" y="3129"/>
                  </a:lnTo>
                  <a:lnTo>
                    <a:pt x="1297" y="3165"/>
                  </a:lnTo>
                  <a:lnTo>
                    <a:pt x="1409" y="3201"/>
                  </a:lnTo>
                  <a:lnTo>
                    <a:pt x="1527" y="3237"/>
                  </a:lnTo>
                  <a:lnTo>
                    <a:pt x="1527" y="3237"/>
                  </a:lnTo>
                  <a:lnTo>
                    <a:pt x="1541" y="3241"/>
                  </a:lnTo>
                  <a:lnTo>
                    <a:pt x="1541" y="3241"/>
                  </a:lnTo>
                  <a:lnTo>
                    <a:pt x="1667" y="3271"/>
                  </a:lnTo>
                  <a:lnTo>
                    <a:pt x="1667" y="3271"/>
                  </a:lnTo>
                  <a:lnTo>
                    <a:pt x="1953" y="3343"/>
                  </a:lnTo>
                  <a:lnTo>
                    <a:pt x="1953" y="3343"/>
                  </a:lnTo>
                  <a:lnTo>
                    <a:pt x="2073" y="3371"/>
                  </a:lnTo>
                  <a:lnTo>
                    <a:pt x="2073" y="3371"/>
                  </a:lnTo>
                  <a:lnTo>
                    <a:pt x="2111" y="3381"/>
                  </a:lnTo>
                  <a:lnTo>
                    <a:pt x="2111" y="3381"/>
                  </a:lnTo>
                  <a:lnTo>
                    <a:pt x="2133" y="3387"/>
                  </a:lnTo>
                  <a:lnTo>
                    <a:pt x="2155" y="3307"/>
                  </a:lnTo>
                  <a:lnTo>
                    <a:pt x="2155" y="3307"/>
                  </a:lnTo>
                  <a:lnTo>
                    <a:pt x="2141" y="3303"/>
                  </a:lnTo>
                  <a:lnTo>
                    <a:pt x="2141" y="3303"/>
                  </a:lnTo>
                  <a:lnTo>
                    <a:pt x="1823" y="3225"/>
                  </a:lnTo>
                  <a:lnTo>
                    <a:pt x="1823" y="3225"/>
                  </a:lnTo>
                  <a:lnTo>
                    <a:pt x="1643" y="3181"/>
                  </a:lnTo>
                  <a:lnTo>
                    <a:pt x="1643" y="3181"/>
                  </a:lnTo>
                  <a:lnTo>
                    <a:pt x="1581" y="3165"/>
                  </a:lnTo>
                  <a:lnTo>
                    <a:pt x="1581" y="3165"/>
                  </a:lnTo>
                  <a:lnTo>
                    <a:pt x="1561" y="3159"/>
                  </a:lnTo>
                  <a:lnTo>
                    <a:pt x="1561" y="3159"/>
                  </a:lnTo>
                  <a:lnTo>
                    <a:pt x="1551" y="3157"/>
                  </a:lnTo>
                  <a:lnTo>
                    <a:pt x="1551" y="3157"/>
                  </a:lnTo>
                  <a:lnTo>
                    <a:pt x="1447" y="3127"/>
                  </a:lnTo>
                  <a:lnTo>
                    <a:pt x="1347" y="3095"/>
                  </a:lnTo>
                  <a:lnTo>
                    <a:pt x="1254" y="3063"/>
                  </a:lnTo>
                  <a:lnTo>
                    <a:pt x="1162" y="3031"/>
                  </a:lnTo>
                  <a:lnTo>
                    <a:pt x="1076" y="2997"/>
                  </a:lnTo>
                  <a:lnTo>
                    <a:pt x="994" y="2965"/>
                  </a:lnTo>
                  <a:lnTo>
                    <a:pt x="916" y="2931"/>
                  </a:lnTo>
                  <a:lnTo>
                    <a:pt x="844" y="2897"/>
                  </a:lnTo>
                  <a:lnTo>
                    <a:pt x="844" y="2897"/>
                  </a:lnTo>
                  <a:lnTo>
                    <a:pt x="790" y="2871"/>
                  </a:lnTo>
                  <a:lnTo>
                    <a:pt x="740" y="2843"/>
                  </a:lnTo>
                  <a:lnTo>
                    <a:pt x="692" y="2817"/>
                  </a:lnTo>
                  <a:lnTo>
                    <a:pt x="646" y="2791"/>
                  </a:lnTo>
                  <a:lnTo>
                    <a:pt x="602" y="2765"/>
                  </a:lnTo>
                  <a:lnTo>
                    <a:pt x="560" y="2737"/>
                  </a:lnTo>
                  <a:lnTo>
                    <a:pt x="520" y="2709"/>
                  </a:lnTo>
                  <a:lnTo>
                    <a:pt x="482" y="2683"/>
                  </a:lnTo>
                  <a:lnTo>
                    <a:pt x="446" y="2655"/>
                  </a:lnTo>
                  <a:lnTo>
                    <a:pt x="412" y="2627"/>
                  </a:lnTo>
                  <a:lnTo>
                    <a:pt x="380" y="2601"/>
                  </a:lnTo>
                  <a:lnTo>
                    <a:pt x="350" y="2573"/>
                  </a:lnTo>
                  <a:lnTo>
                    <a:pt x="322" y="2545"/>
                  </a:lnTo>
                  <a:lnTo>
                    <a:pt x="296" y="2517"/>
                  </a:lnTo>
                  <a:lnTo>
                    <a:pt x="270" y="2489"/>
                  </a:lnTo>
                  <a:lnTo>
                    <a:pt x="248" y="2461"/>
                  </a:lnTo>
                  <a:lnTo>
                    <a:pt x="248" y="2461"/>
                  </a:lnTo>
                  <a:lnTo>
                    <a:pt x="226" y="2433"/>
                  </a:lnTo>
                  <a:lnTo>
                    <a:pt x="206" y="2405"/>
                  </a:lnTo>
                  <a:lnTo>
                    <a:pt x="188" y="2377"/>
                  </a:lnTo>
                  <a:lnTo>
                    <a:pt x="172" y="2349"/>
                  </a:lnTo>
                  <a:lnTo>
                    <a:pt x="158" y="2319"/>
                  </a:lnTo>
                  <a:lnTo>
                    <a:pt x="144" y="2291"/>
                  </a:lnTo>
                  <a:lnTo>
                    <a:pt x="132" y="2263"/>
                  </a:lnTo>
                  <a:lnTo>
                    <a:pt x="120" y="2235"/>
                  </a:lnTo>
                  <a:lnTo>
                    <a:pt x="120" y="2235"/>
                  </a:lnTo>
                  <a:lnTo>
                    <a:pt x="112" y="2207"/>
                  </a:lnTo>
                  <a:lnTo>
                    <a:pt x="104" y="2179"/>
                  </a:lnTo>
                  <a:lnTo>
                    <a:pt x="98" y="2151"/>
                  </a:lnTo>
                  <a:lnTo>
                    <a:pt x="92" y="2121"/>
                  </a:lnTo>
                  <a:lnTo>
                    <a:pt x="88" y="2093"/>
                  </a:lnTo>
                  <a:lnTo>
                    <a:pt x="84" y="2065"/>
                  </a:lnTo>
                  <a:lnTo>
                    <a:pt x="82" y="2009"/>
                  </a:lnTo>
                  <a:lnTo>
                    <a:pt x="82" y="2009"/>
                  </a:lnTo>
                  <a:lnTo>
                    <a:pt x="84" y="1955"/>
                  </a:lnTo>
                  <a:lnTo>
                    <a:pt x="90" y="1903"/>
                  </a:lnTo>
                  <a:lnTo>
                    <a:pt x="100" y="1851"/>
                  </a:lnTo>
                  <a:lnTo>
                    <a:pt x="112" y="1797"/>
                  </a:lnTo>
                  <a:lnTo>
                    <a:pt x="128" y="1745"/>
                  </a:lnTo>
                  <a:lnTo>
                    <a:pt x="146" y="1693"/>
                  </a:lnTo>
                  <a:lnTo>
                    <a:pt x="168" y="1639"/>
                  </a:lnTo>
                  <a:lnTo>
                    <a:pt x="192" y="1587"/>
                  </a:lnTo>
                  <a:lnTo>
                    <a:pt x="192" y="1587"/>
                  </a:lnTo>
                  <a:lnTo>
                    <a:pt x="210" y="1549"/>
                  </a:lnTo>
                  <a:lnTo>
                    <a:pt x="232" y="1511"/>
                  </a:lnTo>
                  <a:lnTo>
                    <a:pt x="276" y="1435"/>
                  </a:lnTo>
                  <a:lnTo>
                    <a:pt x="326" y="1359"/>
                  </a:lnTo>
                  <a:lnTo>
                    <a:pt x="378" y="1286"/>
                  </a:lnTo>
                  <a:lnTo>
                    <a:pt x="434" y="1214"/>
                  </a:lnTo>
                  <a:lnTo>
                    <a:pt x="492" y="1144"/>
                  </a:lnTo>
                  <a:lnTo>
                    <a:pt x="552" y="1078"/>
                  </a:lnTo>
                  <a:lnTo>
                    <a:pt x="610" y="1012"/>
                  </a:lnTo>
                  <a:lnTo>
                    <a:pt x="610" y="1012"/>
                  </a:lnTo>
                  <a:lnTo>
                    <a:pt x="670" y="950"/>
                  </a:lnTo>
                  <a:lnTo>
                    <a:pt x="730" y="890"/>
                  </a:lnTo>
                  <a:lnTo>
                    <a:pt x="842" y="778"/>
                  </a:lnTo>
                  <a:lnTo>
                    <a:pt x="842" y="778"/>
                  </a:lnTo>
                  <a:lnTo>
                    <a:pt x="944" y="680"/>
                  </a:lnTo>
                  <a:lnTo>
                    <a:pt x="1030" y="598"/>
                  </a:lnTo>
                  <a:lnTo>
                    <a:pt x="1030" y="598"/>
                  </a:lnTo>
                  <a:lnTo>
                    <a:pt x="1305" y="318"/>
                  </a:lnTo>
                  <a:lnTo>
                    <a:pt x="1465" y="154"/>
                  </a:lnTo>
                  <a:lnTo>
                    <a:pt x="1465" y="154"/>
                  </a:lnTo>
                  <a:lnTo>
                    <a:pt x="1539" y="74"/>
                  </a:lnTo>
                  <a:lnTo>
                    <a:pt x="1559" y="54"/>
                  </a:lnTo>
                  <a:lnTo>
                    <a:pt x="149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5"/>
            <p:cNvSpPr>
              <a:spLocks/>
            </p:cNvSpPr>
            <p:nvPr/>
          </p:nvSpPr>
          <p:spPr bwMode="auto">
            <a:xfrm>
              <a:off x="7668837" y="5300387"/>
              <a:ext cx="1617378" cy="342208"/>
            </a:xfrm>
            <a:custGeom>
              <a:avLst/>
              <a:gdLst>
                <a:gd name="T0" fmla="*/ 2645 w 2675"/>
                <a:gd name="T1" fmla="*/ 30 h 566"/>
                <a:gd name="T2" fmla="*/ 2555 w 2675"/>
                <a:gd name="T3" fmla="*/ 18 h 566"/>
                <a:gd name="T4" fmla="*/ 2487 w 2675"/>
                <a:gd name="T5" fmla="*/ 26 h 566"/>
                <a:gd name="T6" fmla="*/ 2393 w 2675"/>
                <a:gd name="T7" fmla="*/ 60 h 566"/>
                <a:gd name="T8" fmla="*/ 2315 w 2675"/>
                <a:gd name="T9" fmla="*/ 118 h 566"/>
                <a:gd name="T10" fmla="*/ 2255 w 2675"/>
                <a:gd name="T11" fmla="*/ 196 h 566"/>
                <a:gd name="T12" fmla="*/ 2221 w 2675"/>
                <a:gd name="T13" fmla="*/ 290 h 566"/>
                <a:gd name="T14" fmla="*/ 2213 w 2675"/>
                <a:gd name="T15" fmla="*/ 358 h 566"/>
                <a:gd name="T16" fmla="*/ 2193 w 2675"/>
                <a:gd name="T17" fmla="*/ 358 h 566"/>
                <a:gd name="T18" fmla="*/ 2159 w 2675"/>
                <a:gd name="T19" fmla="*/ 368 h 566"/>
                <a:gd name="T20" fmla="*/ 2151 w 2675"/>
                <a:gd name="T21" fmla="*/ 308 h 566"/>
                <a:gd name="T22" fmla="*/ 2117 w 2675"/>
                <a:gd name="T23" fmla="*/ 228 h 566"/>
                <a:gd name="T24" fmla="*/ 2065 w 2675"/>
                <a:gd name="T25" fmla="*/ 160 h 566"/>
                <a:gd name="T26" fmla="*/ 1995 w 2675"/>
                <a:gd name="T27" fmla="*/ 108 h 566"/>
                <a:gd name="T28" fmla="*/ 1911 w 2675"/>
                <a:gd name="T29" fmla="*/ 80 h 566"/>
                <a:gd name="T30" fmla="*/ 1851 w 2675"/>
                <a:gd name="T31" fmla="*/ 74 h 566"/>
                <a:gd name="T32" fmla="*/ 1759 w 2675"/>
                <a:gd name="T33" fmla="*/ 88 h 566"/>
                <a:gd name="T34" fmla="*/ 1679 w 2675"/>
                <a:gd name="T35" fmla="*/ 126 h 566"/>
                <a:gd name="T36" fmla="*/ 1613 w 2675"/>
                <a:gd name="T37" fmla="*/ 186 h 566"/>
                <a:gd name="T38" fmla="*/ 1567 w 2675"/>
                <a:gd name="T39" fmla="*/ 262 h 566"/>
                <a:gd name="T40" fmla="*/ 1545 w 2675"/>
                <a:gd name="T41" fmla="*/ 350 h 566"/>
                <a:gd name="T42" fmla="*/ 1543 w 2675"/>
                <a:gd name="T43" fmla="*/ 390 h 566"/>
                <a:gd name="T44" fmla="*/ 1495 w 2675"/>
                <a:gd name="T45" fmla="*/ 366 h 566"/>
                <a:gd name="T46" fmla="*/ 1441 w 2675"/>
                <a:gd name="T47" fmla="*/ 358 h 566"/>
                <a:gd name="T48" fmla="*/ 1383 w 2675"/>
                <a:gd name="T49" fmla="*/ 368 h 566"/>
                <a:gd name="T50" fmla="*/ 1391 w 2675"/>
                <a:gd name="T51" fmla="*/ 328 h 566"/>
                <a:gd name="T52" fmla="*/ 1395 w 2675"/>
                <a:gd name="T53" fmla="*/ 288 h 566"/>
                <a:gd name="T54" fmla="*/ 1381 w 2675"/>
                <a:gd name="T55" fmla="*/ 202 h 566"/>
                <a:gd name="T56" fmla="*/ 1345 w 2675"/>
                <a:gd name="T57" fmla="*/ 128 h 566"/>
                <a:gd name="T58" fmla="*/ 1291 w 2675"/>
                <a:gd name="T59" fmla="*/ 66 h 566"/>
                <a:gd name="T60" fmla="*/ 1219 w 2675"/>
                <a:gd name="T61" fmla="*/ 24 h 566"/>
                <a:gd name="T62" fmla="*/ 1137 w 2675"/>
                <a:gd name="T63" fmla="*/ 2 h 566"/>
                <a:gd name="T64" fmla="*/ 1081 w 2675"/>
                <a:gd name="T65" fmla="*/ 2 h 566"/>
                <a:gd name="T66" fmla="*/ 1006 w 2675"/>
                <a:gd name="T67" fmla="*/ 20 h 566"/>
                <a:gd name="T68" fmla="*/ 938 w 2675"/>
                <a:gd name="T69" fmla="*/ 56 h 566"/>
                <a:gd name="T70" fmla="*/ 884 w 2675"/>
                <a:gd name="T71" fmla="*/ 110 h 566"/>
                <a:gd name="T72" fmla="*/ 846 w 2675"/>
                <a:gd name="T73" fmla="*/ 174 h 566"/>
                <a:gd name="T74" fmla="*/ 824 w 2675"/>
                <a:gd name="T75" fmla="*/ 250 h 566"/>
                <a:gd name="T76" fmla="*/ 776 w 2675"/>
                <a:gd name="T77" fmla="*/ 240 h 566"/>
                <a:gd name="T78" fmla="*/ 736 w 2675"/>
                <a:gd name="T79" fmla="*/ 242 h 566"/>
                <a:gd name="T80" fmla="*/ 672 w 2675"/>
                <a:gd name="T81" fmla="*/ 258 h 566"/>
                <a:gd name="T82" fmla="*/ 616 w 2675"/>
                <a:gd name="T83" fmla="*/ 292 h 566"/>
                <a:gd name="T84" fmla="*/ 576 w 2675"/>
                <a:gd name="T85" fmla="*/ 278 h 566"/>
                <a:gd name="T86" fmla="*/ 484 w 2675"/>
                <a:gd name="T87" fmla="*/ 208 h 566"/>
                <a:gd name="T88" fmla="*/ 392 w 2675"/>
                <a:gd name="T89" fmla="*/ 174 h 566"/>
                <a:gd name="T90" fmla="*/ 330 w 2675"/>
                <a:gd name="T91" fmla="*/ 170 h 566"/>
                <a:gd name="T92" fmla="*/ 264 w 2675"/>
                <a:gd name="T93" fmla="*/ 176 h 566"/>
                <a:gd name="T94" fmla="*/ 172 w 2675"/>
                <a:gd name="T95" fmla="*/ 210 h 566"/>
                <a:gd name="T96" fmla="*/ 96 w 2675"/>
                <a:gd name="T97" fmla="*/ 266 h 566"/>
                <a:gd name="T98" fmla="*/ 40 w 2675"/>
                <a:gd name="T99" fmla="*/ 342 h 566"/>
                <a:gd name="T100" fmla="*/ 6 w 2675"/>
                <a:gd name="T101" fmla="*/ 434 h 566"/>
                <a:gd name="T102" fmla="*/ 0 w 2675"/>
                <a:gd name="T103" fmla="*/ 500 h 566"/>
                <a:gd name="T104" fmla="*/ 2675 w 2675"/>
                <a:gd name="T105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75" h="566">
                  <a:moveTo>
                    <a:pt x="2675" y="40"/>
                  </a:moveTo>
                  <a:lnTo>
                    <a:pt x="2675" y="40"/>
                  </a:lnTo>
                  <a:lnTo>
                    <a:pt x="2645" y="30"/>
                  </a:lnTo>
                  <a:lnTo>
                    <a:pt x="2617" y="24"/>
                  </a:lnTo>
                  <a:lnTo>
                    <a:pt x="2587" y="20"/>
                  </a:lnTo>
                  <a:lnTo>
                    <a:pt x="2555" y="18"/>
                  </a:lnTo>
                  <a:lnTo>
                    <a:pt x="2555" y="18"/>
                  </a:lnTo>
                  <a:lnTo>
                    <a:pt x="2521" y="20"/>
                  </a:lnTo>
                  <a:lnTo>
                    <a:pt x="2487" y="26"/>
                  </a:lnTo>
                  <a:lnTo>
                    <a:pt x="2455" y="34"/>
                  </a:lnTo>
                  <a:lnTo>
                    <a:pt x="2423" y="46"/>
                  </a:lnTo>
                  <a:lnTo>
                    <a:pt x="2393" y="60"/>
                  </a:lnTo>
                  <a:lnTo>
                    <a:pt x="2365" y="76"/>
                  </a:lnTo>
                  <a:lnTo>
                    <a:pt x="2339" y="96"/>
                  </a:lnTo>
                  <a:lnTo>
                    <a:pt x="2315" y="118"/>
                  </a:lnTo>
                  <a:lnTo>
                    <a:pt x="2293" y="142"/>
                  </a:lnTo>
                  <a:lnTo>
                    <a:pt x="2273" y="168"/>
                  </a:lnTo>
                  <a:lnTo>
                    <a:pt x="2255" y="196"/>
                  </a:lnTo>
                  <a:lnTo>
                    <a:pt x="2241" y="226"/>
                  </a:lnTo>
                  <a:lnTo>
                    <a:pt x="2229" y="258"/>
                  </a:lnTo>
                  <a:lnTo>
                    <a:pt x="2221" y="290"/>
                  </a:lnTo>
                  <a:lnTo>
                    <a:pt x="2215" y="324"/>
                  </a:lnTo>
                  <a:lnTo>
                    <a:pt x="2213" y="358"/>
                  </a:lnTo>
                  <a:lnTo>
                    <a:pt x="2213" y="358"/>
                  </a:lnTo>
                  <a:lnTo>
                    <a:pt x="2205" y="358"/>
                  </a:lnTo>
                  <a:lnTo>
                    <a:pt x="2205" y="358"/>
                  </a:lnTo>
                  <a:lnTo>
                    <a:pt x="2193" y="358"/>
                  </a:lnTo>
                  <a:lnTo>
                    <a:pt x="2181" y="360"/>
                  </a:lnTo>
                  <a:lnTo>
                    <a:pt x="2169" y="364"/>
                  </a:lnTo>
                  <a:lnTo>
                    <a:pt x="2159" y="368"/>
                  </a:lnTo>
                  <a:lnTo>
                    <a:pt x="2159" y="368"/>
                  </a:lnTo>
                  <a:lnTo>
                    <a:pt x="2155" y="338"/>
                  </a:lnTo>
                  <a:lnTo>
                    <a:pt x="2151" y="308"/>
                  </a:lnTo>
                  <a:lnTo>
                    <a:pt x="2141" y="280"/>
                  </a:lnTo>
                  <a:lnTo>
                    <a:pt x="2131" y="252"/>
                  </a:lnTo>
                  <a:lnTo>
                    <a:pt x="2117" y="228"/>
                  </a:lnTo>
                  <a:lnTo>
                    <a:pt x="2101" y="202"/>
                  </a:lnTo>
                  <a:lnTo>
                    <a:pt x="2085" y="180"/>
                  </a:lnTo>
                  <a:lnTo>
                    <a:pt x="2065" y="160"/>
                  </a:lnTo>
                  <a:lnTo>
                    <a:pt x="2043" y="140"/>
                  </a:lnTo>
                  <a:lnTo>
                    <a:pt x="2019" y="124"/>
                  </a:lnTo>
                  <a:lnTo>
                    <a:pt x="1995" y="108"/>
                  </a:lnTo>
                  <a:lnTo>
                    <a:pt x="1969" y="96"/>
                  </a:lnTo>
                  <a:lnTo>
                    <a:pt x="1941" y="86"/>
                  </a:lnTo>
                  <a:lnTo>
                    <a:pt x="1911" y="80"/>
                  </a:lnTo>
                  <a:lnTo>
                    <a:pt x="1881" y="74"/>
                  </a:lnTo>
                  <a:lnTo>
                    <a:pt x="1851" y="74"/>
                  </a:lnTo>
                  <a:lnTo>
                    <a:pt x="1851" y="74"/>
                  </a:lnTo>
                  <a:lnTo>
                    <a:pt x="1819" y="74"/>
                  </a:lnTo>
                  <a:lnTo>
                    <a:pt x="1789" y="80"/>
                  </a:lnTo>
                  <a:lnTo>
                    <a:pt x="1759" y="88"/>
                  </a:lnTo>
                  <a:lnTo>
                    <a:pt x="1731" y="98"/>
                  </a:lnTo>
                  <a:lnTo>
                    <a:pt x="1705" y="110"/>
                  </a:lnTo>
                  <a:lnTo>
                    <a:pt x="1679" y="126"/>
                  </a:lnTo>
                  <a:lnTo>
                    <a:pt x="1655" y="144"/>
                  </a:lnTo>
                  <a:lnTo>
                    <a:pt x="1633" y="164"/>
                  </a:lnTo>
                  <a:lnTo>
                    <a:pt x="1613" y="186"/>
                  </a:lnTo>
                  <a:lnTo>
                    <a:pt x="1595" y="210"/>
                  </a:lnTo>
                  <a:lnTo>
                    <a:pt x="1581" y="234"/>
                  </a:lnTo>
                  <a:lnTo>
                    <a:pt x="1567" y="262"/>
                  </a:lnTo>
                  <a:lnTo>
                    <a:pt x="1557" y="290"/>
                  </a:lnTo>
                  <a:lnTo>
                    <a:pt x="1549" y="320"/>
                  </a:lnTo>
                  <a:lnTo>
                    <a:pt x="1545" y="350"/>
                  </a:lnTo>
                  <a:lnTo>
                    <a:pt x="1543" y="382"/>
                  </a:lnTo>
                  <a:lnTo>
                    <a:pt x="1543" y="382"/>
                  </a:lnTo>
                  <a:lnTo>
                    <a:pt x="1543" y="390"/>
                  </a:lnTo>
                  <a:lnTo>
                    <a:pt x="1543" y="390"/>
                  </a:lnTo>
                  <a:lnTo>
                    <a:pt x="1521" y="376"/>
                  </a:lnTo>
                  <a:lnTo>
                    <a:pt x="1495" y="366"/>
                  </a:lnTo>
                  <a:lnTo>
                    <a:pt x="1469" y="360"/>
                  </a:lnTo>
                  <a:lnTo>
                    <a:pt x="1441" y="358"/>
                  </a:lnTo>
                  <a:lnTo>
                    <a:pt x="1441" y="358"/>
                  </a:lnTo>
                  <a:lnTo>
                    <a:pt x="1425" y="358"/>
                  </a:lnTo>
                  <a:lnTo>
                    <a:pt x="1411" y="360"/>
                  </a:lnTo>
                  <a:lnTo>
                    <a:pt x="1383" y="368"/>
                  </a:lnTo>
                  <a:lnTo>
                    <a:pt x="1383" y="368"/>
                  </a:lnTo>
                  <a:lnTo>
                    <a:pt x="1387" y="348"/>
                  </a:lnTo>
                  <a:lnTo>
                    <a:pt x="1391" y="328"/>
                  </a:lnTo>
                  <a:lnTo>
                    <a:pt x="1393" y="308"/>
                  </a:lnTo>
                  <a:lnTo>
                    <a:pt x="1395" y="288"/>
                  </a:lnTo>
                  <a:lnTo>
                    <a:pt x="1395" y="288"/>
                  </a:lnTo>
                  <a:lnTo>
                    <a:pt x="1393" y="258"/>
                  </a:lnTo>
                  <a:lnTo>
                    <a:pt x="1389" y="230"/>
                  </a:lnTo>
                  <a:lnTo>
                    <a:pt x="1381" y="202"/>
                  </a:lnTo>
                  <a:lnTo>
                    <a:pt x="1371" y="176"/>
                  </a:lnTo>
                  <a:lnTo>
                    <a:pt x="1359" y="150"/>
                  </a:lnTo>
                  <a:lnTo>
                    <a:pt x="1345" y="128"/>
                  </a:lnTo>
                  <a:lnTo>
                    <a:pt x="1329" y="104"/>
                  </a:lnTo>
                  <a:lnTo>
                    <a:pt x="1311" y="84"/>
                  </a:lnTo>
                  <a:lnTo>
                    <a:pt x="1291" y="66"/>
                  </a:lnTo>
                  <a:lnTo>
                    <a:pt x="1267" y="50"/>
                  </a:lnTo>
                  <a:lnTo>
                    <a:pt x="1245" y="36"/>
                  </a:lnTo>
                  <a:lnTo>
                    <a:pt x="1219" y="24"/>
                  </a:lnTo>
                  <a:lnTo>
                    <a:pt x="1193" y="14"/>
                  </a:lnTo>
                  <a:lnTo>
                    <a:pt x="1165" y="6"/>
                  </a:lnTo>
                  <a:lnTo>
                    <a:pt x="1137" y="2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081" y="2"/>
                  </a:lnTo>
                  <a:lnTo>
                    <a:pt x="1056" y="6"/>
                  </a:lnTo>
                  <a:lnTo>
                    <a:pt x="1030" y="12"/>
                  </a:lnTo>
                  <a:lnTo>
                    <a:pt x="1006" y="20"/>
                  </a:lnTo>
                  <a:lnTo>
                    <a:pt x="982" y="30"/>
                  </a:lnTo>
                  <a:lnTo>
                    <a:pt x="960" y="42"/>
                  </a:lnTo>
                  <a:lnTo>
                    <a:pt x="938" y="56"/>
                  </a:lnTo>
                  <a:lnTo>
                    <a:pt x="918" y="72"/>
                  </a:lnTo>
                  <a:lnTo>
                    <a:pt x="900" y="90"/>
                  </a:lnTo>
                  <a:lnTo>
                    <a:pt x="884" y="110"/>
                  </a:lnTo>
                  <a:lnTo>
                    <a:pt x="870" y="130"/>
                  </a:lnTo>
                  <a:lnTo>
                    <a:pt x="856" y="152"/>
                  </a:lnTo>
                  <a:lnTo>
                    <a:pt x="846" y="174"/>
                  </a:lnTo>
                  <a:lnTo>
                    <a:pt x="836" y="198"/>
                  </a:lnTo>
                  <a:lnTo>
                    <a:pt x="830" y="224"/>
                  </a:lnTo>
                  <a:lnTo>
                    <a:pt x="824" y="250"/>
                  </a:lnTo>
                  <a:lnTo>
                    <a:pt x="824" y="250"/>
                  </a:lnTo>
                  <a:lnTo>
                    <a:pt x="794" y="242"/>
                  </a:lnTo>
                  <a:lnTo>
                    <a:pt x="776" y="240"/>
                  </a:lnTo>
                  <a:lnTo>
                    <a:pt x="760" y="240"/>
                  </a:lnTo>
                  <a:lnTo>
                    <a:pt x="760" y="240"/>
                  </a:lnTo>
                  <a:lnTo>
                    <a:pt x="736" y="242"/>
                  </a:lnTo>
                  <a:lnTo>
                    <a:pt x="714" y="246"/>
                  </a:lnTo>
                  <a:lnTo>
                    <a:pt x="692" y="250"/>
                  </a:lnTo>
                  <a:lnTo>
                    <a:pt x="672" y="258"/>
                  </a:lnTo>
                  <a:lnTo>
                    <a:pt x="652" y="268"/>
                  </a:lnTo>
                  <a:lnTo>
                    <a:pt x="632" y="280"/>
                  </a:lnTo>
                  <a:lnTo>
                    <a:pt x="616" y="292"/>
                  </a:lnTo>
                  <a:lnTo>
                    <a:pt x="600" y="308"/>
                  </a:lnTo>
                  <a:lnTo>
                    <a:pt x="600" y="308"/>
                  </a:lnTo>
                  <a:lnTo>
                    <a:pt x="576" y="278"/>
                  </a:lnTo>
                  <a:lnTo>
                    <a:pt x="548" y="250"/>
                  </a:lnTo>
                  <a:lnTo>
                    <a:pt x="518" y="228"/>
                  </a:lnTo>
                  <a:lnTo>
                    <a:pt x="484" y="208"/>
                  </a:lnTo>
                  <a:lnTo>
                    <a:pt x="448" y="192"/>
                  </a:lnTo>
                  <a:lnTo>
                    <a:pt x="410" y="180"/>
                  </a:lnTo>
                  <a:lnTo>
                    <a:pt x="392" y="174"/>
                  </a:lnTo>
                  <a:lnTo>
                    <a:pt x="372" y="172"/>
                  </a:lnTo>
                  <a:lnTo>
                    <a:pt x="352" y="170"/>
                  </a:lnTo>
                  <a:lnTo>
                    <a:pt x="330" y="170"/>
                  </a:lnTo>
                  <a:lnTo>
                    <a:pt x="330" y="170"/>
                  </a:lnTo>
                  <a:lnTo>
                    <a:pt x="296" y="172"/>
                  </a:lnTo>
                  <a:lnTo>
                    <a:pt x="264" y="176"/>
                  </a:lnTo>
                  <a:lnTo>
                    <a:pt x="232" y="184"/>
                  </a:lnTo>
                  <a:lnTo>
                    <a:pt x="202" y="196"/>
                  </a:lnTo>
                  <a:lnTo>
                    <a:pt x="172" y="210"/>
                  </a:lnTo>
                  <a:lnTo>
                    <a:pt x="146" y="226"/>
                  </a:lnTo>
                  <a:lnTo>
                    <a:pt x="120" y="244"/>
                  </a:lnTo>
                  <a:lnTo>
                    <a:pt x="96" y="266"/>
                  </a:lnTo>
                  <a:lnTo>
                    <a:pt x="74" y="290"/>
                  </a:lnTo>
                  <a:lnTo>
                    <a:pt x="56" y="316"/>
                  </a:lnTo>
                  <a:lnTo>
                    <a:pt x="40" y="342"/>
                  </a:lnTo>
                  <a:lnTo>
                    <a:pt x="26" y="372"/>
                  </a:lnTo>
                  <a:lnTo>
                    <a:pt x="14" y="402"/>
                  </a:lnTo>
                  <a:lnTo>
                    <a:pt x="6" y="434"/>
                  </a:lnTo>
                  <a:lnTo>
                    <a:pt x="2" y="466"/>
                  </a:lnTo>
                  <a:lnTo>
                    <a:pt x="0" y="500"/>
                  </a:lnTo>
                  <a:lnTo>
                    <a:pt x="0" y="500"/>
                  </a:lnTo>
                  <a:lnTo>
                    <a:pt x="2" y="534"/>
                  </a:lnTo>
                  <a:lnTo>
                    <a:pt x="6" y="566"/>
                  </a:lnTo>
                  <a:lnTo>
                    <a:pt x="2675" y="566"/>
                  </a:lnTo>
                  <a:lnTo>
                    <a:pt x="2675" y="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6"/>
            <p:cNvSpPr>
              <a:spLocks/>
            </p:cNvSpPr>
            <p:nvPr/>
          </p:nvSpPr>
          <p:spPr bwMode="auto">
            <a:xfrm>
              <a:off x="8158585" y="3375923"/>
              <a:ext cx="376683" cy="377275"/>
            </a:xfrm>
            <a:custGeom>
              <a:avLst/>
              <a:gdLst>
                <a:gd name="T0" fmla="*/ 419 w 623"/>
                <a:gd name="T1" fmla="*/ 0 h 624"/>
                <a:gd name="T2" fmla="*/ 419 w 623"/>
                <a:gd name="T3" fmla="*/ 0 h 624"/>
                <a:gd name="T4" fmla="*/ 391 w 623"/>
                <a:gd name="T5" fmla="*/ 14 h 624"/>
                <a:gd name="T6" fmla="*/ 363 w 623"/>
                <a:gd name="T7" fmla="*/ 32 h 624"/>
                <a:gd name="T8" fmla="*/ 335 w 623"/>
                <a:gd name="T9" fmla="*/ 50 h 624"/>
                <a:gd name="T10" fmla="*/ 305 w 623"/>
                <a:gd name="T11" fmla="*/ 72 h 624"/>
                <a:gd name="T12" fmla="*/ 277 w 623"/>
                <a:gd name="T13" fmla="*/ 94 h 624"/>
                <a:gd name="T14" fmla="*/ 248 w 623"/>
                <a:gd name="T15" fmla="*/ 118 h 624"/>
                <a:gd name="T16" fmla="*/ 220 w 623"/>
                <a:gd name="T17" fmla="*/ 144 h 624"/>
                <a:gd name="T18" fmla="*/ 190 w 623"/>
                <a:gd name="T19" fmla="*/ 172 h 624"/>
                <a:gd name="T20" fmla="*/ 190 w 623"/>
                <a:gd name="T21" fmla="*/ 172 h 624"/>
                <a:gd name="T22" fmla="*/ 160 w 623"/>
                <a:gd name="T23" fmla="*/ 206 h 624"/>
                <a:gd name="T24" fmla="*/ 132 w 623"/>
                <a:gd name="T25" fmla="*/ 242 h 624"/>
                <a:gd name="T26" fmla="*/ 108 w 623"/>
                <a:gd name="T27" fmla="*/ 280 h 624"/>
                <a:gd name="T28" fmla="*/ 86 w 623"/>
                <a:gd name="T29" fmla="*/ 318 h 624"/>
                <a:gd name="T30" fmla="*/ 68 w 623"/>
                <a:gd name="T31" fmla="*/ 356 h 624"/>
                <a:gd name="T32" fmla="*/ 52 w 623"/>
                <a:gd name="T33" fmla="*/ 394 h 624"/>
                <a:gd name="T34" fmla="*/ 40 w 623"/>
                <a:gd name="T35" fmla="*/ 430 h 624"/>
                <a:gd name="T36" fmla="*/ 28 w 623"/>
                <a:gd name="T37" fmla="*/ 464 h 624"/>
                <a:gd name="T38" fmla="*/ 20 w 623"/>
                <a:gd name="T39" fmla="*/ 498 h 624"/>
                <a:gd name="T40" fmla="*/ 14 w 623"/>
                <a:gd name="T41" fmla="*/ 528 h 624"/>
                <a:gd name="T42" fmla="*/ 4 w 623"/>
                <a:gd name="T43" fmla="*/ 578 h 624"/>
                <a:gd name="T44" fmla="*/ 0 w 623"/>
                <a:gd name="T45" fmla="*/ 612 h 624"/>
                <a:gd name="T46" fmla="*/ 0 w 623"/>
                <a:gd name="T47" fmla="*/ 624 h 624"/>
                <a:gd name="T48" fmla="*/ 0 w 623"/>
                <a:gd name="T49" fmla="*/ 624 h 624"/>
                <a:gd name="T50" fmla="*/ 12 w 623"/>
                <a:gd name="T51" fmla="*/ 624 h 624"/>
                <a:gd name="T52" fmla="*/ 46 w 623"/>
                <a:gd name="T53" fmla="*/ 620 h 624"/>
                <a:gd name="T54" fmla="*/ 96 w 623"/>
                <a:gd name="T55" fmla="*/ 610 h 624"/>
                <a:gd name="T56" fmla="*/ 126 w 623"/>
                <a:gd name="T57" fmla="*/ 604 h 624"/>
                <a:gd name="T58" fmla="*/ 160 w 623"/>
                <a:gd name="T59" fmla="*/ 596 h 624"/>
                <a:gd name="T60" fmla="*/ 194 w 623"/>
                <a:gd name="T61" fmla="*/ 584 h 624"/>
                <a:gd name="T62" fmla="*/ 230 w 623"/>
                <a:gd name="T63" fmla="*/ 572 h 624"/>
                <a:gd name="T64" fmla="*/ 267 w 623"/>
                <a:gd name="T65" fmla="*/ 556 h 624"/>
                <a:gd name="T66" fmla="*/ 305 w 623"/>
                <a:gd name="T67" fmla="*/ 538 h 624"/>
                <a:gd name="T68" fmla="*/ 343 w 623"/>
                <a:gd name="T69" fmla="*/ 516 h 624"/>
                <a:gd name="T70" fmla="*/ 381 w 623"/>
                <a:gd name="T71" fmla="*/ 492 h 624"/>
                <a:gd name="T72" fmla="*/ 417 w 623"/>
                <a:gd name="T73" fmla="*/ 464 h 624"/>
                <a:gd name="T74" fmla="*/ 451 w 623"/>
                <a:gd name="T75" fmla="*/ 434 h 624"/>
                <a:gd name="T76" fmla="*/ 451 w 623"/>
                <a:gd name="T77" fmla="*/ 434 h 624"/>
                <a:gd name="T78" fmla="*/ 479 w 623"/>
                <a:gd name="T79" fmla="*/ 404 h 624"/>
                <a:gd name="T80" fmla="*/ 505 w 623"/>
                <a:gd name="T81" fmla="*/ 376 h 624"/>
                <a:gd name="T82" fmla="*/ 529 w 623"/>
                <a:gd name="T83" fmla="*/ 346 h 624"/>
                <a:gd name="T84" fmla="*/ 551 w 623"/>
                <a:gd name="T85" fmla="*/ 318 h 624"/>
                <a:gd name="T86" fmla="*/ 573 w 623"/>
                <a:gd name="T87" fmla="*/ 288 h 624"/>
                <a:gd name="T88" fmla="*/ 591 w 623"/>
                <a:gd name="T89" fmla="*/ 260 h 624"/>
                <a:gd name="T90" fmla="*/ 609 w 623"/>
                <a:gd name="T91" fmla="*/ 232 h 624"/>
                <a:gd name="T92" fmla="*/ 623 w 623"/>
                <a:gd name="T93" fmla="*/ 204 h 624"/>
                <a:gd name="T94" fmla="*/ 419 w 623"/>
                <a:gd name="T9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3" h="624">
                  <a:moveTo>
                    <a:pt x="419" y="0"/>
                  </a:moveTo>
                  <a:lnTo>
                    <a:pt x="419" y="0"/>
                  </a:lnTo>
                  <a:lnTo>
                    <a:pt x="391" y="14"/>
                  </a:lnTo>
                  <a:lnTo>
                    <a:pt x="363" y="32"/>
                  </a:lnTo>
                  <a:lnTo>
                    <a:pt x="335" y="50"/>
                  </a:lnTo>
                  <a:lnTo>
                    <a:pt x="305" y="72"/>
                  </a:lnTo>
                  <a:lnTo>
                    <a:pt x="277" y="94"/>
                  </a:lnTo>
                  <a:lnTo>
                    <a:pt x="248" y="118"/>
                  </a:lnTo>
                  <a:lnTo>
                    <a:pt x="220" y="144"/>
                  </a:lnTo>
                  <a:lnTo>
                    <a:pt x="190" y="172"/>
                  </a:lnTo>
                  <a:lnTo>
                    <a:pt x="190" y="172"/>
                  </a:lnTo>
                  <a:lnTo>
                    <a:pt x="160" y="206"/>
                  </a:lnTo>
                  <a:lnTo>
                    <a:pt x="132" y="242"/>
                  </a:lnTo>
                  <a:lnTo>
                    <a:pt x="108" y="280"/>
                  </a:lnTo>
                  <a:lnTo>
                    <a:pt x="86" y="318"/>
                  </a:lnTo>
                  <a:lnTo>
                    <a:pt x="68" y="356"/>
                  </a:lnTo>
                  <a:lnTo>
                    <a:pt x="52" y="394"/>
                  </a:lnTo>
                  <a:lnTo>
                    <a:pt x="40" y="430"/>
                  </a:lnTo>
                  <a:lnTo>
                    <a:pt x="28" y="464"/>
                  </a:lnTo>
                  <a:lnTo>
                    <a:pt x="20" y="498"/>
                  </a:lnTo>
                  <a:lnTo>
                    <a:pt x="14" y="528"/>
                  </a:lnTo>
                  <a:lnTo>
                    <a:pt x="4" y="578"/>
                  </a:lnTo>
                  <a:lnTo>
                    <a:pt x="0" y="612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12" y="624"/>
                  </a:lnTo>
                  <a:lnTo>
                    <a:pt x="46" y="620"/>
                  </a:lnTo>
                  <a:lnTo>
                    <a:pt x="96" y="610"/>
                  </a:lnTo>
                  <a:lnTo>
                    <a:pt x="126" y="604"/>
                  </a:lnTo>
                  <a:lnTo>
                    <a:pt x="160" y="596"/>
                  </a:lnTo>
                  <a:lnTo>
                    <a:pt x="194" y="584"/>
                  </a:lnTo>
                  <a:lnTo>
                    <a:pt x="230" y="572"/>
                  </a:lnTo>
                  <a:lnTo>
                    <a:pt x="267" y="556"/>
                  </a:lnTo>
                  <a:lnTo>
                    <a:pt x="305" y="538"/>
                  </a:lnTo>
                  <a:lnTo>
                    <a:pt x="343" y="516"/>
                  </a:lnTo>
                  <a:lnTo>
                    <a:pt x="381" y="492"/>
                  </a:lnTo>
                  <a:lnTo>
                    <a:pt x="417" y="464"/>
                  </a:lnTo>
                  <a:lnTo>
                    <a:pt x="451" y="434"/>
                  </a:lnTo>
                  <a:lnTo>
                    <a:pt x="451" y="434"/>
                  </a:lnTo>
                  <a:lnTo>
                    <a:pt x="479" y="404"/>
                  </a:lnTo>
                  <a:lnTo>
                    <a:pt x="505" y="376"/>
                  </a:lnTo>
                  <a:lnTo>
                    <a:pt x="529" y="346"/>
                  </a:lnTo>
                  <a:lnTo>
                    <a:pt x="551" y="318"/>
                  </a:lnTo>
                  <a:lnTo>
                    <a:pt x="573" y="288"/>
                  </a:lnTo>
                  <a:lnTo>
                    <a:pt x="591" y="260"/>
                  </a:lnTo>
                  <a:lnTo>
                    <a:pt x="609" y="232"/>
                  </a:lnTo>
                  <a:lnTo>
                    <a:pt x="623" y="204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7"/>
            <p:cNvSpPr>
              <a:spLocks/>
            </p:cNvSpPr>
            <p:nvPr/>
          </p:nvSpPr>
          <p:spPr bwMode="auto">
            <a:xfrm>
              <a:off x="8158585" y="3375923"/>
              <a:ext cx="376683" cy="377275"/>
            </a:xfrm>
            <a:custGeom>
              <a:avLst/>
              <a:gdLst>
                <a:gd name="T0" fmla="*/ 419 w 623"/>
                <a:gd name="T1" fmla="*/ 0 h 624"/>
                <a:gd name="T2" fmla="*/ 419 w 623"/>
                <a:gd name="T3" fmla="*/ 0 h 624"/>
                <a:gd name="T4" fmla="*/ 391 w 623"/>
                <a:gd name="T5" fmla="*/ 14 h 624"/>
                <a:gd name="T6" fmla="*/ 363 w 623"/>
                <a:gd name="T7" fmla="*/ 32 h 624"/>
                <a:gd name="T8" fmla="*/ 335 w 623"/>
                <a:gd name="T9" fmla="*/ 50 h 624"/>
                <a:gd name="T10" fmla="*/ 305 w 623"/>
                <a:gd name="T11" fmla="*/ 72 h 624"/>
                <a:gd name="T12" fmla="*/ 277 w 623"/>
                <a:gd name="T13" fmla="*/ 94 h 624"/>
                <a:gd name="T14" fmla="*/ 248 w 623"/>
                <a:gd name="T15" fmla="*/ 118 h 624"/>
                <a:gd name="T16" fmla="*/ 220 w 623"/>
                <a:gd name="T17" fmla="*/ 144 h 624"/>
                <a:gd name="T18" fmla="*/ 190 w 623"/>
                <a:gd name="T19" fmla="*/ 172 h 624"/>
                <a:gd name="T20" fmla="*/ 190 w 623"/>
                <a:gd name="T21" fmla="*/ 172 h 624"/>
                <a:gd name="T22" fmla="*/ 160 w 623"/>
                <a:gd name="T23" fmla="*/ 206 h 624"/>
                <a:gd name="T24" fmla="*/ 132 w 623"/>
                <a:gd name="T25" fmla="*/ 242 h 624"/>
                <a:gd name="T26" fmla="*/ 108 w 623"/>
                <a:gd name="T27" fmla="*/ 280 h 624"/>
                <a:gd name="T28" fmla="*/ 86 w 623"/>
                <a:gd name="T29" fmla="*/ 318 h 624"/>
                <a:gd name="T30" fmla="*/ 68 w 623"/>
                <a:gd name="T31" fmla="*/ 356 h 624"/>
                <a:gd name="T32" fmla="*/ 52 w 623"/>
                <a:gd name="T33" fmla="*/ 394 h 624"/>
                <a:gd name="T34" fmla="*/ 40 w 623"/>
                <a:gd name="T35" fmla="*/ 430 h 624"/>
                <a:gd name="T36" fmla="*/ 28 w 623"/>
                <a:gd name="T37" fmla="*/ 464 h 624"/>
                <a:gd name="T38" fmla="*/ 20 w 623"/>
                <a:gd name="T39" fmla="*/ 498 h 624"/>
                <a:gd name="T40" fmla="*/ 14 w 623"/>
                <a:gd name="T41" fmla="*/ 528 h 624"/>
                <a:gd name="T42" fmla="*/ 4 w 623"/>
                <a:gd name="T43" fmla="*/ 578 h 624"/>
                <a:gd name="T44" fmla="*/ 0 w 623"/>
                <a:gd name="T45" fmla="*/ 612 h 624"/>
                <a:gd name="T46" fmla="*/ 0 w 623"/>
                <a:gd name="T47" fmla="*/ 624 h 624"/>
                <a:gd name="T48" fmla="*/ 0 w 623"/>
                <a:gd name="T49" fmla="*/ 624 h 624"/>
                <a:gd name="T50" fmla="*/ 12 w 623"/>
                <a:gd name="T51" fmla="*/ 624 h 624"/>
                <a:gd name="T52" fmla="*/ 46 w 623"/>
                <a:gd name="T53" fmla="*/ 620 h 624"/>
                <a:gd name="T54" fmla="*/ 96 w 623"/>
                <a:gd name="T55" fmla="*/ 610 h 624"/>
                <a:gd name="T56" fmla="*/ 126 w 623"/>
                <a:gd name="T57" fmla="*/ 604 h 624"/>
                <a:gd name="T58" fmla="*/ 160 w 623"/>
                <a:gd name="T59" fmla="*/ 596 h 624"/>
                <a:gd name="T60" fmla="*/ 194 w 623"/>
                <a:gd name="T61" fmla="*/ 584 h 624"/>
                <a:gd name="T62" fmla="*/ 230 w 623"/>
                <a:gd name="T63" fmla="*/ 572 h 624"/>
                <a:gd name="T64" fmla="*/ 267 w 623"/>
                <a:gd name="T65" fmla="*/ 556 h 624"/>
                <a:gd name="T66" fmla="*/ 305 w 623"/>
                <a:gd name="T67" fmla="*/ 538 h 624"/>
                <a:gd name="T68" fmla="*/ 343 w 623"/>
                <a:gd name="T69" fmla="*/ 516 h 624"/>
                <a:gd name="T70" fmla="*/ 381 w 623"/>
                <a:gd name="T71" fmla="*/ 492 h 624"/>
                <a:gd name="T72" fmla="*/ 417 w 623"/>
                <a:gd name="T73" fmla="*/ 464 h 624"/>
                <a:gd name="T74" fmla="*/ 451 w 623"/>
                <a:gd name="T75" fmla="*/ 434 h 624"/>
                <a:gd name="T76" fmla="*/ 451 w 623"/>
                <a:gd name="T77" fmla="*/ 434 h 624"/>
                <a:gd name="T78" fmla="*/ 479 w 623"/>
                <a:gd name="T79" fmla="*/ 404 h 624"/>
                <a:gd name="T80" fmla="*/ 505 w 623"/>
                <a:gd name="T81" fmla="*/ 376 h 624"/>
                <a:gd name="T82" fmla="*/ 529 w 623"/>
                <a:gd name="T83" fmla="*/ 346 h 624"/>
                <a:gd name="T84" fmla="*/ 551 w 623"/>
                <a:gd name="T85" fmla="*/ 318 h 624"/>
                <a:gd name="T86" fmla="*/ 573 w 623"/>
                <a:gd name="T87" fmla="*/ 288 h 624"/>
                <a:gd name="T88" fmla="*/ 591 w 623"/>
                <a:gd name="T89" fmla="*/ 260 h 624"/>
                <a:gd name="T90" fmla="*/ 609 w 623"/>
                <a:gd name="T91" fmla="*/ 232 h 624"/>
                <a:gd name="T92" fmla="*/ 623 w 623"/>
                <a:gd name="T93" fmla="*/ 204 h 624"/>
                <a:gd name="T94" fmla="*/ 419 w 623"/>
                <a:gd name="T9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3" h="624">
                  <a:moveTo>
                    <a:pt x="419" y="0"/>
                  </a:moveTo>
                  <a:lnTo>
                    <a:pt x="419" y="0"/>
                  </a:lnTo>
                  <a:lnTo>
                    <a:pt x="391" y="14"/>
                  </a:lnTo>
                  <a:lnTo>
                    <a:pt x="363" y="32"/>
                  </a:lnTo>
                  <a:lnTo>
                    <a:pt x="335" y="50"/>
                  </a:lnTo>
                  <a:lnTo>
                    <a:pt x="305" y="72"/>
                  </a:lnTo>
                  <a:lnTo>
                    <a:pt x="277" y="94"/>
                  </a:lnTo>
                  <a:lnTo>
                    <a:pt x="248" y="118"/>
                  </a:lnTo>
                  <a:lnTo>
                    <a:pt x="220" y="144"/>
                  </a:lnTo>
                  <a:lnTo>
                    <a:pt x="190" y="172"/>
                  </a:lnTo>
                  <a:lnTo>
                    <a:pt x="190" y="172"/>
                  </a:lnTo>
                  <a:lnTo>
                    <a:pt x="160" y="206"/>
                  </a:lnTo>
                  <a:lnTo>
                    <a:pt x="132" y="242"/>
                  </a:lnTo>
                  <a:lnTo>
                    <a:pt x="108" y="280"/>
                  </a:lnTo>
                  <a:lnTo>
                    <a:pt x="86" y="318"/>
                  </a:lnTo>
                  <a:lnTo>
                    <a:pt x="68" y="356"/>
                  </a:lnTo>
                  <a:lnTo>
                    <a:pt x="52" y="394"/>
                  </a:lnTo>
                  <a:lnTo>
                    <a:pt x="40" y="430"/>
                  </a:lnTo>
                  <a:lnTo>
                    <a:pt x="28" y="464"/>
                  </a:lnTo>
                  <a:lnTo>
                    <a:pt x="20" y="498"/>
                  </a:lnTo>
                  <a:lnTo>
                    <a:pt x="14" y="528"/>
                  </a:lnTo>
                  <a:lnTo>
                    <a:pt x="4" y="578"/>
                  </a:lnTo>
                  <a:lnTo>
                    <a:pt x="0" y="612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12" y="624"/>
                  </a:lnTo>
                  <a:lnTo>
                    <a:pt x="46" y="620"/>
                  </a:lnTo>
                  <a:lnTo>
                    <a:pt x="96" y="610"/>
                  </a:lnTo>
                  <a:lnTo>
                    <a:pt x="126" y="604"/>
                  </a:lnTo>
                  <a:lnTo>
                    <a:pt x="160" y="596"/>
                  </a:lnTo>
                  <a:lnTo>
                    <a:pt x="194" y="584"/>
                  </a:lnTo>
                  <a:lnTo>
                    <a:pt x="230" y="572"/>
                  </a:lnTo>
                  <a:lnTo>
                    <a:pt x="267" y="556"/>
                  </a:lnTo>
                  <a:lnTo>
                    <a:pt x="305" y="538"/>
                  </a:lnTo>
                  <a:lnTo>
                    <a:pt x="343" y="516"/>
                  </a:lnTo>
                  <a:lnTo>
                    <a:pt x="381" y="492"/>
                  </a:lnTo>
                  <a:lnTo>
                    <a:pt x="417" y="464"/>
                  </a:lnTo>
                  <a:lnTo>
                    <a:pt x="451" y="434"/>
                  </a:lnTo>
                  <a:lnTo>
                    <a:pt x="451" y="434"/>
                  </a:lnTo>
                  <a:lnTo>
                    <a:pt x="479" y="404"/>
                  </a:lnTo>
                  <a:lnTo>
                    <a:pt x="505" y="376"/>
                  </a:lnTo>
                  <a:lnTo>
                    <a:pt x="529" y="346"/>
                  </a:lnTo>
                  <a:lnTo>
                    <a:pt x="551" y="318"/>
                  </a:lnTo>
                  <a:lnTo>
                    <a:pt x="573" y="288"/>
                  </a:lnTo>
                  <a:lnTo>
                    <a:pt x="591" y="260"/>
                  </a:lnTo>
                  <a:lnTo>
                    <a:pt x="609" y="232"/>
                  </a:lnTo>
                  <a:lnTo>
                    <a:pt x="623" y="204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8"/>
            <p:cNvSpPr>
              <a:spLocks/>
            </p:cNvSpPr>
            <p:nvPr/>
          </p:nvSpPr>
          <p:spPr bwMode="auto">
            <a:xfrm>
              <a:off x="8268628" y="3388015"/>
              <a:ext cx="254548" cy="255144"/>
            </a:xfrm>
            <a:custGeom>
              <a:avLst/>
              <a:gdLst>
                <a:gd name="T0" fmla="*/ 257 w 421"/>
                <a:gd name="T1" fmla="*/ 0 h 422"/>
                <a:gd name="T2" fmla="*/ 257 w 421"/>
                <a:gd name="T3" fmla="*/ 0 h 422"/>
                <a:gd name="T4" fmla="*/ 227 w 421"/>
                <a:gd name="T5" fmla="*/ 20 h 422"/>
                <a:gd name="T6" fmla="*/ 197 w 421"/>
                <a:gd name="T7" fmla="*/ 44 h 422"/>
                <a:gd name="T8" fmla="*/ 165 w 421"/>
                <a:gd name="T9" fmla="*/ 70 h 422"/>
                <a:gd name="T10" fmla="*/ 135 w 421"/>
                <a:gd name="T11" fmla="*/ 98 h 422"/>
                <a:gd name="T12" fmla="*/ 135 w 421"/>
                <a:gd name="T13" fmla="*/ 98 h 422"/>
                <a:gd name="T14" fmla="*/ 113 w 421"/>
                <a:gd name="T15" fmla="*/ 124 h 422"/>
                <a:gd name="T16" fmla="*/ 93 w 421"/>
                <a:gd name="T17" fmla="*/ 148 h 422"/>
                <a:gd name="T18" fmla="*/ 75 w 421"/>
                <a:gd name="T19" fmla="*/ 176 h 422"/>
                <a:gd name="T20" fmla="*/ 62 w 421"/>
                <a:gd name="T21" fmla="*/ 202 h 422"/>
                <a:gd name="T22" fmla="*/ 48 w 421"/>
                <a:gd name="T23" fmla="*/ 230 h 422"/>
                <a:gd name="T24" fmla="*/ 36 w 421"/>
                <a:gd name="T25" fmla="*/ 258 h 422"/>
                <a:gd name="T26" fmla="*/ 28 w 421"/>
                <a:gd name="T27" fmla="*/ 284 h 422"/>
                <a:gd name="T28" fmla="*/ 20 w 421"/>
                <a:gd name="T29" fmla="*/ 308 h 422"/>
                <a:gd name="T30" fmla="*/ 8 w 421"/>
                <a:gd name="T31" fmla="*/ 354 h 422"/>
                <a:gd name="T32" fmla="*/ 2 w 421"/>
                <a:gd name="T33" fmla="*/ 390 h 422"/>
                <a:gd name="T34" fmla="*/ 0 w 421"/>
                <a:gd name="T35" fmla="*/ 422 h 422"/>
                <a:gd name="T36" fmla="*/ 0 w 421"/>
                <a:gd name="T37" fmla="*/ 422 h 422"/>
                <a:gd name="T38" fmla="*/ 32 w 421"/>
                <a:gd name="T39" fmla="*/ 420 h 422"/>
                <a:gd name="T40" fmla="*/ 68 w 421"/>
                <a:gd name="T41" fmla="*/ 414 h 422"/>
                <a:gd name="T42" fmla="*/ 113 w 421"/>
                <a:gd name="T43" fmla="*/ 402 h 422"/>
                <a:gd name="T44" fmla="*/ 137 w 421"/>
                <a:gd name="T45" fmla="*/ 394 h 422"/>
                <a:gd name="T46" fmla="*/ 165 w 421"/>
                <a:gd name="T47" fmla="*/ 386 h 422"/>
                <a:gd name="T48" fmla="*/ 191 w 421"/>
                <a:gd name="T49" fmla="*/ 374 h 422"/>
                <a:gd name="T50" fmla="*/ 219 w 421"/>
                <a:gd name="T51" fmla="*/ 362 h 422"/>
                <a:gd name="T52" fmla="*/ 245 w 421"/>
                <a:gd name="T53" fmla="*/ 346 h 422"/>
                <a:gd name="T54" fmla="*/ 273 w 421"/>
                <a:gd name="T55" fmla="*/ 328 h 422"/>
                <a:gd name="T56" fmla="*/ 299 w 421"/>
                <a:gd name="T57" fmla="*/ 308 h 422"/>
                <a:gd name="T58" fmla="*/ 323 w 421"/>
                <a:gd name="T59" fmla="*/ 286 h 422"/>
                <a:gd name="T60" fmla="*/ 323 w 421"/>
                <a:gd name="T61" fmla="*/ 286 h 422"/>
                <a:gd name="T62" fmla="*/ 351 w 421"/>
                <a:gd name="T63" fmla="*/ 256 h 422"/>
                <a:gd name="T64" fmla="*/ 377 w 421"/>
                <a:gd name="T65" fmla="*/ 224 h 422"/>
                <a:gd name="T66" fmla="*/ 401 w 421"/>
                <a:gd name="T67" fmla="*/ 194 h 422"/>
                <a:gd name="T68" fmla="*/ 421 w 421"/>
                <a:gd name="T69" fmla="*/ 164 h 422"/>
                <a:gd name="T70" fmla="*/ 257 w 421"/>
                <a:gd name="T7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1" h="422">
                  <a:moveTo>
                    <a:pt x="257" y="0"/>
                  </a:moveTo>
                  <a:lnTo>
                    <a:pt x="257" y="0"/>
                  </a:lnTo>
                  <a:lnTo>
                    <a:pt x="227" y="20"/>
                  </a:lnTo>
                  <a:lnTo>
                    <a:pt x="197" y="44"/>
                  </a:lnTo>
                  <a:lnTo>
                    <a:pt x="165" y="70"/>
                  </a:lnTo>
                  <a:lnTo>
                    <a:pt x="135" y="98"/>
                  </a:lnTo>
                  <a:lnTo>
                    <a:pt x="135" y="98"/>
                  </a:lnTo>
                  <a:lnTo>
                    <a:pt x="113" y="124"/>
                  </a:lnTo>
                  <a:lnTo>
                    <a:pt x="93" y="148"/>
                  </a:lnTo>
                  <a:lnTo>
                    <a:pt x="75" y="176"/>
                  </a:lnTo>
                  <a:lnTo>
                    <a:pt x="62" y="202"/>
                  </a:lnTo>
                  <a:lnTo>
                    <a:pt x="48" y="230"/>
                  </a:lnTo>
                  <a:lnTo>
                    <a:pt x="36" y="258"/>
                  </a:lnTo>
                  <a:lnTo>
                    <a:pt x="28" y="284"/>
                  </a:lnTo>
                  <a:lnTo>
                    <a:pt x="20" y="308"/>
                  </a:lnTo>
                  <a:lnTo>
                    <a:pt x="8" y="354"/>
                  </a:lnTo>
                  <a:lnTo>
                    <a:pt x="2" y="390"/>
                  </a:lnTo>
                  <a:lnTo>
                    <a:pt x="0" y="422"/>
                  </a:lnTo>
                  <a:lnTo>
                    <a:pt x="0" y="422"/>
                  </a:lnTo>
                  <a:lnTo>
                    <a:pt x="32" y="420"/>
                  </a:lnTo>
                  <a:lnTo>
                    <a:pt x="68" y="414"/>
                  </a:lnTo>
                  <a:lnTo>
                    <a:pt x="113" y="402"/>
                  </a:lnTo>
                  <a:lnTo>
                    <a:pt x="137" y="394"/>
                  </a:lnTo>
                  <a:lnTo>
                    <a:pt x="165" y="386"/>
                  </a:lnTo>
                  <a:lnTo>
                    <a:pt x="191" y="374"/>
                  </a:lnTo>
                  <a:lnTo>
                    <a:pt x="219" y="362"/>
                  </a:lnTo>
                  <a:lnTo>
                    <a:pt x="245" y="346"/>
                  </a:lnTo>
                  <a:lnTo>
                    <a:pt x="273" y="328"/>
                  </a:lnTo>
                  <a:lnTo>
                    <a:pt x="299" y="308"/>
                  </a:lnTo>
                  <a:lnTo>
                    <a:pt x="323" y="286"/>
                  </a:lnTo>
                  <a:lnTo>
                    <a:pt x="323" y="286"/>
                  </a:lnTo>
                  <a:lnTo>
                    <a:pt x="351" y="256"/>
                  </a:lnTo>
                  <a:lnTo>
                    <a:pt x="377" y="224"/>
                  </a:lnTo>
                  <a:lnTo>
                    <a:pt x="401" y="194"/>
                  </a:lnTo>
                  <a:lnTo>
                    <a:pt x="421" y="164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9"/>
            <p:cNvSpPr>
              <a:spLocks/>
            </p:cNvSpPr>
            <p:nvPr/>
          </p:nvSpPr>
          <p:spPr bwMode="auto">
            <a:xfrm>
              <a:off x="8268628" y="3388015"/>
              <a:ext cx="254548" cy="255144"/>
            </a:xfrm>
            <a:custGeom>
              <a:avLst/>
              <a:gdLst>
                <a:gd name="T0" fmla="*/ 257 w 421"/>
                <a:gd name="T1" fmla="*/ 0 h 422"/>
                <a:gd name="T2" fmla="*/ 257 w 421"/>
                <a:gd name="T3" fmla="*/ 0 h 422"/>
                <a:gd name="T4" fmla="*/ 227 w 421"/>
                <a:gd name="T5" fmla="*/ 20 h 422"/>
                <a:gd name="T6" fmla="*/ 197 w 421"/>
                <a:gd name="T7" fmla="*/ 44 h 422"/>
                <a:gd name="T8" fmla="*/ 165 w 421"/>
                <a:gd name="T9" fmla="*/ 70 h 422"/>
                <a:gd name="T10" fmla="*/ 135 w 421"/>
                <a:gd name="T11" fmla="*/ 98 h 422"/>
                <a:gd name="T12" fmla="*/ 135 w 421"/>
                <a:gd name="T13" fmla="*/ 98 h 422"/>
                <a:gd name="T14" fmla="*/ 113 w 421"/>
                <a:gd name="T15" fmla="*/ 124 h 422"/>
                <a:gd name="T16" fmla="*/ 93 w 421"/>
                <a:gd name="T17" fmla="*/ 148 h 422"/>
                <a:gd name="T18" fmla="*/ 75 w 421"/>
                <a:gd name="T19" fmla="*/ 176 h 422"/>
                <a:gd name="T20" fmla="*/ 62 w 421"/>
                <a:gd name="T21" fmla="*/ 202 h 422"/>
                <a:gd name="T22" fmla="*/ 48 w 421"/>
                <a:gd name="T23" fmla="*/ 230 h 422"/>
                <a:gd name="T24" fmla="*/ 36 w 421"/>
                <a:gd name="T25" fmla="*/ 258 h 422"/>
                <a:gd name="T26" fmla="*/ 28 w 421"/>
                <a:gd name="T27" fmla="*/ 284 h 422"/>
                <a:gd name="T28" fmla="*/ 20 w 421"/>
                <a:gd name="T29" fmla="*/ 308 h 422"/>
                <a:gd name="T30" fmla="*/ 8 w 421"/>
                <a:gd name="T31" fmla="*/ 354 h 422"/>
                <a:gd name="T32" fmla="*/ 2 w 421"/>
                <a:gd name="T33" fmla="*/ 390 h 422"/>
                <a:gd name="T34" fmla="*/ 0 w 421"/>
                <a:gd name="T35" fmla="*/ 422 h 422"/>
                <a:gd name="T36" fmla="*/ 0 w 421"/>
                <a:gd name="T37" fmla="*/ 422 h 422"/>
                <a:gd name="T38" fmla="*/ 32 w 421"/>
                <a:gd name="T39" fmla="*/ 420 h 422"/>
                <a:gd name="T40" fmla="*/ 68 w 421"/>
                <a:gd name="T41" fmla="*/ 414 h 422"/>
                <a:gd name="T42" fmla="*/ 113 w 421"/>
                <a:gd name="T43" fmla="*/ 402 h 422"/>
                <a:gd name="T44" fmla="*/ 137 w 421"/>
                <a:gd name="T45" fmla="*/ 394 h 422"/>
                <a:gd name="T46" fmla="*/ 165 w 421"/>
                <a:gd name="T47" fmla="*/ 386 h 422"/>
                <a:gd name="T48" fmla="*/ 191 w 421"/>
                <a:gd name="T49" fmla="*/ 374 h 422"/>
                <a:gd name="T50" fmla="*/ 219 w 421"/>
                <a:gd name="T51" fmla="*/ 362 h 422"/>
                <a:gd name="T52" fmla="*/ 245 w 421"/>
                <a:gd name="T53" fmla="*/ 346 h 422"/>
                <a:gd name="T54" fmla="*/ 273 w 421"/>
                <a:gd name="T55" fmla="*/ 328 h 422"/>
                <a:gd name="T56" fmla="*/ 299 w 421"/>
                <a:gd name="T57" fmla="*/ 308 h 422"/>
                <a:gd name="T58" fmla="*/ 323 w 421"/>
                <a:gd name="T59" fmla="*/ 286 h 422"/>
                <a:gd name="T60" fmla="*/ 323 w 421"/>
                <a:gd name="T61" fmla="*/ 286 h 422"/>
                <a:gd name="T62" fmla="*/ 351 w 421"/>
                <a:gd name="T63" fmla="*/ 256 h 422"/>
                <a:gd name="T64" fmla="*/ 377 w 421"/>
                <a:gd name="T65" fmla="*/ 224 h 422"/>
                <a:gd name="T66" fmla="*/ 401 w 421"/>
                <a:gd name="T67" fmla="*/ 194 h 422"/>
                <a:gd name="T68" fmla="*/ 421 w 421"/>
                <a:gd name="T69" fmla="*/ 164 h 422"/>
                <a:gd name="T70" fmla="*/ 257 w 421"/>
                <a:gd name="T7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1" h="422">
                  <a:moveTo>
                    <a:pt x="257" y="0"/>
                  </a:moveTo>
                  <a:lnTo>
                    <a:pt x="257" y="0"/>
                  </a:lnTo>
                  <a:lnTo>
                    <a:pt x="227" y="20"/>
                  </a:lnTo>
                  <a:lnTo>
                    <a:pt x="197" y="44"/>
                  </a:lnTo>
                  <a:lnTo>
                    <a:pt x="165" y="70"/>
                  </a:lnTo>
                  <a:lnTo>
                    <a:pt x="135" y="98"/>
                  </a:lnTo>
                  <a:lnTo>
                    <a:pt x="135" y="98"/>
                  </a:lnTo>
                  <a:lnTo>
                    <a:pt x="113" y="124"/>
                  </a:lnTo>
                  <a:lnTo>
                    <a:pt x="93" y="148"/>
                  </a:lnTo>
                  <a:lnTo>
                    <a:pt x="75" y="176"/>
                  </a:lnTo>
                  <a:lnTo>
                    <a:pt x="62" y="202"/>
                  </a:lnTo>
                  <a:lnTo>
                    <a:pt x="48" y="230"/>
                  </a:lnTo>
                  <a:lnTo>
                    <a:pt x="36" y="258"/>
                  </a:lnTo>
                  <a:lnTo>
                    <a:pt x="28" y="284"/>
                  </a:lnTo>
                  <a:lnTo>
                    <a:pt x="20" y="308"/>
                  </a:lnTo>
                  <a:lnTo>
                    <a:pt x="8" y="354"/>
                  </a:lnTo>
                  <a:lnTo>
                    <a:pt x="2" y="390"/>
                  </a:lnTo>
                  <a:lnTo>
                    <a:pt x="0" y="422"/>
                  </a:lnTo>
                  <a:lnTo>
                    <a:pt x="0" y="422"/>
                  </a:lnTo>
                  <a:lnTo>
                    <a:pt x="32" y="420"/>
                  </a:lnTo>
                  <a:lnTo>
                    <a:pt x="68" y="414"/>
                  </a:lnTo>
                  <a:lnTo>
                    <a:pt x="113" y="402"/>
                  </a:lnTo>
                  <a:lnTo>
                    <a:pt x="137" y="394"/>
                  </a:lnTo>
                  <a:lnTo>
                    <a:pt x="165" y="386"/>
                  </a:lnTo>
                  <a:lnTo>
                    <a:pt x="191" y="374"/>
                  </a:lnTo>
                  <a:lnTo>
                    <a:pt x="219" y="362"/>
                  </a:lnTo>
                  <a:lnTo>
                    <a:pt x="245" y="346"/>
                  </a:lnTo>
                  <a:lnTo>
                    <a:pt x="273" y="328"/>
                  </a:lnTo>
                  <a:lnTo>
                    <a:pt x="299" y="308"/>
                  </a:lnTo>
                  <a:lnTo>
                    <a:pt x="323" y="286"/>
                  </a:lnTo>
                  <a:lnTo>
                    <a:pt x="323" y="286"/>
                  </a:lnTo>
                  <a:lnTo>
                    <a:pt x="351" y="256"/>
                  </a:lnTo>
                  <a:lnTo>
                    <a:pt x="377" y="224"/>
                  </a:lnTo>
                  <a:lnTo>
                    <a:pt x="401" y="194"/>
                  </a:lnTo>
                  <a:lnTo>
                    <a:pt x="421" y="164"/>
                  </a:lnTo>
                  <a:lnTo>
                    <a:pt x="25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80"/>
            <p:cNvSpPr>
              <a:spLocks/>
            </p:cNvSpPr>
            <p:nvPr/>
          </p:nvSpPr>
          <p:spPr bwMode="auto">
            <a:xfrm>
              <a:off x="8345415" y="3397689"/>
              <a:ext cx="168086" cy="168081"/>
            </a:xfrm>
            <a:custGeom>
              <a:avLst/>
              <a:gdLst>
                <a:gd name="T0" fmla="*/ 148 w 278"/>
                <a:gd name="T1" fmla="*/ 0 h 278"/>
                <a:gd name="T2" fmla="*/ 148 w 278"/>
                <a:gd name="T3" fmla="*/ 0 h 278"/>
                <a:gd name="T4" fmla="*/ 122 w 278"/>
                <a:gd name="T5" fmla="*/ 22 h 278"/>
                <a:gd name="T6" fmla="*/ 98 w 278"/>
                <a:gd name="T7" fmla="*/ 44 h 278"/>
                <a:gd name="T8" fmla="*/ 98 w 278"/>
                <a:gd name="T9" fmla="*/ 44 h 278"/>
                <a:gd name="T10" fmla="*/ 82 w 278"/>
                <a:gd name="T11" fmla="*/ 62 h 278"/>
                <a:gd name="T12" fmla="*/ 68 w 278"/>
                <a:gd name="T13" fmla="*/ 80 h 278"/>
                <a:gd name="T14" fmla="*/ 56 w 278"/>
                <a:gd name="T15" fmla="*/ 100 h 278"/>
                <a:gd name="T16" fmla="*/ 44 w 278"/>
                <a:gd name="T17" fmla="*/ 120 h 278"/>
                <a:gd name="T18" fmla="*/ 34 w 278"/>
                <a:gd name="T19" fmla="*/ 140 h 278"/>
                <a:gd name="T20" fmla="*/ 26 w 278"/>
                <a:gd name="T21" fmla="*/ 158 h 278"/>
                <a:gd name="T22" fmla="*/ 14 w 278"/>
                <a:gd name="T23" fmla="*/ 196 h 278"/>
                <a:gd name="T24" fmla="*/ 6 w 278"/>
                <a:gd name="T25" fmla="*/ 228 h 278"/>
                <a:gd name="T26" fmla="*/ 2 w 278"/>
                <a:gd name="T27" fmla="*/ 254 h 278"/>
                <a:gd name="T28" fmla="*/ 0 w 278"/>
                <a:gd name="T29" fmla="*/ 278 h 278"/>
                <a:gd name="T30" fmla="*/ 0 w 278"/>
                <a:gd name="T31" fmla="*/ 278 h 278"/>
                <a:gd name="T32" fmla="*/ 24 w 278"/>
                <a:gd name="T33" fmla="*/ 276 h 278"/>
                <a:gd name="T34" fmla="*/ 50 w 278"/>
                <a:gd name="T35" fmla="*/ 272 h 278"/>
                <a:gd name="T36" fmla="*/ 82 w 278"/>
                <a:gd name="T37" fmla="*/ 264 h 278"/>
                <a:gd name="T38" fmla="*/ 120 w 278"/>
                <a:gd name="T39" fmla="*/ 252 h 278"/>
                <a:gd name="T40" fmla="*/ 138 w 278"/>
                <a:gd name="T41" fmla="*/ 244 h 278"/>
                <a:gd name="T42" fmla="*/ 158 w 278"/>
                <a:gd name="T43" fmla="*/ 234 h 278"/>
                <a:gd name="T44" fmla="*/ 178 w 278"/>
                <a:gd name="T45" fmla="*/ 222 h 278"/>
                <a:gd name="T46" fmla="*/ 198 w 278"/>
                <a:gd name="T47" fmla="*/ 210 h 278"/>
                <a:gd name="T48" fmla="*/ 216 w 278"/>
                <a:gd name="T49" fmla="*/ 196 h 278"/>
                <a:gd name="T50" fmla="*/ 234 w 278"/>
                <a:gd name="T51" fmla="*/ 180 h 278"/>
                <a:gd name="T52" fmla="*/ 234 w 278"/>
                <a:gd name="T53" fmla="*/ 180 h 278"/>
                <a:gd name="T54" fmla="*/ 256 w 278"/>
                <a:gd name="T55" fmla="*/ 156 h 278"/>
                <a:gd name="T56" fmla="*/ 278 w 278"/>
                <a:gd name="T57" fmla="*/ 130 h 278"/>
                <a:gd name="T58" fmla="*/ 148 w 278"/>
                <a:gd name="T59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8" h="278">
                  <a:moveTo>
                    <a:pt x="148" y="0"/>
                  </a:moveTo>
                  <a:lnTo>
                    <a:pt x="148" y="0"/>
                  </a:lnTo>
                  <a:lnTo>
                    <a:pt x="122" y="22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82" y="62"/>
                  </a:lnTo>
                  <a:lnTo>
                    <a:pt x="68" y="80"/>
                  </a:lnTo>
                  <a:lnTo>
                    <a:pt x="56" y="100"/>
                  </a:lnTo>
                  <a:lnTo>
                    <a:pt x="44" y="120"/>
                  </a:lnTo>
                  <a:lnTo>
                    <a:pt x="34" y="140"/>
                  </a:lnTo>
                  <a:lnTo>
                    <a:pt x="26" y="158"/>
                  </a:lnTo>
                  <a:lnTo>
                    <a:pt x="14" y="196"/>
                  </a:lnTo>
                  <a:lnTo>
                    <a:pt x="6" y="228"/>
                  </a:lnTo>
                  <a:lnTo>
                    <a:pt x="2" y="254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24" y="276"/>
                  </a:lnTo>
                  <a:lnTo>
                    <a:pt x="50" y="272"/>
                  </a:lnTo>
                  <a:lnTo>
                    <a:pt x="82" y="264"/>
                  </a:lnTo>
                  <a:lnTo>
                    <a:pt x="120" y="252"/>
                  </a:lnTo>
                  <a:lnTo>
                    <a:pt x="138" y="244"/>
                  </a:lnTo>
                  <a:lnTo>
                    <a:pt x="158" y="234"/>
                  </a:lnTo>
                  <a:lnTo>
                    <a:pt x="178" y="222"/>
                  </a:lnTo>
                  <a:lnTo>
                    <a:pt x="198" y="210"/>
                  </a:lnTo>
                  <a:lnTo>
                    <a:pt x="216" y="196"/>
                  </a:lnTo>
                  <a:lnTo>
                    <a:pt x="234" y="180"/>
                  </a:lnTo>
                  <a:lnTo>
                    <a:pt x="234" y="180"/>
                  </a:lnTo>
                  <a:lnTo>
                    <a:pt x="256" y="156"/>
                  </a:lnTo>
                  <a:lnTo>
                    <a:pt x="278" y="13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81"/>
            <p:cNvSpPr>
              <a:spLocks/>
            </p:cNvSpPr>
            <p:nvPr/>
          </p:nvSpPr>
          <p:spPr bwMode="auto">
            <a:xfrm>
              <a:off x="8345415" y="3397689"/>
              <a:ext cx="168086" cy="168081"/>
            </a:xfrm>
            <a:custGeom>
              <a:avLst/>
              <a:gdLst>
                <a:gd name="T0" fmla="*/ 148 w 278"/>
                <a:gd name="T1" fmla="*/ 0 h 278"/>
                <a:gd name="T2" fmla="*/ 148 w 278"/>
                <a:gd name="T3" fmla="*/ 0 h 278"/>
                <a:gd name="T4" fmla="*/ 122 w 278"/>
                <a:gd name="T5" fmla="*/ 22 h 278"/>
                <a:gd name="T6" fmla="*/ 98 w 278"/>
                <a:gd name="T7" fmla="*/ 44 h 278"/>
                <a:gd name="T8" fmla="*/ 98 w 278"/>
                <a:gd name="T9" fmla="*/ 44 h 278"/>
                <a:gd name="T10" fmla="*/ 82 w 278"/>
                <a:gd name="T11" fmla="*/ 62 h 278"/>
                <a:gd name="T12" fmla="*/ 68 w 278"/>
                <a:gd name="T13" fmla="*/ 80 h 278"/>
                <a:gd name="T14" fmla="*/ 56 w 278"/>
                <a:gd name="T15" fmla="*/ 100 h 278"/>
                <a:gd name="T16" fmla="*/ 44 w 278"/>
                <a:gd name="T17" fmla="*/ 120 h 278"/>
                <a:gd name="T18" fmla="*/ 34 w 278"/>
                <a:gd name="T19" fmla="*/ 140 h 278"/>
                <a:gd name="T20" fmla="*/ 26 w 278"/>
                <a:gd name="T21" fmla="*/ 158 h 278"/>
                <a:gd name="T22" fmla="*/ 14 w 278"/>
                <a:gd name="T23" fmla="*/ 196 h 278"/>
                <a:gd name="T24" fmla="*/ 6 w 278"/>
                <a:gd name="T25" fmla="*/ 228 h 278"/>
                <a:gd name="T26" fmla="*/ 2 w 278"/>
                <a:gd name="T27" fmla="*/ 254 h 278"/>
                <a:gd name="T28" fmla="*/ 0 w 278"/>
                <a:gd name="T29" fmla="*/ 278 h 278"/>
                <a:gd name="T30" fmla="*/ 0 w 278"/>
                <a:gd name="T31" fmla="*/ 278 h 278"/>
                <a:gd name="T32" fmla="*/ 24 w 278"/>
                <a:gd name="T33" fmla="*/ 276 h 278"/>
                <a:gd name="T34" fmla="*/ 50 w 278"/>
                <a:gd name="T35" fmla="*/ 272 h 278"/>
                <a:gd name="T36" fmla="*/ 82 w 278"/>
                <a:gd name="T37" fmla="*/ 264 h 278"/>
                <a:gd name="T38" fmla="*/ 120 w 278"/>
                <a:gd name="T39" fmla="*/ 252 h 278"/>
                <a:gd name="T40" fmla="*/ 138 w 278"/>
                <a:gd name="T41" fmla="*/ 244 h 278"/>
                <a:gd name="T42" fmla="*/ 158 w 278"/>
                <a:gd name="T43" fmla="*/ 234 h 278"/>
                <a:gd name="T44" fmla="*/ 178 w 278"/>
                <a:gd name="T45" fmla="*/ 222 h 278"/>
                <a:gd name="T46" fmla="*/ 198 w 278"/>
                <a:gd name="T47" fmla="*/ 210 h 278"/>
                <a:gd name="T48" fmla="*/ 216 w 278"/>
                <a:gd name="T49" fmla="*/ 196 h 278"/>
                <a:gd name="T50" fmla="*/ 234 w 278"/>
                <a:gd name="T51" fmla="*/ 180 h 278"/>
                <a:gd name="T52" fmla="*/ 234 w 278"/>
                <a:gd name="T53" fmla="*/ 180 h 278"/>
                <a:gd name="T54" fmla="*/ 256 w 278"/>
                <a:gd name="T55" fmla="*/ 156 h 278"/>
                <a:gd name="T56" fmla="*/ 278 w 278"/>
                <a:gd name="T57" fmla="*/ 130 h 278"/>
                <a:gd name="T58" fmla="*/ 148 w 278"/>
                <a:gd name="T59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8" h="278">
                  <a:moveTo>
                    <a:pt x="148" y="0"/>
                  </a:moveTo>
                  <a:lnTo>
                    <a:pt x="148" y="0"/>
                  </a:lnTo>
                  <a:lnTo>
                    <a:pt x="122" y="22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82" y="62"/>
                  </a:lnTo>
                  <a:lnTo>
                    <a:pt x="68" y="80"/>
                  </a:lnTo>
                  <a:lnTo>
                    <a:pt x="56" y="100"/>
                  </a:lnTo>
                  <a:lnTo>
                    <a:pt x="44" y="120"/>
                  </a:lnTo>
                  <a:lnTo>
                    <a:pt x="34" y="140"/>
                  </a:lnTo>
                  <a:lnTo>
                    <a:pt x="26" y="158"/>
                  </a:lnTo>
                  <a:lnTo>
                    <a:pt x="14" y="196"/>
                  </a:lnTo>
                  <a:lnTo>
                    <a:pt x="6" y="228"/>
                  </a:lnTo>
                  <a:lnTo>
                    <a:pt x="2" y="254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24" y="276"/>
                  </a:lnTo>
                  <a:lnTo>
                    <a:pt x="50" y="272"/>
                  </a:lnTo>
                  <a:lnTo>
                    <a:pt x="82" y="264"/>
                  </a:lnTo>
                  <a:lnTo>
                    <a:pt x="120" y="252"/>
                  </a:lnTo>
                  <a:lnTo>
                    <a:pt x="138" y="244"/>
                  </a:lnTo>
                  <a:lnTo>
                    <a:pt x="158" y="234"/>
                  </a:lnTo>
                  <a:lnTo>
                    <a:pt x="178" y="222"/>
                  </a:lnTo>
                  <a:lnTo>
                    <a:pt x="198" y="210"/>
                  </a:lnTo>
                  <a:lnTo>
                    <a:pt x="216" y="196"/>
                  </a:lnTo>
                  <a:lnTo>
                    <a:pt x="234" y="180"/>
                  </a:lnTo>
                  <a:lnTo>
                    <a:pt x="234" y="180"/>
                  </a:lnTo>
                  <a:lnTo>
                    <a:pt x="256" y="156"/>
                  </a:lnTo>
                  <a:lnTo>
                    <a:pt x="278" y="130"/>
                  </a:lnTo>
                  <a:lnTo>
                    <a:pt x="1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82"/>
            <p:cNvSpPr>
              <a:spLocks/>
            </p:cNvSpPr>
            <p:nvPr/>
          </p:nvSpPr>
          <p:spPr bwMode="auto">
            <a:xfrm>
              <a:off x="8234768" y="2932141"/>
              <a:ext cx="393612" cy="389367"/>
            </a:xfrm>
            <a:custGeom>
              <a:avLst/>
              <a:gdLst>
                <a:gd name="T0" fmla="*/ 651 w 651"/>
                <a:gd name="T1" fmla="*/ 54 h 644"/>
                <a:gd name="T2" fmla="*/ 651 w 651"/>
                <a:gd name="T3" fmla="*/ 54 h 644"/>
                <a:gd name="T4" fmla="*/ 623 w 651"/>
                <a:gd name="T5" fmla="*/ 54 h 644"/>
                <a:gd name="T6" fmla="*/ 591 w 651"/>
                <a:gd name="T7" fmla="*/ 54 h 644"/>
                <a:gd name="T8" fmla="*/ 553 w 651"/>
                <a:gd name="T9" fmla="*/ 52 h 644"/>
                <a:gd name="T10" fmla="*/ 513 w 651"/>
                <a:gd name="T11" fmla="*/ 48 h 644"/>
                <a:gd name="T12" fmla="*/ 493 w 651"/>
                <a:gd name="T13" fmla="*/ 44 h 644"/>
                <a:gd name="T14" fmla="*/ 475 w 651"/>
                <a:gd name="T15" fmla="*/ 38 h 644"/>
                <a:gd name="T16" fmla="*/ 457 w 651"/>
                <a:gd name="T17" fmla="*/ 32 h 644"/>
                <a:gd name="T18" fmla="*/ 439 w 651"/>
                <a:gd name="T19" fmla="*/ 26 h 644"/>
                <a:gd name="T20" fmla="*/ 425 w 651"/>
                <a:gd name="T21" fmla="*/ 16 h 644"/>
                <a:gd name="T22" fmla="*/ 413 w 651"/>
                <a:gd name="T23" fmla="*/ 6 h 644"/>
                <a:gd name="T24" fmla="*/ 413 w 651"/>
                <a:gd name="T25" fmla="*/ 6 h 644"/>
                <a:gd name="T26" fmla="*/ 407 w 651"/>
                <a:gd name="T27" fmla="*/ 2 h 644"/>
                <a:gd name="T28" fmla="*/ 397 w 651"/>
                <a:gd name="T29" fmla="*/ 0 h 644"/>
                <a:gd name="T30" fmla="*/ 387 w 651"/>
                <a:gd name="T31" fmla="*/ 2 h 644"/>
                <a:gd name="T32" fmla="*/ 375 w 651"/>
                <a:gd name="T33" fmla="*/ 4 h 644"/>
                <a:gd name="T34" fmla="*/ 361 w 651"/>
                <a:gd name="T35" fmla="*/ 8 h 644"/>
                <a:gd name="T36" fmla="*/ 347 w 651"/>
                <a:gd name="T37" fmla="*/ 16 h 644"/>
                <a:gd name="T38" fmla="*/ 313 w 651"/>
                <a:gd name="T39" fmla="*/ 34 h 644"/>
                <a:gd name="T40" fmla="*/ 277 w 651"/>
                <a:gd name="T41" fmla="*/ 62 h 644"/>
                <a:gd name="T42" fmla="*/ 237 w 651"/>
                <a:gd name="T43" fmla="*/ 94 h 644"/>
                <a:gd name="T44" fmla="*/ 197 w 651"/>
                <a:gd name="T45" fmla="*/ 134 h 644"/>
                <a:gd name="T46" fmla="*/ 157 w 651"/>
                <a:gd name="T47" fmla="*/ 178 h 644"/>
                <a:gd name="T48" fmla="*/ 120 w 651"/>
                <a:gd name="T49" fmla="*/ 226 h 644"/>
                <a:gd name="T50" fmla="*/ 102 w 651"/>
                <a:gd name="T51" fmla="*/ 252 h 644"/>
                <a:gd name="T52" fmla="*/ 86 w 651"/>
                <a:gd name="T53" fmla="*/ 278 h 644"/>
                <a:gd name="T54" fmla="*/ 70 w 651"/>
                <a:gd name="T55" fmla="*/ 306 h 644"/>
                <a:gd name="T56" fmla="*/ 54 w 651"/>
                <a:gd name="T57" fmla="*/ 336 h 644"/>
                <a:gd name="T58" fmla="*/ 42 w 651"/>
                <a:gd name="T59" fmla="*/ 364 h 644"/>
                <a:gd name="T60" fmla="*/ 30 w 651"/>
                <a:gd name="T61" fmla="*/ 394 h 644"/>
                <a:gd name="T62" fmla="*/ 20 w 651"/>
                <a:gd name="T63" fmla="*/ 424 h 644"/>
                <a:gd name="T64" fmla="*/ 12 w 651"/>
                <a:gd name="T65" fmla="*/ 454 h 644"/>
                <a:gd name="T66" fmla="*/ 6 w 651"/>
                <a:gd name="T67" fmla="*/ 486 h 644"/>
                <a:gd name="T68" fmla="*/ 2 w 651"/>
                <a:gd name="T69" fmla="*/ 518 h 644"/>
                <a:gd name="T70" fmla="*/ 0 w 651"/>
                <a:gd name="T71" fmla="*/ 548 h 644"/>
                <a:gd name="T72" fmla="*/ 2 w 651"/>
                <a:gd name="T73" fmla="*/ 580 h 644"/>
                <a:gd name="T74" fmla="*/ 6 w 651"/>
                <a:gd name="T75" fmla="*/ 612 h 644"/>
                <a:gd name="T76" fmla="*/ 12 w 651"/>
                <a:gd name="T77" fmla="*/ 644 h 644"/>
                <a:gd name="T78" fmla="*/ 12 w 651"/>
                <a:gd name="T79" fmla="*/ 644 h 644"/>
                <a:gd name="T80" fmla="*/ 18 w 651"/>
                <a:gd name="T81" fmla="*/ 636 h 644"/>
                <a:gd name="T82" fmla="*/ 36 w 651"/>
                <a:gd name="T83" fmla="*/ 616 h 644"/>
                <a:gd name="T84" fmla="*/ 64 w 651"/>
                <a:gd name="T85" fmla="*/ 590 h 644"/>
                <a:gd name="T86" fmla="*/ 80 w 651"/>
                <a:gd name="T87" fmla="*/ 576 h 644"/>
                <a:gd name="T88" fmla="*/ 100 w 651"/>
                <a:gd name="T89" fmla="*/ 564 h 644"/>
                <a:gd name="T90" fmla="*/ 120 w 651"/>
                <a:gd name="T91" fmla="*/ 554 h 644"/>
                <a:gd name="T92" fmla="*/ 139 w 651"/>
                <a:gd name="T93" fmla="*/ 546 h 644"/>
                <a:gd name="T94" fmla="*/ 163 w 651"/>
                <a:gd name="T95" fmla="*/ 540 h 644"/>
                <a:gd name="T96" fmla="*/ 185 w 651"/>
                <a:gd name="T97" fmla="*/ 540 h 644"/>
                <a:gd name="T98" fmla="*/ 197 w 651"/>
                <a:gd name="T99" fmla="*/ 540 h 644"/>
                <a:gd name="T100" fmla="*/ 209 w 651"/>
                <a:gd name="T101" fmla="*/ 544 h 644"/>
                <a:gd name="T102" fmla="*/ 221 w 651"/>
                <a:gd name="T103" fmla="*/ 548 h 644"/>
                <a:gd name="T104" fmla="*/ 233 w 651"/>
                <a:gd name="T105" fmla="*/ 552 h 644"/>
                <a:gd name="T106" fmla="*/ 245 w 651"/>
                <a:gd name="T107" fmla="*/ 560 h 644"/>
                <a:gd name="T108" fmla="*/ 257 w 651"/>
                <a:gd name="T109" fmla="*/ 568 h 644"/>
                <a:gd name="T110" fmla="*/ 269 w 651"/>
                <a:gd name="T111" fmla="*/ 578 h 644"/>
                <a:gd name="T112" fmla="*/ 281 w 651"/>
                <a:gd name="T113" fmla="*/ 592 h 644"/>
                <a:gd name="T114" fmla="*/ 651 w 651"/>
                <a:gd name="T115" fmla="*/ 54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51" h="644">
                  <a:moveTo>
                    <a:pt x="651" y="54"/>
                  </a:moveTo>
                  <a:lnTo>
                    <a:pt x="651" y="54"/>
                  </a:lnTo>
                  <a:lnTo>
                    <a:pt x="623" y="54"/>
                  </a:lnTo>
                  <a:lnTo>
                    <a:pt x="591" y="54"/>
                  </a:lnTo>
                  <a:lnTo>
                    <a:pt x="553" y="52"/>
                  </a:lnTo>
                  <a:lnTo>
                    <a:pt x="513" y="48"/>
                  </a:lnTo>
                  <a:lnTo>
                    <a:pt x="493" y="44"/>
                  </a:lnTo>
                  <a:lnTo>
                    <a:pt x="475" y="38"/>
                  </a:lnTo>
                  <a:lnTo>
                    <a:pt x="457" y="32"/>
                  </a:lnTo>
                  <a:lnTo>
                    <a:pt x="439" y="26"/>
                  </a:lnTo>
                  <a:lnTo>
                    <a:pt x="425" y="16"/>
                  </a:lnTo>
                  <a:lnTo>
                    <a:pt x="413" y="6"/>
                  </a:lnTo>
                  <a:lnTo>
                    <a:pt x="413" y="6"/>
                  </a:lnTo>
                  <a:lnTo>
                    <a:pt x="407" y="2"/>
                  </a:lnTo>
                  <a:lnTo>
                    <a:pt x="397" y="0"/>
                  </a:lnTo>
                  <a:lnTo>
                    <a:pt x="387" y="2"/>
                  </a:lnTo>
                  <a:lnTo>
                    <a:pt x="375" y="4"/>
                  </a:lnTo>
                  <a:lnTo>
                    <a:pt x="361" y="8"/>
                  </a:lnTo>
                  <a:lnTo>
                    <a:pt x="347" y="16"/>
                  </a:lnTo>
                  <a:lnTo>
                    <a:pt x="313" y="34"/>
                  </a:lnTo>
                  <a:lnTo>
                    <a:pt x="277" y="62"/>
                  </a:lnTo>
                  <a:lnTo>
                    <a:pt x="237" y="94"/>
                  </a:lnTo>
                  <a:lnTo>
                    <a:pt x="197" y="134"/>
                  </a:lnTo>
                  <a:lnTo>
                    <a:pt x="157" y="178"/>
                  </a:lnTo>
                  <a:lnTo>
                    <a:pt x="120" y="226"/>
                  </a:lnTo>
                  <a:lnTo>
                    <a:pt x="102" y="252"/>
                  </a:lnTo>
                  <a:lnTo>
                    <a:pt x="86" y="278"/>
                  </a:lnTo>
                  <a:lnTo>
                    <a:pt x="70" y="306"/>
                  </a:lnTo>
                  <a:lnTo>
                    <a:pt x="54" y="336"/>
                  </a:lnTo>
                  <a:lnTo>
                    <a:pt x="42" y="364"/>
                  </a:lnTo>
                  <a:lnTo>
                    <a:pt x="30" y="394"/>
                  </a:lnTo>
                  <a:lnTo>
                    <a:pt x="20" y="424"/>
                  </a:lnTo>
                  <a:lnTo>
                    <a:pt x="12" y="454"/>
                  </a:lnTo>
                  <a:lnTo>
                    <a:pt x="6" y="486"/>
                  </a:lnTo>
                  <a:lnTo>
                    <a:pt x="2" y="518"/>
                  </a:lnTo>
                  <a:lnTo>
                    <a:pt x="0" y="548"/>
                  </a:lnTo>
                  <a:lnTo>
                    <a:pt x="2" y="580"/>
                  </a:lnTo>
                  <a:lnTo>
                    <a:pt x="6" y="612"/>
                  </a:lnTo>
                  <a:lnTo>
                    <a:pt x="12" y="644"/>
                  </a:lnTo>
                  <a:lnTo>
                    <a:pt x="12" y="644"/>
                  </a:lnTo>
                  <a:lnTo>
                    <a:pt x="18" y="636"/>
                  </a:lnTo>
                  <a:lnTo>
                    <a:pt x="36" y="616"/>
                  </a:lnTo>
                  <a:lnTo>
                    <a:pt x="64" y="590"/>
                  </a:lnTo>
                  <a:lnTo>
                    <a:pt x="80" y="576"/>
                  </a:lnTo>
                  <a:lnTo>
                    <a:pt x="100" y="564"/>
                  </a:lnTo>
                  <a:lnTo>
                    <a:pt x="120" y="554"/>
                  </a:lnTo>
                  <a:lnTo>
                    <a:pt x="139" y="546"/>
                  </a:lnTo>
                  <a:lnTo>
                    <a:pt x="163" y="540"/>
                  </a:lnTo>
                  <a:lnTo>
                    <a:pt x="185" y="540"/>
                  </a:lnTo>
                  <a:lnTo>
                    <a:pt x="197" y="540"/>
                  </a:lnTo>
                  <a:lnTo>
                    <a:pt x="209" y="544"/>
                  </a:lnTo>
                  <a:lnTo>
                    <a:pt x="221" y="548"/>
                  </a:lnTo>
                  <a:lnTo>
                    <a:pt x="233" y="552"/>
                  </a:lnTo>
                  <a:lnTo>
                    <a:pt x="245" y="560"/>
                  </a:lnTo>
                  <a:lnTo>
                    <a:pt x="257" y="568"/>
                  </a:lnTo>
                  <a:lnTo>
                    <a:pt x="269" y="578"/>
                  </a:lnTo>
                  <a:lnTo>
                    <a:pt x="281" y="592"/>
                  </a:lnTo>
                  <a:lnTo>
                    <a:pt x="651" y="54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83"/>
            <p:cNvSpPr>
              <a:spLocks/>
            </p:cNvSpPr>
            <p:nvPr/>
          </p:nvSpPr>
          <p:spPr bwMode="auto">
            <a:xfrm>
              <a:off x="8589685" y="3282813"/>
              <a:ext cx="389380" cy="394204"/>
            </a:xfrm>
            <a:custGeom>
              <a:avLst/>
              <a:gdLst>
                <a:gd name="T0" fmla="*/ 590 w 644"/>
                <a:gd name="T1" fmla="*/ 0 h 652"/>
                <a:gd name="T2" fmla="*/ 590 w 644"/>
                <a:gd name="T3" fmla="*/ 0 h 652"/>
                <a:gd name="T4" fmla="*/ 590 w 644"/>
                <a:gd name="T5" fmla="*/ 28 h 652"/>
                <a:gd name="T6" fmla="*/ 590 w 644"/>
                <a:gd name="T7" fmla="*/ 60 h 652"/>
                <a:gd name="T8" fmla="*/ 592 w 644"/>
                <a:gd name="T9" fmla="*/ 98 h 652"/>
                <a:gd name="T10" fmla="*/ 596 w 644"/>
                <a:gd name="T11" fmla="*/ 138 h 652"/>
                <a:gd name="T12" fmla="*/ 600 w 644"/>
                <a:gd name="T13" fmla="*/ 158 h 652"/>
                <a:gd name="T14" fmla="*/ 606 w 644"/>
                <a:gd name="T15" fmla="*/ 176 h 652"/>
                <a:gd name="T16" fmla="*/ 612 w 644"/>
                <a:gd name="T17" fmla="*/ 194 h 652"/>
                <a:gd name="T18" fmla="*/ 618 w 644"/>
                <a:gd name="T19" fmla="*/ 212 h 652"/>
                <a:gd name="T20" fmla="*/ 628 w 644"/>
                <a:gd name="T21" fmla="*/ 226 h 652"/>
                <a:gd name="T22" fmla="*/ 638 w 644"/>
                <a:gd name="T23" fmla="*/ 238 h 652"/>
                <a:gd name="T24" fmla="*/ 638 w 644"/>
                <a:gd name="T25" fmla="*/ 238 h 652"/>
                <a:gd name="T26" fmla="*/ 642 w 644"/>
                <a:gd name="T27" fmla="*/ 244 h 652"/>
                <a:gd name="T28" fmla="*/ 644 w 644"/>
                <a:gd name="T29" fmla="*/ 254 h 652"/>
                <a:gd name="T30" fmla="*/ 642 w 644"/>
                <a:gd name="T31" fmla="*/ 264 h 652"/>
                <a:gd name="T32" fmla="*/ 640 w 644"/>
                <a:gd name="T33" fmla="*/ 276 h 652"/>
                <a:gd name="T34" fmla="*/ 636 w 644"/>
                <a:gd name="T35" fmla="*/ 290 h 652"/>
                <a:gd name="T36" fmla="*/ 628 w 644"/>
                <a:gd name="T37" fmla="*/ 304 h 652"/>
                <a:gd name="T38" fmla="*/ 610 w 644"/>
                <a:gd name="T39" fmla="*/ 338 h 652"/>
                <a:gd name="T40" fmla="*/ 582 w 644"/>
                <a:gd name="T41" fmla="*/ 374 h 652"/>
                <a:gd name="T42" fmla="*/ 550 w 644"/>
                <a:gd name="T43" fmla="*/ 414 h 652"/>
                <a:gd name="T44" fmla="*/ 510 w 644"/>
                <a:gd name="T45" fmla="*/ 454 h 652"/>
                <a:gd name="T46" fmla="*/ 466 w 644"/>
                <a:gd name="T47" fmla="*/ 494 h 652"/>
                <a:gd name="T48" fmla="*/ 418 w 644"/>
                <a:gd name="T49" fmla="*/ 532 h 652"/>
                <a:gd name="T50" fmla="*/ 392 w 644"/>
                <a:gd name="T51" fmla="*/ 550 h 652"/>
                <a:gd name="T52" fmla="*/ 366 w 644"/>
                <a:gd name="T53" fmla="*/ 566 h 652"/>
                <a:gd name="T54" fmla="*/ 338 w 644"/>
                <a:gd name="T55" fmla="*/ 582 h 652"/>
                <a:gd name="T56" fmla="*/ 310 w 644"/>
                <a:gd name="T57" fmla="*/ 598 h 652"/>
                <a:gd name="T58" fmla="*/ 280 w 644"/>
                <a:gd name="T59" fmla="*/ 610 h 652"/>
                <a:gd name="T60" fmla="*/ 250 w 644"/>
                <a:gd name="T61" fmla="*/ 622 h 652"/>
                <a:gd name="T62" fmla="*/ 220 w 644"/>
                <a:gd name="T63" fmla="*/ 632 h 652"/>
                <a:gd name="T64" fmla="*/ 190 w 644"/>
                <a:gd name="T65" fmla="*/ 640 h 652"/>
                <a:gd name="T66" fmla="*/ 158 w 644"/>
                <a:gd name="T67" fmla="*/ 646 h 652"/>
                <a:gd name="T68" fmla="*/ 128 w 644"/>
                <a:gd name="T69" fmla="*/ 650 h 652"/>
                <a:gd name="T70" fmla="*/ 96 w 644"/>
                <a:gd name="T71" fmla="*/ 652 h 652"/>
                <a:gd name="T72" fmla="*/ 64 w 644"/>
                <a:gd name="T73" fmla="*/ 650 h 652"/>
                <a:gd name="T74" fmla="*/ 32 w 644"/>
                <a:gd name="T75" fmla="*/ 646 h 652"/>
                <a:gd name="T76" fmla="*/ 0 w 644"/>
                <a:gd name="T77" fmla="*/ 640 h 652"/>
                <a:gd name="T78" fmla="*/ 0 w 644"/>
                <a:gd name="T79" fmla="*/ 640 h 652"/>
                <a:gd name="T80" fmla="*/ 8 w 644"/>
                <a:gd name="T81" fmla="*/ 634 h 652"/>
                <a:gd name="T82" fmla="*/ 28 w 644"/>
                <a:gd name="T83" fmla="*/ 616 h 652"/>
                <a:gd name="T84" fmla="*/ 54 w 644"/>
                <a:gd name="T85" fmla="*/ 588 h 652"/>
                <a:gd name="T86" fmla="*/ 68 w 644"/>
                <a:gd name="T87" fmla="*/ 572 h 652"/>
                <a:gd name="T88" fmla="*/ 80 w 644"/>
                <a:gd name="T89" fmla="*/ 552 h 652"/>
                <a:gd name="T90" fmla="*/ 90 w 644"/>
                <a:gd name="T91" fmla="*/ 532 h 652"/>
                <a:gd name="T92" fmla="*/ 98 w 644"/>
                <a:gd name="T93" fmla="*/ 512 h 652"/>
                <a:gd name="T94" fmla="*/ 104 w 644"/>
                <a:gd name="T95" fmla="*/ 490 h 652"/>
                <a:gd name="T96" fmla="*/ 104 w 644"/>
                <a:gd name="T97" fmla="*/ 466 h 652"/>
                <a:gd name="T98" fmla="*/ 104 w 644"/>
                <a:gd name="T99" fmla="*/ 454 h 652"/>
                <a:gd name="T100" fmla="*/ 100 w 644"/>
                <a:gd name="T101" fmla="*/ 442 h 652"/>
                <a:gd name="T102" fmla="*/ 96 w 644"/>
                <a:gd name="T103" fmla="*/ 430 h 652"/>
                <a:gd name="T104" fmla="*/ 92 w 644"/>
                <a:gd name="T105" fmla="*/ 418 h 652"/>
                <a:gd name="T106" fmla="*/ 84 w 644"/>
                <a:gd name="T107" fmla="*/ 406 h 652"/>
                <a:gd name="T108" fmla="*/ 76 w 644"/>
                <a:gd name="T109" fmla="*/ 394 h 652"/>
                <a:gd name="T110" fmla="*/ 66 w 644"/>
                <a:gd name="T111" fmla="*/ 382 h 652"/>
                <a:gd name="T112" fmla="*/ 52 w 644"/>
                <a:gd name="T113" fmla="*/ 370 h 652"/>
                <a:gd name="T114" fmla="*/ 590 w 644"/>
                <a:gd name="T115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4" h="652">
                  <a:moveTo>
                    <a:pt x="590" y="0"/>
                  </a:moveTo>
                  <a:lnTo>
                    <a:pt x="590" y="0"/>
                  </a:lnTo>
                  <a:lnTo>
                    <a:pt x="590" y="28"/>
                  </a:lnTo>
                  <a:lnTo>
                    <a:pt x="590" y="60"/>
                  </a:lnTo>
                  <a:lnTo>
                    <a:pt x="592" y="98"/>
                  </a:lnTo>
                  <a:lnTo>
                    <a:pt x="596" y="138"/>
                  </a:lnTo>
                  <a:lnTo>
                    <a:pt x="600" y="158"/>
                  </a:lnTo>
                  <a:lnTo>
                    <a:pt x="606" y="176"/>
                  </a:lnTo>
                  <a:lnTo>
                    <a:pt x="612" y="194"/>
                  </a:lnTo>
                  <a:lnTo>
                    <a:pt x="618" y="212"/>
                  </a:lnTo>
                  <a:lnTo>
                    <a:pt x="628" y="226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42" y="244"/>
                  </a:lnTo>
                  <a:lnTo>
                    <a:pt x="644" y="254"/>
                  </a:lnTo>
                  <a:lnTo>
                    <a:pt x="642" y="264"/>
                  </a:lnTo>
                  <a:lnTo>
                    <a:pt x="640" y="276"/>
                  </a:lnTo>
                  <a:lnTo>
                    <a:pt x="636" y="290"/>
                  </a:lnTo>
                  <a:lnTo>
                    <a:pt x="628" y="304"/>
                  </a:lnTo>
                  <a:lnTo>
                    <a:pt x="610" y="338"/>
                  </a:lnTo>
                  <a:lnTo>
                    <a:pt x="582" y="374"/>
                  </a:lnTo>
                  <a:lnTo>
                    <a:pt x="550" y="414"/>
                  </a:lnTo>
                  <a:lnTo>
                    <a:pt x="510" y="454"/>
                  </a:lnTo>
                  <a:lnTo>
                    <a:pt x="466" y="494"/>
                  </a:lnTo>
                  <a:lnTo>
                    <a:pt x="418" y="532"/>
                  </a:lnTo>
                  <a:lnTo>
                    <a:pt x="392" y="550"/>
                  </a:lnTo>
                  <a:lnTo>
                    <a:pt x="366" y="566"/>
                  </a:lnTo>
                  <a:lnTo>
                    <a:pt x="338" y="582"/>
                  </a:lnTo>
                  <a:lnTo>
                    <a:pt x="310" y="598"/>
                  </a:lnTo>
                  <a:lnTo>
                    <a:pt x="280" y="610"/>
                  </a:lnTo>
                  <a:lnTo>
                    <a:pt x="250" y="622"/>
                  </a:lnTo>
                  <a:lnTo>
                    <a:pt x="220" y="632"/>
                  </a:lnTo>
                  <a:lnTo>
                    <a:pt x="190" y="640"/>
                  </a:lnTo>
                  <a:lnTo>
                    <a:pt x="158" y="646"/>
                  </a:lnTo>
                  <a:lnTo>
                    <a:pt x="128" y="650"/>
                  </a:lnTo>
                  <a:lnTo>
                    <a:pt x="96" y="652"/>
                  </a:lnTo>
                  <a:lnTo>
                    <a:pt x="64" y="650"/>
                  </a:lnTo>
                  <a:lnTo>
                    <a:pt x="32" y="646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8" y="634"/>
                  </a:lnTo>
                  <a:lnTo>
                    <a:pt x="28" y="616"/>
                  </a:lnTo>
                  <a:lnTo>
                    <a:pt x="54" y="588"/>
                  </a:lnTo>
                  <a:lnTo>
                    <a:pt x="68" y="572"/>
                  </a:lnTo>
                  <a:lnTo>
                    <a:pt x="80" y="552"/>
                  </a:lnTo>
                  <a:lnTo>
                    <a:pt x="90" y="532"/>
                  </a:lnTo>
                  <a:lnTo>
                    <a:pt x="98" y="512"/>
                  </a:lnTo>
                  <a:lnTo>
                    <a:pt x="104" y="490"/>
                  </a:lnTo>
                  <a:lnTo>
                    <a:pt x="104" y="466"/>
                  </a:lnTo>
                  <a:lnTo>
                    <a:pt x="104" y="454"/>
                  </a:lnTo>
                  <a:lnTo>
                    <a:pt x="100" y="442"/>
                  </a:lnTo>
                  <a:lnTo>
                    <a:pt x="96" y="430"/>
                  </a:lnTo>
                  <a:lnTo>
                    <a:pt x="92" y="418"/>
                  </a:lnTo>
                  <a:lnTo>
                    <a:pt x="84" y="406"/>
                  </a:lnTo>
                  <a:lnTo>
                    <a:pt x="76" y="394"/>
                  </a:lnTo>
                  <a:lnTo>
                    <a:pt x="66" y="382"/>
                  </a:lnTo>
                  <a:lnTo>
                    <a:pt x="52" y="370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4"/>
            <p:cNvSpPr>
              <a:spLocks/>
            </p:cNvSpPr>
            <p:nvPr/>
          </p:nvSpPr>
          <p:spPr bwMode="auto">
            <a:xfrm>
              <a:off x="8589685" y="3282813"/>
              <a:ext cx="389380" cy="394204"/>
            </a:xfrm>
            <a:custGeom>
              <a:avLst/>
              <a:gdLst>
                <a:gd name="T0" fmla="*/ 590 w 644"/>
                <a:gd name="T1" fmla="*/ 0 h 652"/>
                <a:gd name="T2" fmla="*/ 590 w 644"/>
                <a:gd name="T3" fmla="*/ 0 h 652"/>
                <a:gd name="T4" fmla="*/ 590 w 644"/>
                <a:gd name="T5" fmla="*/ 28 h 652"/>
                <a:gd name="T6" fmla="*/ 590 w 644"/>
                <a:gd name="T7" fmla="*/ 60 h 652"/>
                <a:gd name="T8" fmla="*/ 592 w 644"/>
                <a:gd name="T9" fmla="*/ 98 h 652"/>
                <a:gd name="T10" fmla="*/ 596 w 644"/>
                <a:gd name="T11" fmla="*/ 138 h 652"/>
                <a:gd name="T12" fmla="*/ 600 w 644"/>
                <a:gd name="T13" fmla="*/ 158 h 652"/>
                <a:gd name="T14" fmla="*/ 606 w 644"/>
                <a:gd name="T15" fmla="*/ 176 h 652"/>
                <a:gd name="T16" fmla="*/ 612 w 644"/>
                <a:gd name="T17" fmla="*/ 194 h 652"/>
                <a:gd name="T18" fmla="*/ 618 w 644"/>
                <a:gd name="T19" fmla="*/ 212 h 652"/>
                <a:gd name="T20" fmla="*/ 628 w 644"/>
                <a:gd name="T21" fmla="*/ 226 h 652"/>
                <a:gd name="T22" fmla="*/ 638 w 644"/>
                <a:gd name="T23" fmla="*/ 238 h 652"/>
                <a:gd name="T24" fmla="*/ 638 w 644"/>
                <a:gd name="T25" fmla="*/ 238 h 652"/>
                <a:gd name="T26" fmla="*/ 642 w 644"/>
                <a:gd name="T27" fmla="*/ 244 h 652"/>
                <a:gd name="T28" fmla="*/ 644 w 644"/>
                <a:gd name="T29" fmla="*/ 254 h 652"/>
                <a:gd name="T30" fmla="*/ 642 w 644"/>
                <a:gd name="T31" fmla="*/ 264 h 652"/>
                <a:gd name="T32" fmla="*/ 640 w 644"/>
                <a:gd name="T33" fmla="*/ 276 h 652"/>
                <a:gd name="T34" fmla="*/ 636 w 644"/>
                <a:gd name="T35" fmla="*/ 290 h 652"/>
                <a:gd name="T36" fmla="*/ 628 w 644"/>
                <a:gd name="T37" fmla="*/ 304 h 652"/>
                <a:gd name="T38" fmla="*/ 610 w 644"/>
                <a:gd name="T39" fmla="*/ 338 h 652"/>
                <a:gd name="T40" fmla="*/ 582 w 644"/>
                <a:gd name="T41" fmla="*/ 374 h 652"/>
                <a:gd name="T42" fmla="*/ 550 w 644"/>
                <a:gd name="T43" fmla="*/ 414 h 652"/>
                <a:gd name="T44" fmla="*/ 510 w 644"/>
                <a:gd name="T45" fmla="*/ 454 h 652"/>
                <a:gd name="T46" fmla="*/ 466 w 644"/>
                <a:gd name="T47" fmla="*/ 494 h 652"/>
                <a:gd name="T48" fmla="*/ 418 w 644"/>
                <a:gd name="T49" fmla="*/ 532 h 652"/>
                <a:gd name="T50" fmla="*/ 392 w 644"/>
                <a:gd name="T51" fmla="*/ 550 h 652"/>
                <a:gd name="T52" fmla="*/ 366 w 644"/>
                <a:gd name="T53" fmla="*/ 566 h 652"/>
                <a:gd name="T54" fmla="*/ 338 w 644"/>
                <a:gd name="T55" fmla="*/ 582 h 652"/>
                <a:gd name="T56" fmla="*/ 310 w 644"/>
                <a:gd name="T57" fmla="*/ 598 h 652"/>
                <a:gd name="T58" fmla="*/ 280 w 644"/>
                <a:gd name="T59" fmla="*/ 610 h 652"/>
                <a:gd name="T60" fmla="*/ 250 w 644"/>
                <a:gd name="T61" fmla="*/ 622 h 652"/>
                <a:gd name="T62" fmla="*/ 220 w 644"/>
                <a:gd name="T63" fmla="*/ 632 h 652"/>
                <a:gd name="T64" fmla="*/ 190 w 644"/>
                <a:gd name="T65" fmla="*/ 640 h 652"/>
                <a:gd name="T66" fmla="*/ 158 w 644"/>
                <a:gd name="T67" fmla="*/ 646 h 652"/>
                <a:gd name="T68" fmla="*/ 128 w 644"/>
                <a:gd name="T69" fmla="*/ 650 h 652"/>
                <a:gd name="T70" fmla="*/ 96 w 644"/>
                <a:gd name="T71" fmla="*/ 652 h 652"/>
                <a:gd name="T72" fmla="*/ 64 w 644"/>
                <a:gd name="T73" fmla="*/ 650 h 652"/>
                <a:gd name="T74" fmla="*/ 32 w 644"/>
                <a:gd name="T75" fmla="*/ 646 h 652"/>
                <a:gd name="T76" fmla="*/ 0 w 644"/>
                <a:gd name="T77" fmla="*/ 640 h 652"/>
                <a:gd name="T78" fmla="*/ 0 w 644"/>
                <a:gd name="T79" fmla="*/ 640 h 652"/>
                <a:gd name="T80" fmla="*/ 8 w 644"/>
                <a:gd name="T81" fmla="*/ 634 h 652"/>
                <a:gd name="T82" fmla="*/ 28 w 644"/>
                <a:gd name="T83" fmla="*/ 616 h 652"/>
                <a:gd name="T84" fmla="*/ 54 w 644"/>
                <a:gd name="T85" fmla="*/ 588 h 652"/>
                <a:gd name="T86" fmla="*/ 68 w 644"/>
                <a:gd name="T87" fmla="*/ 572 h 652"/>
                <a:gd name="T88" fmla="*/ 80 w 644"/>
                <a:gd name="T89" fmla="*/ 552 h 652"/>
                <a:gd name="T90" fmla="*/ 90 w 644"/>
                <a:gd name="T91" fmla="*/ 532 h 652"/>
                <a:gd name="T92" fmla="*/ 98 w 644"/>
                <a:gd name="T93" fmla="*/ 512 h 652"/>
                <a:gd name="T94" fmla="*/ 104 w 644"/>
                <a:gd name="T95" fmla="*/ 490 h 652"/>
                <a:gd name="T96" fmla="*/ 104 w 644"/>
                <a:gd name="T97" fmla="*/ 466 h 652"/>
                <a:gd name="T98" fmla="*/ 104 w 644"/>
                <a:gd name="T99" fmla="*/ 454 h 652"/>
                <a:gd name="T100" fmla="*/ 100 w 644"/>
                <a:gd name="T101" fmla="*/ 442 h 652"/>
                <a:gd name="T102" fmla="*/ 96 w 644"/>
                <a:gd name="T103" fmla="*/ 430 h 652"/>
                <a:gd name="T104" fmla="*/ 92 w 644"/>
                <a:gd name="T105" fmla="*/ 418 h 652"/>
                <a:gd name="T106" fmla="*/ 84 w 644"/>
                <a:gd name="T107" fmla="*/ 406 h 652"/>
                <a:gd name="T108" fmla="*/ 76 w 644"/>
                <a:gd name="T109" fmla="*/ 394 h 652"/>
                <a:gd name="T110" fmla="*/ 66 w 644"/>
                <a:gd name="T111" fmla="*/ 382 h 652"/>
                <a:gd name="T112" fmla="*/ 52 w 644"/>
                <a:gd name="T113" fmla="*/ 370 h 652"/>
                <a:gd name="T114" fmla="*/ 590 w 644"/>
                <a:gd name="T115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4" h="652">
                  <a:moveTo>
                    <a:pt x="590" y="0"/>
                  </a:moveTo>
                  <a:lnTo>
                    <a:pt x="590" y="0"/>
                  </a:lnTo>
                  <a:lnTo>
                    <a:pt x="590" y="28"/>
                  </a:lnTo>
                  <a:lnTo>
                    <a:pt x="590" y="60"/>
                  </a:lnTo>
                  <a:lnTo>
                    <a:pt x="592" y="98"/>
                  </a:lnTo>
                  <a:lnTo>
                    <a:pt x="596" y="138"/>
                  </a:lnTo>
                  <a:lnTo>
                    <a:pt x="600" y="158"/>
                  </a:lnTo>
                  <a:lnTo>
                    <a:pt x="606" y="176"/>
                  </a:lnTo>
                  <a:lnTo>
                    <a:pt x="612" y="194"/>
                  </a:lnTo>
                  <a:lnTo>
                    <a:pt x="618" y="212"/>
                  </a:lnTo>
                  <a:lnTo>
                    <a:pt x="628" y="226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42" y="244"/>
                  </a:lnTo>
                  <a:lnTo>
                    <a:pt x="644" y="254"/>
                  </a:lnTo>
                  <a:lnTo>
                    <a:pt x="642" y="264"/>
                  </a:lnTo>
                  <a:lnTo>
                    <a:pt x="640" y="276"/>
                  </a:lnTo>
                  <a:lnTo>
                    <a:pt x="636" y="290"/>
                  </a:lnTo>
                  <a:lnTo>
                    <a:pt x="628" y="304"/>
                  </a:lnTo>
                  <a:lnTo>
                    <a:pt x="610" y="338"/>
                  </a:lnTo>
                  <a:lnTo>
                    <a:pt x="582" y="374"/>
                  </a:lnTo>
                  <a:lnTo>
                    <a:pt x="550" y="414"/>
                  </a:lnTo>
                  <a:lnTo>
                    <a:pt x="510" y="454"/>
                  </a:lnTo>
                  <a:lnTo>
                    <a:pt x="466" y="494"/>
                  </a:lnTo>
                  <a:lnTo>
                    <a:pt x="418" y="532"/>
                  </a:lnTo>
                  <a:lnTo>
                    <a:pt x="392" y="550"/>
                  </a:lnTo>
                  <a:lnTo>
                    <a:pt x="366" y="566"/>
                  </a:lnTo>
                  <a:lnTo>
                    <a:pt x="338" y="582"/>
                  </a:lnTo>
                  <a:lnTo>
                    <a:pt x="310" y="598"/>
                  </a:lnTo>
                  <a:lnTo>
                    <a:pt x="280" y="610"/>
                  </a:lnTo>
                  <a:lnTo>
                    <a:pt x="250" y="622"/>
                  </a:lnTo>
                  <a:lnTo>
                    <a:pt x="220" y="632"/>
                  </a:lnTo>
                  <a:lnTo>
                    <a:pt x="190" y="640"/>
                  </a:lnTo>
                  <a:lnTo>
                    <a:pt x="158" y="646"/>
                  </a:lnTo>
                  <a:lnTo>
                    <a:pt x="128" y="650"/>
                  </a:lnTo>
                  <a:lnTo>
                    <a:pt x="96" y="652"/>
                  </a:lnTo>
                  <a:lnTo>
                    <a:pt x="64" y="650"/>
                  </a:lnTo>
                  <a:lnTo>
                    <a:pt x="32" y="646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8" y="634"/>
                  </a:lnTo>
                  <a:lnTo>
                    <a:pt x="28" y="616"/>
                  </a:lnTo>
                  <a:lnTo>
                    <a:pt x="54" y="588"/>
                  </a:lnTo>
                  <a:lnTo>
                    <a:pt x="68" y="572"/>
                  </a:lnTo>
                  <a:lnTo>
                    <a:pt x="80" y="552"/>
                  </a:lnTo>
                  <a:lnTo>
                    <a:pt x="90" y="532"/>
                  </a:lnTo>
                  <a:lnTo>
                    <a:pt x="98" y="512"/>
                  </a:lnTo>
                  <a:lnTo>
                    <a:pt x="104" y="490"/>
                  </a:lnTo>
                  <a:lnTo>
                    <a:pt x="104" y="466"/>
                  </a:lnTo>
                  <a:lnTo>
                    <a:pt x="104" y="454"/>
                  </a:lnTo>
                  <a:lnTo>
                    <a:pt x="100" y="442"/>
                  </a:lnTo>
                  <a:lnTo>
                    <a:pt x="96" y="430"/>
                  </a:lnTo>
                  <a:lnTo>
                    <a:pt x="92" y="418"/>
                  </a:lnTo>
                  <a:lnTo>
                    <a:pt x="84" y="406"/>
                  </a:lnTo>
                  <a:lnTo>
                    <a:pt x="76" y="394"/>
                  </a:lnTo>
                  <a:lnTo>
                    <a:pt x="66" y="382"/>
                  </a:lnTo>
                  <a:lnTo>
                    <a:pt x="52" y="370"/>
                  </a:lnTo>
                  <a:lnTo>
                    <a:pt x="5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5"/>
            <p:cNvSpPr>
              <a:spLocks/>
            </p:cNvSpPr>
            <p:nvPr/>
          </p:nvSpPr>
          <p:spPr bwMode="auto">
            <a:xfrm>
              <a:off x="8368391" y="3308207"/>
              <a:ext cx="234595" cy="234588"/>
            </a:xfrm>
            <a:custGeom>
              <a:avLst/>
              <a:gdLst>
                <a:gd name="T0" fmla="*/ 46 w 388"/>
                <a:gd name="T1" fmla="*/ 0 h 388"/>
                <a:gd name="T2" fmla="*/ 0 w 388"/>
                <a:gd name="T3" fmla="*/ 46 h 388"/>
                <a:gd name="T4" fmla="*/ 342 w 388"/>
                <a:gd name="T5" fmla="*/ 388 h 388"/>
                <a:gd name="T6" fmla="*/ 388 w 388"/>
                <a:gd name="T7" fmla="*/ 342 h 388"/>
                <a:gd name="T8" fmla="*/ 46 w 388"/>
                <a:gd name="T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388">
                  <a:moveTo>
                    <a:pt x="46" y="0"/>
                  </a:moveTo>
                  <a:lnTo>
                    <a:pt x="0" y="46"/>
                  </a:lnTo>
                  <a:lnTo>
                    <a:pt x="342" y="388"/>
                  </a:lnTo>
                  <a:lnTo>
                    <a:pt x="388" y="34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6"/>
            <p:cNvSpPr>
              <a:spLocks/>
            </p:cNvSpPr>
            <p:nvPr/>
          </p:nvSpPr>
          <p:spPr bwMode="auto">
            <a:xfrm>
              <a:off x="8368391" y="3308207"/>
              <a:ext cx="234595" cy="234588"/>
            </a:xfrm>
            <a:custGeom>
              <a:avLst/>
              <a:gdLst>
                <a:gd name="T0" fmla="*/ 46 w 388"/>
                <a:gd name="T1" fmla="*/ 0 h 388"/>
                <a:gd name="T2" fmla="*/ 0 w 388"/>
                <a:gd name="T3" fmla="*/ 46 h 388"/>
                <a:gd name="T4" fmla="*/ 342 w 388"/>
                <a:gd name="T5" fmla="*/ 388 h 388"/>
                <a:gd name="T6" fmla="*/ 388 w 388"/>
                <a:gd name="T7" fmla="*/ 342 h 388"/>
                <a:gd name="T8" fmla="*/ 46 w 388"/>
                <a:gd name="T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388">
                  <a:moveTo>
                    <a:pt x="46" y="0"/>
                  </a:moveTo>
                  <a:lnTo>
                    <a:pt x="0" y="46"/>
                  </a:lnTo>
                  <a:lnTo>
                    <a:pt x="342" y="388"/>
                  </a:lnTo>
                  <a:lnTo>
                    <a:pt x="388" y="342"/>
                  </a:lnTo>
                  <a:lnTo>
                    <a:pt x="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7"/>
            <p:cNvSpPr>
              <a:spLocks/>
            </p:cNvSpPr>
            <p:nvPr/>
          </p:nvSpPr>
          <p:spPr bwMode="auto">
            <a:xfrm>
              <a:off x="8373228" y="2585097"/>
              <a:ext cx="952892" cy="952861"/>
            </a:xfrm>
            <a:custGeom>
              <a:avLst/>
              <a:gdLst>
                <a:gd name="T0" fmla="*/ 408 w 1576"/>
                <a:gd name="T1" fmla="*/ 1576 h 1576"/>
                <a:gd name="T2" fmla="*/ 544 w 1576"/>
                <a:gd name="T3" fmla="*/ 1488 h 1576"/>
                <a:gd name="T4" fmla="*/ 688 w 1576"/>
                <a:gd name="T5" fmla="*/ 1382 h 1576"/>
                <a:gd name="T6" fmla="*/ 836 w 1576"/>
                <a:gd name="T7" fmla="*/ 1260 h 1576"/>
                <a:gd name="T8" fmla="*/ 984 w 1576"/>
                <a:gd name="T9" fmla="*/ 1120 h 1576"/>
                <a:gd name="T10" fmla="*/ 1066 w 1576"/>
                <a:gd name="T11" fmla="*/ 1034 h 1576"/>
                <a:gd name="T12" fmla="*/ 1214 w 1576"/>
                <a:gd name="T13" fmla="*/ 866 h 1576"/>
                <a:gd name="T14" fmla="*/ 1340 w 1576"/>
                <a:gd name="T15" fmla="*/ 700 h 1576"/>
                <a:gd name="T16" fmla="*/ 1442 w 1576"/>
                <a:gd name="T17" fmla="*/ 540 h 1576"/>
                <a:gd name="T18" fmla="*/ 1516 w 1576"/>
                <a:gd name="T19" fmla="*/ 394 h 1576"/>
                <a:gd name="T20" fmla="*/ 1544 w 1576"/>
                <a:gd name="T21" fmla="*/ 328 h 1576"/>
                <a:gd name="T22" fmla="*/ 1562 w 1576"/>
                <a:gd name="T23" fmla="*/ 264 h 1576"/>
                <a:gd name="T24" fmla="*/ 1574 w 1576"/>
                <a:gd name="T25" fmla="*/ 208 h 1576"/>
                <a:gd name="T26" fmla="*/ 1576 w 1576"/>
                <a:gd name="T27" fmla="*/ 156 h 1576"/>
                <a:gd name="T28" fmla="*/ 1572 w 1576"/>
                <a:gd name="T29" fmla="*/ 110 h 1576"/>
                <a:gd name="T30" fmla="*/ 1558 w 1576"/>
                <a:gd name="T31" fmla="*/ 72 h 1576"/>
                <a:gd name="T32" fmla="*/ 1536 w 1576"/>
                <a:gd name="T33" fmla="*/ 40 h 1576"/>
                <a:gd name="T34" fmla="*/ 1520 w 1576"/>
                <a:gd name="T35" fmla="*/ 28 h 1576"/>
                <a:gd name="T36" fmla="*/ 1486 w 1576"/>
                <a:gd name="T37" fmla="*/ 10 h 1576"/>
                <a:gd name="T38" fmla="*/ 1444 w 1576"/>
                <a:gd name="T39" fmla="*/ 0 h 1576"/>
                <a:gd name="T40" fmla="*/ 1396 w 1576"/>
                <a:gd name="T41" fmla="*/ 0 h 1576"/>
                <a:gd name="T42" fmla="*/ 1340 w 1576"/>
                <a:gd name="T43" fmla="*/ 8 h 1576"/>
                <a:gd name="T44" fmla="*/ 1280 w 1576"/>
                <a:gd name="T45" fmla="*/ 22 h 1576"/>
                <a:gd name="T46" fmla="*/ 1216 w 1576"/>
                <a:gd name="T47" fmla="*/ 46 h 1576"/>
                <a:gd name="T48" fmla="*/ 1110 w 1576"/>
                <a:gd name="T49" fmla="*/ 94 h 1576"/>
                <a:gd name="T50" fmla="*/ 958 w 1576"/>
                <a:gd name="T51" fmla="*/ 182 h 1576"/>
                <a:gd name="T52" fmla="*/ 794 w 1576"/>
                <a:gd name="T53" fmla="*/ 296 h 1576"/>
                <a:gd name="T54" fmla="*/ 626 w 1576"/>
                <a:gd name="T55" fmla="*/ 434 h 1576"/>
                <a:gd name="T56" fmla="*/ 456 w 1576"/>
                <a:gd name="T57" fmla="*/ 592 h 1576"/>
                <a:gd name="T58" fmla="*/ 384 w 1576"/>
                <a:gd name="T59" fmla="*/ 666 h 1576"/>
                <a:gd name="T60" fmla="*/ 254 w 1576"/>
                <a:gd name="T61" fmla="*/ 814 h 1576"/>
                <a:gd name="T62" fmla="*/ 138 w 1576"/>
                <a:gd name="T63" fmla="*/ 960 h 1576"/>
                <a:gd name="T64" fmla="*/ 40 w 1576"/>
                <a:gd name="T65" fmla="*/ 1102 h 1576"/>
                <a:gd name="T66" fmla="*/ 408 w 1576"/>
                <a:gd name="T67" fmla="*/ 157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6" h="1576">
                  <a:moveTo>
                    <a:pt x="408" y="1576"/>
                  </a:moveTo>
                  <a:lnTo>
                    <a:pt x="408" y="1576"/>
                  </a:lnTo>
                  <a:lnTo>
                    <a:pt x="474" y="1536"/>
                  </a:lnTo>
                  <a:lnTo>
                    <a:pt x="544" y="1488"/>
                  </a:lnTo>
                  <a:lnTo>
                    <a:pt x="616" y="1438"/>
                  </a:lnTo>
                  <a:lnTo>
                    <a:pt x="688" y="1382"/>
                  </a:lnTo>
                  <a:lnTo>
                    <a:pt x="762" y="1322"/>
                  </a:lnTo>
                  <a:lnTo>
                    <a:pt x="836" y="1260"/>
                  </a:lnTo>
                  <a:lnTo>
                    <a:pt x="910" y="1192"/>
                  </a:lnTo>
                  <a:lnTo>
                    <a:pt x="984" y="1120"/>
                  </a:lnTo>
                  <a:lnTo>
                    <a:pt x="984" y="1120"/>
                  </a:lnTo>
                  <a:lnTo>
                    <a:pt x="1066" y="1034"/>
                  </a:lnTo>
                  <a:lnTo>
                    <a:pt x="1142" y="950"/>
                  </a:lnTo>
                  <a:lnTo>
                    <a:pt x="1214" y="866"/>
                  </a:lnTo>
                  <a:lnTo>
                    <a:pt x="1280" y="782"/>
                  </a:lnTo>
                  <a:lnTo>
                    <a:pt x="1340" y="700"/>
                  </a:lnTo>
                  <a:lnTo>
                    <a:pt x="1394" y="618"/>
                  </a:lnTo>
                  <a:lnTo>
                    <a:pt x="1442" y="540"/>
                  </a:lnTo>
                  <a:lnTo>
                    <a:pt x="1482" y="466"/>
                  </a:lnTo>
                  <a:lnTo>
                    <a:pt x="1516" y="394"/>
                  </a:lnTo>
                  <a:lnTo>
                    <a:pt x="1530" y="360"/>
                  </a:lnTo>
                  <a:lnTo>
                    <a:pt x="1544" y="328"/>
                  </a:lnTo>
                  <a:lnTo>
                    <a:pt x="1554" y="296"/>
                  </a:lnTo>
                  <a:lnTo>
                    <a:pt x="1562" y="264"/>
                  </a:lnTo>
                  <a:lnTo>
                    <a:pt x="1568" y="236"/>
                  </a:lnTo>
                  <a:lnTo>
                    <a:pt x="1574" y="208"/>
                  </a:lnTo>
                  <a:lnTo>
                    <a:pt x="1576" y="180"/>
                  </a:lnTo>
                  <a:lnTo>
                    <a:pt x="1576" y="156"/>
                  </a:lnTo>
                  <a:lnTo>
                    <a:pt x="1576" y="132"/>
                  </a:lnTo>
                  <a:lnTo>
                    <a:pt x="1572" y="110"/>
                  </a:lnTo>
                  <a:lnTo>
                    <a:pt x="1566" y="90"/>
                  </a:lnTo>
                  <a:lnTo>
                    <a:pt x="1558" y="72"/>
                  </a:lnTo>
                  <a:lnTo>
                    <a:pt x="1548" y="56"/>
                  </a:lnTo>
                  <a:lnTo>
                    <a:pt x="1536" y="40"/>
                  </a:lnTo>
                  <a:lnTo>
                    <a:pt x="1536" y="40"/>
                  </a:lnTo>
                  <a:lnTo>
                    <a:pt x="1520" y="28"/>
                  </a:lnTo>
                  <a:lnTo>
                    <a:pt x="1504" y="18"/>
                  </a:lnTo>
                  <a:lnTo>
                    <a:pt x="1486" y="10"/>
                  </a:lnTo>
                  <a:lnTo>
                    <a:pt x="1466" y="4"/>
                  </a:lnTo>
                  <a:lnTo>
                    <a:pt x="1444" y="0"/>
                  </a:lnTo>
                  <a:lnTo>
                    <a:pt x="1420" y="0"/>
                  </a:lnTo>
                  <a:lnTo>
                    <a:pt x="1396" y="0"/>
                  </a:lnTo>
                  <a:lnTo>
                    <a:pt x="1368" y="2"/>
                  </a:lnTo>
                  <a:lnTo>
                    <a:pt x="1340" y="8"/>
                  </a:lnTo>
                  <a:lnTo>
                    <a:pt x="1312" y="14"/>
                  </a:lnTo>
                  <a:lnTo>
                    <a:pt x="1280" y="22"/>
                  </a:lnTo>
                  <a:lnTo>
                    <a:pt x="1248" y="32"/>
                  </a:lnTo>
                  <a:lnTo>
                    <a:pt x="1216" y="46"/>
                  </a:lnTo>
                  <a:lnTo>
                    <a:pt x="1182" y="60"/>
                  </a:lnTo>
                  <a:lnTo>
                    <a:pt x="1110" y="94"/>
                  </a:lnTo>
                  <a:lnTo>
                    <a:pt x="1036" y="134"/>
                  </a:lnTo>
                  <a:lnTo>
                    <a:pt x="958" y="182"/>
                  </a:lnTo>
                  <a:lnTo>
                    <a:pt x="876" y="236"/>
                  </a:lnTo>
                  <a:lnTo>
                    <a:pt x="794" y="296"/>
                  </a:lnTo>
                  <a:lnTo>
                    <a:pt x="710" y="362"/>
                  </a:lnTo>
                  <a:lnTo>
                    <a:pt x="626" y="434"/>
                  </a:lnTo>
                  <a:lnTo>
                    <a:pt x="542" y="510"/>
                  </a:lnTo>
                  <a:lnTo>
                    <a:pt x="456" y="592"/>
                  </a:lnTo>
                  <a:lnTo>
                    <a:pt x="456" y="592"/>
                  </a:lnTo>
                  <a:lnTo>
                    <a:pt x="384" y="666"/>
                  </a:lnTo>
                  <a:lnTo>
                    <a:pt x="318" y="740"/>
                  </a:lnTo>
                  <a:lnTo>
                    <a:pt x="254" y="814"/>
                  </a:lnTo>
                  <a:lnTo>
                    <a:pt x="194" y="888"/>
                  </a:lnTo>
                  <a:lnTo>
                    <a:pt x="138" y="960"/>
                  </a:lnTo>
                  <a:lnTo>
                    <a:pt x="88" y="1032"/>
                  </a:lnTo>
                  <a:lnTo>
                    <a:pt x="40" y="1102"/>
                  </a:lnTo>
                  <a:lnTo>
                    <a:pt x="0" y="1168"/>
                  </a:lnTo>
                  <a:lnTo>
                    <a:pt x="408" y="1576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8"/>
            <p:cNvSpPr>
              <a:spLocks/>
            </p:cNvSpPr>
            <p:nvPr/>
          </p:nvSpPr>
          <p:spPr bwMode="auto">
            <a:xfrm>
              <a:off x="8373228" y="2585097"/>
              <a:ext cx="952892" cy="952861"/>
            </a:xfrm>
            <a:custGeom>
              <a:avLst/>
              <a:gdLst>
                <a:gd name="T0" fmla="*/ 408 w 1576"/>
                <a:gd name="T1" fmla="*/ 1576 h 1576"/>
                <a:gd name="T2" fmla="*/ 544 w 1576"/>
                <a:gd name="T3" fmla="*/ 1488 h 1576"/>
                <a:gd name="T4" fmla="*/ 688 w 1576"/>
                <a:gd name="T5" fmla="*/ 1382 h 1576"/>
                <a:gd name="T6" fmla="*/ 836 w 1576"/>
                <a:gd name="T7" fmla="*/ 1260 h 1576"/>
                <a:gd name="T8" fmla="*/ 984 w 1576"/>
                <a:gd name="T9" fmla="*/ 1120 h 1576"/>
                <a:gd name="T10" fmla="*/ 1066 w 1576"/>
                <a:gd name="T11" fmla="*/ 1034 h 1576"/>
                <a:gd name="T12" fmla="*/ 1214 w 1576"/>
                <a:gd name="T13" fmla="*/ 866 h 1576"/>
                <a:gd name="T14" fmla="*/ 1340 w 1576"/>
                <a:gd name="T15" fmla="*/ 700 h 1576"/>
                <a:gd name="T16" fmla="*/ 1442 w 1576"/>
                <a:gd name="T17" fmla="*/ 540 h 1576"/>
                <a:gd name="T18" fmla="*/ 1516 w 1576"/>
                <a:gd name="T19" fmla="*/ 394 h 1576"/>
                <a:gd name="T20" fmla="*/ 1544 w 1576"/>
                <a:gd name="T21" fmla="*/ 328 h 1576"/>
                <a:gd name="T22" fmla="*/ 1562 w 1576"/>
                <a:gd name="T23" fmla="*/ 264 h 1576"/>
                <a:gd name="T24" fmla="*/ 1574 w 1576"/>
                <a:gd name="T25" fmla="*/ 208 h 1576"/>
                <a:gd name="T26" fmla="*/ 1576 w 1576"/>
                <a:gd name="T27" fmla="*/ 156 h 1576"/>
                <a:gd name="T28" fmla="*/ 1572 w 1576"/>
                <a:gd name="T29" fmla="*/ 110 h 1576"/>
                <a:gd name="T30" fmla="*/ 1558 w 1576"/>
                <a:gd name="T31" fmla="*/ 72 h 1576"/>
                <a:gd name="T32" fmla="*/ 1536 w 1576"/>
                <a:gd name="T33" fmla="*/ 40 h 1576"/>
                <a:gd name="T34" fmla="*/ 1520 w 1576"/>
                <a:gd name="T35" fmla="*/ 28 h 1576"/>
                <a:gd name="T36" fmla="*/ 1486 w 1576"/>
                <a:gd name="T37" fmla="*/ 10 h 1576"/>
                <a:gd name="T38" fmla="*/ 1444 w 1576"/>
                <a:gd name="T39" fmla="*/ 0 h 1576"/>
                <a:gd name="T40" fmla="*/ 1396 w 1576"/>
                <a:gd name="T41" fmla="*/ 0 h 1576"/>
                <a:gd name="T42" fmla="*/ 1340 w 1576"/>
                <a:gd name="T43" fmla="*/ 8 h 1576"/>
                <a:gd name="T44" fmla="*/ 1280 w 1576"/>
                <a:gd name="T45" fmla="*/ 22 h 1576"/>
                <a:gd name="T46" fmla="*/ 1216 w 1576"/>
                <a:gd name="T47" fmla="*/ 46 h 1576"/>
                <a:gd name="T48" fmla="*/ 1110 w 1576"/>
                <a:gd name="T49" fmla="*/ 94 h 1576"/>
                <a:gd name="T50" fmla="*/ 958 w 1576"/>
                <a:gd name="T51" fmla="*/ 182 h 1576"/>
                <a:gd name="T52" fmla="*/ 794 w 1576"/>
                <a:gd name="T53" fmla="*/ 296 h 1576"/>
                <a:gd name="T54" fmla="*/ 626 w 1576"/>
                <a:gd name="T55" fmla="*/ 434 h 1576"/>
                <a:gd name="T56" fmla="*/ 456 w 1576"/>
                <a:gd name="T57" fmla="*/ 592 h 1576"/>
                <a:gd name="T58" fmla="*/ 384 w 1576"/>
                <a:gd name="T59" fmla="*/ 666 h 1576"/>
                <a:gd name="T60" fmla="*/ 254 w 1576"/>
                <a:gd name="T61" fmla="*/ 814 h 1576"/>
                <a:gd name="T62" fmla="*/ 138 w 1576"/>
                <a:gd name="T63" fmla="*/ 960 h 1576"/>
                <a:gd name="T64" fmla="*/ 40 w 1576"/>
                <a:gd name="T65" fmla="*/ 1102 h 1576"/>
                <a:gd name="T66" fmla="*/ 408 w 1576"/>
                <a:gd name="T67" fmla="*/ 157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6" h="1576">
                  <a:moveTo>
                    <a:pt x="408" y="1576"/>
                  </a:moveTo>
                  <a:lnTo>
                    <a:pt x="408" y="1576"/>
                  </a:lnTo>
                  <a:lnTo>
                    <a:pt x="474" y="1536"/>
                  </a:lnTo>
                  <a:lnTo>
                    <a:pt x="544" y="1488"/>
                  </a:lnTo>
                  <a:lnTo>
                    <a:pt x="616" y="1438"/>
                  </a:lnTo>
                  <a:lnTo>
                    <a:pt x="688" y="1382"/>
                  </a:lnTo>
                  <a:lnTo>
                    <a:pt x="762" y="1322"/>
                  </a:lnTo>
                  <a:lnTo>
                    <a:pt x="836" y="1260"/>
                  </a:lnTo>
                  <a:lnTo>
                    <a:pt x="910" y="1192"/>
                  </a:lnTo>
                  <a:lnTo>
                    <a:pt x="984" y="1120"/>
                  </a:lnTo>
                  <a:lnTo>
                    <a:pt x="984" y="1120"/>
                  </a:lnTo>
                  <a:lnTo>
                    <a:pt x="1066" y="1034"/>
                  </a:lnTo>
                  <a:lnTo>
                    <a:pt x="1142" y="950"/>
                  </a:lnTo>
                  <a:lnTo>
                    <a:pt x="1214" y="866"/>
                  </a:lnTo>
                  <a:lnTo>
                    <a:pt x="1280" y="782"/>
                  </a:lnTo>
                  <a:lnTo>
                    <a:pt x="1340" y="700"/>
                  </a:lnTo>
                  <a:lnTo>
                    <a:pt x="1394" y="618"/>
                  </a:lnTo>
                  <a:lnTo>
                    <a:pt x="1442" y="540"/>
                  </a:lnTo>
                  <a:lnTo>
                    <a:pt x="1482" y="466"/>
                  </a:lnTo>
                  <a:lnTo>
                    <a:pt x="1516" y="394"/>
                  </a:lnTo>
                  <a:lnTo>
                    <a:pt x="1530" y="360"/>
                  </a:lnTo>
                  <a:lnTo>
                    <a:pt x="1544" y="328"/>
                  </a:lnTo>
                  <a:lnTo>
                    <a:pt x="1554" y="296"/>
                  </a:lnTo>
                  <a:lnTo>
                    <a:pt x="1562" y="264"/>
                  </a:lnTo>
                  <a:lnTo>
                    <a:pt x="1568" y="236"/>
                  </a:lnTo>
                  <a:lnTo>
                    <a:pt x="1574" y="208"/>
                  </a:lnTo>
                  <a:lnTo>
                    <a:pt x="1576" y="180"/>
                  </a:lnTo>
                  <a:lnTo>
                    <a:pt x="1576" y="156"/>
                  </a:lnTo>
                  <a:lnTo>
                    <a:pt x="1576" y="132"/>
                  </a:lnTo>
                  <a:lnTo>
                    <a:pt x="1572" y="110"/>
                  </a:lnTo>
                  <a:lnTo>
                    <a:pt x="1566" y="90"/>
                  </a:lnTo>
                  <a:lnTo>
                    <a:pt x="1558" y="72"/>
                  </a:lnTo>
                  <a:lnTo>
                    <a:pt x="1548" y="56"/>
                  </a:lnTo>
                  <a:lnTo>
                    <a:pt x="1536" y="40"/>
                  </a:lnTo>
                  <a:lnTo>
                    <a:pt x="1536" y="40"/>
                  </a:lnTo>
                  <a:lnTo>
                    <a:pt x="1520" y="28"/>
                  </a:lnTo>
                  <a:lnTo>
                    <a:pt x="1504" y="18"/>
                  </a:lnTo>
                  <a:lnTo>
                    <a:pt x="1486" y="10"/>
                  </a:lnTo>
                  <a:lnTo>
                    <a:pt x="1466" y="4"/>
                  </a:lnTo>
                  <a:lnTo>
                    <a:pt x="1444" y="0"/>
                  </a:lnTo>
                  <a:lnTo>
                    <a:pt x="1420" y="0"/>
                  </a:lnTo>
                  <a:lnTo>
                    <a:pt x="1396" y="0"/>
                  </a:lnTo>
                  <a:lnTo>
                    <a:pt x="1368" y="2"/>
                  </a:lnTo>
                  <a:lnTo>
                    <a:pt x="1340" y="8"/>
                  </a:lnTo>
                  <a:lnTo>
                    <a:pt x="1312" y="14"/>
                  </a:lnTo>
                  <a:lnTo>
                    <a:pt x="1280" y="22"/>
                  </a:lnTo>
                  <a:lnTo>
                    <a:pt x="1248" y="32"/>
                  </a:lnTo>
                  <a:lnTo>
                    <a:pt x="1216" y="46"/>
                  </a:lnTo>
                  <a:lnTo>
                    <a:pt x="1182" y="60"/>
                  </a:lnTo>
                  <a:lnTo>
                    <a:pt x="1110" y="94"/>
                  </a:lnTo>
                  <a:lnTo>
                    <a:pt x="1036" y="134"/>
                  </a:lnTo>
                  <a:lnTo>
                    <a:pt x="958" y="182"/>
                  </a:lnTo>
                  <a:lnTo>
                    <a:pt x="876" y="236"/>
                  </a:lnTo>
                  <a:lnTo>
                    <a:pt x="794" y="296"/>
                  </a:lnTo>
                  <a:lnTo>
                    <a:pt x="710" y="362"/>
                  </a:lnTo>
                  <a:lnTo>
                    <a:pt x="626" y="434"/>
                  </a:lnTo>
                  <a:lnTo>
                    <a:pt x="542" y="510"/>
                  </a:lnTo>
                  <a:lnTo>
                    <a:pt x="456" y="592"/>
                  </a:lnTo>
                  <a:lnTo>
                    <a:pt x="456" y="592"/>
                  </a:lnTo>
                  <a:lnTo>
                    <a:pt x="384" y="666"/>
                  </a:lnTo>
                  <a:lnTo>
                    <a:pt x="318" y="740"/>
                  </a:lnTo>
                  <a:lnTo>
                    <a:pt x="254" y="814"/>
                  </a:lnTo>
                  <a:lnTo>
                    <a:pt x="194" y="888"/>
                  </a:lnTo>
                  <a:lnTo>
                    <a:pt x="138" y="960"/>
                  </a:lnTo>
                  <a:lnTo>
                    <a:pt x="88" y="1032"/>
                  </a:lnTo>
                  <a:lnTo>
                    <a:pt x="40" y="1102"/>
                  </a:lnTo>
                  <a:lnTo>
                    <a:pt x="0" y="1168"/>
                  </a:lnTo>
                  <a:lnTo>
                    <a:pt x="408" y="15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9"/>
            <p:cNvSpPr>
              <a:spLocks/>
            </p:cNvSpPr>
            <p:nvPr/>
          </p:nvSpPr>
          <p:spPr bwMode="auto">
            <a:xfrm>
              <a:off x="8890789" y="2773734"/>
              <a:ext cx="246688" cy="246680"/>
            </a:xfrm>
            <a:custGeom>
              <a:avLst/>
              <a:gdLst>
                <a:gd name="T0" fmla="*/ 348 w 408"/>
                <a:gd name="T1" fmla="*/ 348 h 408"/>
                <a:gd name="T2" fmla="*/ 316 w 408"/>
                <a:gd name="T3" fmla="*/ 374 h 408"/>
                <a:gd name="T4" fmla="*/ 282 w 408"/>
                <a:gd name="T5" fmla="*/ 394 h 408"/>
                <a:gd name="T6" fmla="*/ 244 w 408"/>
                <a:gd name="T7" fmla="*/ 404 h 408"/>
                <a:gd name="T8" fmla="*/ 204 w 408"/>
                <a:gd name="T9" fmla="*/ 408 h 408"/>
                <a:gd name="T10" fmla="*/ 164 w 408"/>
                <a:gd name="T11" fmla="*/ 404 h 408"/>
                <a:gd name="T12" fmla="*/ 128 w 408"/>
                <a:gd name="T13" fmla="*/ 394 h 408"/>
                <a:gd name="T14" fmla="*/ 92 w 408"/>
                <a:gd name="T15" fmla="*/ 374 h 408"/>
                <a:gd name="T16" fmla="*/ 60 w 408"/>
                <a:gd name="T17" fmla="*/ 348 h 408"/>
                <a:gd name="T18" fmla="*/ 46 w 408"/>
                <a:gd name="T19" fmla="*/ 334 h 408"/>
                <a:gd name="T20" fmla="*/ 22 w 408"/>
                <a:gd name="T21" fmla="*/ 300 h 408"/>
                <a:gd name="T22" fmla="*/ 8 w 408"/>
                <a:gd name="T23" fmla="*/ 262 h 408"/>
                <a:gd name="T24" fmla="*/ 0 w 408"/>
                <a:gd name="T25" fmla="*/ 224 h 408"/>
                <a:gd name="T26" fmla="*/ 0 w 408"/>
                <a:gd name="T27" fmla="*/ 184 h 408"/>
                <a:gd name="T28" fmla="*/ 8 w 408"/>
                <a:gd name="T29" fmla="*/ 146 h 408"/>
                <a:gd name="T30" fmla="*/ 22 w 408"/>
                <a:gd name="T31" fmla="*/ 108 h 408"/>
                <a:gd name="T32" fmla="*/ 46 w 408"/>
                <a:gd name="T33" fmla="*/ 74 h 408"/>
                <a:gd name="T34" fmla="*/ 60 w 408"/>
                <a:gd name="T35" fmla="*/ 60 h 408"/>
                <a:gd name="T36" fmla="*/ 92 w 408"/>
                <a:gd name="T37" fmla="*/ 34 h 408"/>
                <a:gd name="T38" fmla="*/ 128 w 408"/>
                <a:gd name="T39" fmla="*/ 14 h 408"/>
                <a:gd name="T40" fmla="*/ 164 w 408"/>
                <a:gd name="T41" fmla="*/ 4 h 408"/>
                <a:gd name="T42" fmla="*/ 204 w 408"/>
                <a:gd name="T43" fmla="*/ 0 h 408"/>
                <a:gd name="T44" fmla="*/ 244 w 408"/>
                <a:gd name="T45" fmla="*/ 4 h 408"/>
                <a:gd name="T46" fmla="*/ 282 w 408"/>
                <a:gd name="T47" fmla="*/ 14 h 408"/>
                <a:gd name="T48" fmla="*/ 316 w 408"/>
                <a:gd name="T49" fmla="*/ 34 h 408"/>
                <a:gd name="T50" fmla="*/ 348 w 408"/>
                <a:gd name="T51" fmla="*/ 60 h 408"/>
                <a:gd name="T52" fmla="*/ 362 w 408"/>
                <a:gd name="T53" fmla="*/ 74 h 408"/>
                <a:gd name="T54" fmla="*/ 386 w 408"/>
                <a:gd name="T55" fmla="*/ 108 h 408"/>
                <a:gd name="T56" fmla="*/ 400 w 408"/>
                <a:gd name="T57" fmla="*/ 146 h 408"/>
                <a:gd name="T58" fmla="*/ 408 w 408"/>
                <a:gd name="T59" fmla="*/ 184 h 408"/>
                <a:gd name="T60" fmla="*/ 408 w 408"/>
                <a:gd name="T61" fmla="*/ 224 h 408"/>
                <a:gd name="T62" fmla="*/ 400 w 408"/>
                <a:gd name="T63" fmla="*/ 262 h 408"/>
                <a:gd name="T64" fmla="*/ 386 w 408"/>
                <a:gd name="T65" fmla="*/ 300 h 408"/>
                <a:gd name="T66" fmla="*/ 362 w 408"/>
                <a:gd name="T67" fmla="*/ 33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8" h="408">
                  <a:moveTo>
                    <a:pt x="348" y="348"/>
                  </a:moveTo>
                  <a:lnTo>
                    <a:pt x="348" y="348"/>
                  </a:lnTo>
                  <a:lnTo>
                    <a:pt x="334" y="362"/>
                  </a:lnTo>
                  <a:lnTo>
                    <a:pt x="316" y="374"/>
                  </a:lnTo>
                  <a:lnTo>
                    <a:pt x="300" y="386"/>
                  </a:lnTo>
                  <a:lnTo>
                    <a:pt x="282" y="394"/>
                  </a:lnTo>
                  <a:lnTo>
                    <a:pt x="262" y="400"/>
                  </a:lnTo>
                  <a:lnTo>
                    <a:pt x="244" y="404"/>
                  </a:lnTo>
                  <a:lnTo>
                    <a:pt x="224" y="408"/>
                  </a:lnTo>
                  <a:lnTo>
                    <a:pt x="204" y="408"/>
                  </a:lnTo>
                  <a:lnTo>
                    <a:pt x="184" y="408"/>
                  </a:lnTo>
                  <a:lnTo>
                    <a:pt x="164" y="404"/>
                  </a:lnTo>
                  <a:lnTo>
                    <a:pt x="146" y="400"/>
                  </a:lnTo>
                  <a:lnTo>
                    <a:pt x="128" y="394"/>
                  </a:lnTo>
                  <a:lnTo>
                    <a:pt x="108" y="386"/>
                  </a:lnTo>
                  <a:lnTo>
                    <a:pt x="92" y="374"/>
                  </a:lnTo>
                  <a:lnTo>
                    <a:pt x="74" y="362"/>
                  </a:lnTo>
                  <a:lnTo>
                    <a:pt x="60" y="348"/>
                  </a:lnTo>
                  <a:lnTo>
                    <a:pt x="60" y="348"/>
                  </a:lnTo>
                  <a:lnTo>
                    <a:pt x="46" y="334"/>
                  </a:lnTo>
                  <a:lnTo>
                    <a:pt x="34" y="316"/>
                  </a:lnTo>
                  <a:lnTo>
                    <a:pt x="22" y="300"/>
                  </a:lnTo>
                  <a:lnTo>
                    <a:pt x="14" y="282"/>
                  </a:lnTo>
                  <a:lnTo>
                    <a:pt x="8" y="262"/>
                  </a:lnTo>
                  <a:lnTo>
                    <a:pt x="4" y="244"/>
                  </a:lnTo>
                  <a:lnTo>
                    <a:pt x="0" y="224"/>
                  </a:lnTo>
                  <a:lnTo>
                    <a:pt x="0" y="204"/>
                  </a:lnTo>
                  <a:lnTo>
                    <a:pt x="0" y="184"/>
                  </a:lnTo>
                  <a:lnTo>
                    <a:pt x="4" y="164"/>
                  </a:lnTo>
                  <a:lnTo>
                    <a:pt x="8" y="146"/>
                  </a:lnTo>
                  <a:lnTo>
                    <a:pt x="14" y="128"/>
                  </a:lnTo>
                  <a:lnTo>
                    <a:pt x="22" y="108"/>
                  </a:lnTo>
                  <a:lnTo>
                    <a:pt x="34" y="92"/>
                  </a:lnTo>
                  <a:lnTo>
                    <a:pt x="46" y="7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74" y="46"/>
                  </a:lnTo>
                  <a:lnTo>
                    <a:pt x="92" y="34"/>
                  </a:lnTo>
                  <a:lnTo>
                    <a:pt x="108" y="22"/>
                  </a:lnTo>
                  <a:lnTo>
                    <a:pt x="128" y="14"/>
                  </a:lnTo>
                  <a:lnTo>
                    <a:pt x="146" y="8"/>
                  </a:lnTo>
                  <a:lnTo>
                    <a:pt x="164" y="4"/>
                  </a:lnTo>
                  <a:lnTo>
                    <a:pt x="184" y="0"/>
                  </a:lnTo>
                  <a:lnTo>
                    <a:pt x="204" y="0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2" y="8"/>
                  </a:lnTo>
                  <a:lnTo>
                    <a:pt x="282" y="14"/>
                  </a:lnTo>
                  <a:lnTo>
                    <a:pt x="300" y="22"/>
                  </a:lnTo>
                  <a:lnTo>
                    <a:pt x="316" y="34"/>
                  </a:lnTo>
                  <a:lnTo>
                    <a:pt x="334" y="46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62" y="74"/>
                  </a:lnTo>
                  <a:lnTo>
                    <a:pt x="376" y="92"/>
                  </a:lnTo>
                  <a:lnTo>
                    <a:pt x="386" y="108"/>
                  </a:lnTo>
                  <a:lnTo>
                    <a:pt x="394" y="128"/>
                  </a:lnTo>
                  <a:lnTo>
                    <a:pt x="400" y="146"/>
                  </a:lnTo>
                  <a:lnTo>
                    <a:pt x="406" y="164"/>
                  </a:lnTo>
                  <a:lnTo>
                    <a:pt x="408" y="184"/>
                  </a:lnTo>
                  <a:lnTo>
                    <a:pt x="408" y="204"/>
                  </a:lnTo>
                  <a:lnTo>
                    <a:pt x="408" y="224"/>
                  </a:lnTo>
                  <a:lnTo>
                    <a:pt x="406" y="244"/>
                  </a:lnTo>
                  <a:lnTo>
                    <a:pt x="400" y="262"/>
                  </a:lnTo>
                  <a:lnTo>
                    <a:pt x="394" y="282"/>
                  </a:lnTo>
                  <a:lnTo>
                    <a:pt x="386" y="300"/>
                  </a:lnTo>
                  <a:lnTo>
                    <a:pt x="376" y="316"/>
                  </a:lnTo>
                  <a:lnTo>
                    <a:pt x="362" y="334"/>
                  </a:lnTo>
                  <a:lnTo>
                    <a:pt x="348" y="348"/>
                  </a:lnTo>
                  <a:close/>
                </a:path>
              </a:pathLst>
            </a:custGeom>
            <a:solidFill>
              <a:srgbClr val="961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0"/>
            <p:cNvSpPr>
              <a:spLocks/>
            </p:cNvSpPr>
            <p:nvPr/>
          </p:nvSpPr>
          <p:spPr bwMode="auto">
            <a:xfrm>
              <a:off x="8890789" y="2773734"/>
              <a:ext cx="246688" cy="246680"/>
            </a:xfrm>
            <a:custGeom>
              <a:avLst/>
              <a:gdLst>
                <a:gd name="T0" fmla="*/ 348 w 408"/>
                <a:gd name="T1" fmla="*/ 348 h 408"/>
                <a:gd name="T2" fmla="*/ 316 w 408"/>
                <a:gd name="T3" fmla="*/ 374 h 408"/>
                <a:gd name="T4" fmla="*/ 282 w 408"/>
                <a:gd name="T5" fmla="*/ 394 h 408"/>
                <a:gd name="T6" fmla="*/ 244 w 408"/>
                <a:gd name="T7" fmla="*/ 404 h 408"/>
                <a:gd name="T8" fmla="*/ 204 w 408"/>
                <a:gd name="T9" fmla="*/ 408 h 408"/>
                <a:gd name="T10" fmla="*/ 164 w 408"/>
                <a:gd name="T11" fmla="*/ 404 h 408"/>
                <a:gd name="T12" fmla="*/ 128 w 408"/>
                <a:gd name="T13" fmla="*/ 394 h 408"/>
                <a:gd name="T14" fmla="*/ 92 w 408"/>
                <a:gd name="T15" fmla="*/ 374 h 408"/>
                <a:gd name="T16" fmla="*/ 60 w 408"/>
                <a:gd name="T17" fmla="*/ 348 h 408"/>
                <a:gd name="T18" fmla="*/ 46 w 408"/>
                <a:gd name="T19" fmla="*/ 334 h 408"/>
                <a:gd name="T20" fmla="*/ 22 w 408"/>
                <a:gd name="T21" fmla="*/ 300 h 408"/>
                <a:gd name="T22" fmla="*/ 8 w 408"/>
                <a:gd name="T23" fmla="*/ 262 h 408"/>
                <a:gd name="T24" fmla="*/ 0 w 408"/>
                <a:gd name="T25" fmla="*/ 224 h 408"/>
                <a:gd name="T26" fmla="*/ 0 w 408"/>
                <a:gd name="T27" fmla="*/ 184 h 408"/>
                <a:gd name="T28" fmla="*/ 8 w 408"/>
                <a:gd name="T29" fmla="*/ 146 h 408"/>
                <a:gd name="T30" fmla="*/ 22 w 408"/>
                <a:gd name="T31" fmla="*/ 108 h 408"/>
                <a:gd name="T32" fmla="*/ 46 w 408"/>
                <a:gd name="T33" fmla="*/ 74 h 408"/>
                <a:gd name="T34" fmla="*/ 60 w 408"/>
                <a:gd name="T35" fmla="*/ 60 h 408"/>
                <a:gd name="T36" fmla="*/ 92 w 408"/>
                <a:gd name="T37" fmla="*/ 34 h 408"/>
                <a:gd name="T38" fmla="*/ 128 w 408"/>
                <a:gd name="T39" fmla="*/ 14 h 408"/>
                <a:gd name="T40" fmla="*/ 164 w 408"/>
                <a:gd name="T41" fmla="*/ 4 h 408"/>
                <a:gd name="T42" fmla="*/ 204 w 408"/>
                <a:gd name="T43" fmla="*/ 0 h 408"/>
                <a:gd name="T44" fmla="*/ 244 w 408"/>
                <a:gd name="T45" fmla="*/ 4 h 408"/>
                <a:gd name="T46" fmla="*/ 282 w 408"/>
                <a:gd name="T47" fmla="*/ 14 h 408"/>
                <a:gd name="T48" fmla="*/ 316 w 408"/>
                <a:gd name="T49" fmla="*/ 34 h 408"/>
                <a:gd name="T50" fmla="*/ 348 w 408"/>
                <a:gd name="T51" fmla="*/ 60 h 408"/>
                <a:gd name="T52" fmla="*/ 362 w 408"/>
                <a:gd name="T53" fmla="*/ 74 h 408"/>
                <a:gd name="T54" fmla="*/ 386 w 408"/>
                <a:gd name="T55" fmla="*/ 108 h 408"/>
                <a:gd name="T56" fmla="*/ 400 w 408"/>
                <a:gd name="T57" fmla="*/ 146 h 408"/>
                <a:gd name="T58" fmla="*/ 408 w 408"/>
                <a:gd name="T59" fmla="*/ 184 h 408"/>
                <a:gd name="T60" fmla="*/ 408 w 408"/>
                <a:gd name="T61" fmla="*/ 224 h 408"/>
                <a:gd name="T62" fmla="*/ 400 w 408"/>
                <a:gd name="T63" fmla="*/ 262 h 408"/>
                <a:gd name="T64" fmla="*/ 386 w 408"/>
                <a:gd name="T65" fmla="*/ 300 h 408"/>
                <a:gd name="T66" fmla="*/ 362 w 408"/>
                <a:gd name="T67" fmla="*/ 33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8" h="408">
                  <a:moveTo>
                    <a:pt x="348" y="348"/>
                  </a:moveTo>
                  <a:lnTo>
                    <a:pt x="348" y="348"/>
                  </a:lnTo>
                  <a:lnTo>
                    <a:pt x="334" y="362"/>
                  </a:lnTo>
                  <a:lnTo>
                    <a:pt x="316" y="374"/>
                  </a:lnTo>
                  <a:lnTo>
                    <a:pt x="300" y="386"/>
                  </a:lnTo>
                  <a:lnTo>
                    <a:pt x="282" y="394"/>
                  </a:lnTo>
                  <a:lnTo>
                    <a:pt x="262" y="400"/>
                  </a:lnTo>
                  <a:lnTo>
                    <a:pt x="244" y="404"/>
                  </a:lnTo>
                  <a:lnTo>
                    <a:pt x="224" y="408"/>
                  </a:lnTo>
                  <a:lnTo>
                    <a:pt x="204" y="408"/>
                  </a:lnTo>
                  <a:lnTo>
                    <a:pt x="184" y="408"/>
                  </a:lnTo>
                  <a:lnTo>
                    <a:pt x="164" y="404"/>
                  </a:lnTo>
                  <a:lnTo>
                    <a:pt x="146" y="400"/>
                  </a:lnTo>
                  <a:lnTo>
                    <a:pt x="128" y="394"/>
                  </a:lnTo>
                  <a:lnTo>
                    <a:pt x="108" y="386"/>
                  </a:lnTo>
                  <a:lnTo>
                    <a:pt x="92" y="374"/>
                  </a:lnTo>
                  <a:lnTo>
                    <a:pt x="74" y="362"/>
                  </a:lnTo>
                  <a:lnTo>
                    <a:pt x="60" y="348"/>
                  </a:lnTo>
                  <a:lnTo>
                    <a:pt x="60" y="348"/>
                  </a:lnTo>
                  <a:lnTo>
                    <a:pt x="46" y="334"/>
                  </a:lnTo>
                  <a:lnTo>
                    <a:pt x="34" y="316"/>
                  </a:lnTo>
                  <a:lnTo>
                    <a:pt x="22" y="300"/>
                  </a:lnTo>
                  <a:lnTo>
                    <a:pt x="14" y="282"/>
                  </a:lnTo>
                  <a:lnTo>
                    <a:pt x="8" y="262"/>
                  </a:lnTo>
                  <a:lnTo>
                    <a:pt x="4" y="244"/>
                  </a:lnTo>
                  <a:lnTo>
                    <a:pt x="0" y="224"/>
                  </a:lnTo>
                  <a:lnTo>
                    <a:pt x="0" y="204"/>
                  </a:lnTo>
                  <a:lnTo>
                    <a:pt x="0" y="184"/>
                  </a:lnTo>
                  <a:lnTo>
                    <a:pt x="4" y="164"/>
                  </a:lnTo>
                  <a:lnTo>
                    <a:pt x="8" y="146"/>
                  </a:lnTo>
                  <a:lnTo>
                    <a:pt x="14" y="128"/>
                  </a:lnTo>
                  <a:lnTo>
                    <a:pt x="22" y="108"/>
                  </a:lnTo>
                  <a:lnTo>
                    <a:pt x="34" y="92"/>
                  </a:lnTo>
                  <a:lnTo>
                    <a:pt x="46" y="7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74" y="46"/>
                  </a:lnTo>
                  <a:lnTo>
                    <a:pt x="92" y="34"/>
                  </a:lnTo>
                  <a:lnTo>
                    <a:pt x="108" y="22"/>
                  </a:lnTo>
                  <a:lnTo>
                    <a:pt x="128" y="14"/>
                  </a:lnTo>
                  <a:lnTo>
                    <a:pt x="146" y="8"/>
                  </a:lnTo>
                  <a:lnTo>
                    <a:pt x="164" y="4"/>
                  </a:lnTo>
                  <a:lnTo>
                    <a:pt x="184" y="0"/>
                  </a:lnTo>
                  <a:lnTo>
                    <a:pt x="204" y="0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2" y="8"/>
                  </a:lnTo>
                  <a:lnTo>
                    <a:pt x="282" y="14"/>
                  </a:lnTo>
                  <a:lnTo>
                    <a:pt x="300" y="22"/>
                  </a:lnTo>
                  <a:lnTo>
                    <a:pt x="316" y="34"/>
                  </a:lnTo>
                  <a:lnTo>
                    <a:pt x="334" y="46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62" y="74"/>
                  </a:lnTo>
                  <a:lnTo>
                    <a:pt x="376" y="92"/>
                  </a:lnTo>
                  <a:lnTo>
                    <a:pt x="386" y="108"/>
                  </a:lnTo>
                  <a:lnTo>
                    <a:pt x="394" y="128"/>
                  </a:lnTo>
                  <a:lnTo>
                    <a:pt x="400" y="146"/>
                  </a:lnTo>
                  <a:lnTo>
                    <a:pt x="406" y="164"/>
                  </a:lnTo>
                  <a:lnTo>
                    <a:pt x="408" y="184"/>
                  </a:lnTo>
                  <a:lnTo>
                    <a:pt x="408" y="204"/>
                  </a:lnTo>
                  <a:lnTo>
                    <a:pt x="408" y="224"/>
                  </a:lnTo>
                  <a:lnTo>
                    <a:pt x="406" y="244"/>
                  </a:lnTo>
                  <a:lnTo>
                    <a:pt x="400" y="262"/>
                  </a:lnTo>
                  <a:lnTo>
                    <a:pt x="394" y="282"/>
                  </a:lnTo>
                  <a:lnTo>
                    <a:pt x="386" y="300"/>
                  </a:lnTo>
                  <a:lnTo>
                    <a:pt x="376" y="316"/>
                  </a:lnTo>
                  <a:lnTo>
                    <a:pt x="362" y="334"/>
                  </a:lnTo>
                  <a:lnTo>
                    <a:pt x="348" y="3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91"/>
            <p:cNvSpPr>
              <a:spLocks/>
            </p:cNvSpPr>
            <p:nvPr/>
          </p:nvSpPr>
          <p:spPr bwMode="auto">
            <a:xfrm>
              <a:off x="9090316" y="2585097"/>
              <a:ext cx="235805" cy="235797"/>
            </a:xfrm>
            <a:custGeom>
              <a:avLst/>
              <a:gdLst>
                <a:gd name="T0" fmla="*/ 332 w 390"/>
                <a:gd name="T1" fmla="*/ 390 h 390"/>
                <a:gd name="T2" fmla="*/ 332 w 390"/>
                <a:gd name="T3" fmla="*/ 390 h 390"/>
                <a:gd name="T4" fmla="*/ 356 w 390"/>
                <a:gd name="T5" fmla="*/ 332 h 390"/>
                <a:gd name="T6" fmla="*/ 372 w 390"/>
                <a:gd name="T7" fmla="*/ 278 h 390"/>
                <a:gd name="T8" fmla="*/ 380 w 390"/>
                <a:gd name="T9" fmla="*/ 252 h 390"/>
                <a:gd name="T10" fmla="*/ 384 w 390"/>
                <a:gd name="T11" fmla="*/ 226 h 390"/>
                <a:gd name="T12" fmla="*/ 388 w 390"/>
                <a:gd name="T13" fmla="*/ 202 h 390"/>
                <a:gd name="T14" fmla="*/ 390 w 390"/>
                <a:gd name="T15" fmla="*/ 180 h 390"/>
                <a:gd name="T16" fmla="*/ 390 w 390"/>
                <a:gd name="T17" fmla="*/ 158 h 390"/>
                <a:gd name="T18" fmla="*/ 390 w 390"/>
                <a:gd name="T19" fmla="*/ 138 h 390"/>
                <a:gd name="T20" fmla="*/ 388 w 390"/>
                <a:gd name="T21" fmla="*/ 118 h 390"/>
                <a:gd name="T22" fmla="*/ 382 w 390"/>
                <a:gd name="T23" fmla="*/ 100 h 390"/>
                <a:gd name="T24" fmla="*/ 378 w 390"/>
                <a:gd name="T25" fmla="*/ 82 h 390"/>
                <a:gd name="T26" fmla="*/ 370 w 390"/>
                <a:gd name="T27" fmla="*/ 68 h 390"/>
                <a:gd name="T28" fmla="*/ 360 w 390"/>
                <a:gd name="T29" fmla="*/ 54 h 390"/>
                <a:gd name="T30" fmla="*/ 350 w 390"/>
                <a:gd name="T31" fmla="*/ 40 h 390"/>
                <a:gd name="T32" fmla="*/ 350 w 390"/>
                <a:gd name="T33" fmla="*/ 40 h 390"/>
                <a:gd name="T34" fmla="*/ 336 w 390"/>
                <a:gd name="T35" fmla="*/ 30 h 390"/>
                <a:gd name="T36" fmla="*/ 322 w 390"/>
                <a:gd name="T37" fmla="*/ 20 h 390"/>
                <a:gd name="T38" fmla="*/ 308 w 390"/>
                <a:gd name="T39" fmla="*/ 14 h 390"/>
                <a:gd name="T40" fmla="*/ 290 w 390"/>
                <a:gd name="T41" fmla="*/ 8 h 390"/>
                <a:gd name="T42" fmla="*/ 272 w 390"/>
                <a:gd name="T43" fmla="*/ 2 h 390"/>
                <a:gd name="T44" fmla="*/ 252 w 390"/>
                <a:gd name="T45" fmla="*/ 0 h 390"/>
                <a:gd name="T46" fmla="*/ 232 w 390"/>
                <a:gd name="T47" fmla="*/ 0 h 390"/>
                <a:gd name="T48" fmla="*/ 210 w 390"/>
                <a:gd name="T49" fmla="*/ 0 h 390"/>
                <a:gd name="T50" fmla="*/ 188 w 390"/>
                <a:gd name="T51" fmla="*/ 2 h 390"/>
                <a:gd name="T52" fmla="*/ 164 w 390"/>
                <a:gd name="T53" fmla="*/ 6 h 390"/>
                <a:gd name="T54" fmla="*/ 138 w 390"/>
                <a:gd name="T55" fmla="*/ 10 h 390"/>
                <a:gd name="T56" fmla="*/ 112 w 390"/>
                <a:gd name="T57" fmla="*/ 18 h 390"/>
                <a:gd name="T58" fmla="*/ 58 w 390"/>
                <a:gd name="T59" fmla="*/ 34 h 390"/>
                <a:gd name="T60" fmla="*/ 0 w 390"/>
                <a:gd name="T61" fmla="*/ 58 h 390"/>
                <a:gd name="T62" fmla="*/ 0 w 390"/>
                <a:gd name="T63" fmla="*/ 58 h 390"/>
                <a:gd name="T64" fmla="*/ 4 w 390"/>
                <a:gd name="T65" fmla="*/ 68 h 390"/>
                <a:gd name="T66" fmla="*/ 12 w 390"/>
                <a:gd name="T67" fmla="*/ 82 h 390"/>
                <a:gd name="T68" fmla="*/ 24 w 390"/>
                <a:gd name="T69" fmla="*/ 100 h 390"/>
                <a:gd name="T70" fmla="*/ 42 w 390"/>
                <a:gd name="T71" fmla="*/ 126 h 390"/>
                <a:gd name="T72" fmla="*/ 70 w 390"/>
                <a:gd name="T73" fmla="*/ 158 h 390"/>
                <a:gd name="T74" fmla="*/ 104 w 390"/>
                <a:gd name="T75" fmla="*/ 196 h 390"/>
                <a:gd name="T76" fmla="*/ 148 w 390"/>
                <a:gd name="T77" fmla="*/ 242 h 390"/>
                <a:gd name="T78" fmla="*/ 148 w 390"/>
                <a:gd name="T79" fmla="*/ 242 h 390"/>
                <a:gd name="T80" fmla="*/ 194 w 390"/>
                <a:gd name="T81" fmla="*/ 286 h 390"/>
                <a:gd name="T82" fmla="*/ 234 w 390"/>
                <a:gd name="T83" fmla="*/ 320 h 390"/>
                <a:gd name="T84" fmla="*/ 264 w 390"/>
                <a:gd name="T85" fmla="*/ 348 h 390"/>
                <a:gd name="T86" fmla="*/ 290 w 390"/>
                <a:gd name="T87" fmla="*/ 366 h 390"/>
                <a:gd name="T88" fmla="*/ 308 w 390"/>
                <a:gd name="T89" fmla="*/ 378 h 390"/>
                <a:gd name="T90" fmla="*/ 322 w 390"/>
                <a:gd name="T91" fmla="*/ 386 h 390"/>
                <a:gd name="T92" fmla="*/ 332 w 390"/>
                <a:gd name="T93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0" h="390">
                  <a:moveTo>
                    <a:pt x="332" y="390"/>
                  </a:moveTo>
                  <a:lnTo>
                    <a:pt x="332" y="390"/>
                  </a:lnTo>
                  <a:lnTo>
                    <a:pt x="356" y="332"/>
                  </a:lnTo>
                  <a:lnTo>
                    <a:pt x="372" y="278"/>
                  </a:lnTo>
                  <a:lnTo>
                    <a:pt x="380" y="252"/>
                  </a:lnTo>
                  <a:lnTo>
                    <a:pt x="384" y="226"/>
                  </a:lnTo>
                  <a:lnTo>
                    <a:pt x="388" y="202"/>
                  </a:lnTo>
                  <a:lnTo>
                    <a:pt x="390" y="180"/>
                  </a:lnTo>
                  <a:lnTo>
                    <a:pt x="390" y="158"/>
                  </a:lnTo>
                  <a:lnTo>
                    <a:pt x="390" y="138"/>
                  </a:lnTo>
                  <a:lnTo>
                    <a:pt x="388" y="118"/>
                  </a:lnTo>
                  <a:lnTo>
                    <a:pt x="382" y="100"/>
                  </a:lnTo>
                  <a:lnTo>
                    <a:pt x="378" y="82"/>
                  </a:lnTo>
                  <a:lnTo>
                    <a:pt x="370" y="68"/>
                  </a:lnTo>
                  <a:lnTo>
                    <a:pt x="360" y="54"/>
                  </a:lnTo>
                  <a:lnTo>
                    <a:pt x="350" y="40"/>
                  </a:lnTo>
                  <a:lnTo>
                    <a:pt x="350" y="40"/>
                  </a:lnTo>
                  <a:lnTo>
                    <a:pt x="336" y="30"/>
                  </a:lnTo>
                  <a:lnTo>
                    <a:pt x="322" y="20"/>
                  </a:lnTo>
                  <a:lnTo>
                    <a:pt x="308" y="14"/>
                  </a:lnTo>
                  <a:lnTo>
                    <a:pt x="290" y="8"/>
                  </a:lnTo>
                  <a:lnTo>
                    <a:pt x="272" y="2"/>
                  </a:lnTo>
                  <a:lnTo>
                    <a:pt x="252" y="0"/>
                  </a:lnTo>
                  <a:lnTo>
                    <a:pt x="232" y="0"/>
                  </a:lnTo>
                  <a:lnTo>
                    <a:pt x="210" y="0"/>
                  </a:lnTo>
                  <a:lnTo>
                    <a:pt x="188" y="2"/>
                  </a:lnTo>
                  <a:lnTo>
                    <a:pt x="164" y="6"/>
                  </a:lnTo>
                  <a:lnTo>
                    <a:pt x="138" y="10"/>
                  </a:lnTo>
                  <a:lnTo>
                    <a:pt x="112" y="18"/>
                  </a:lnTo>
                  <a:lnTo>
                    <a:pt x="58" y="3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68"/>
                  </a:lnTo>
                  <a:lnTo>
                    <a:pt x="12" y="82"/>
                  </a:lnTo>
                  <a:lnTo>
                    <a:pt x="24" y="100"/>
                  </a:lnTo>
                  <a:lnTo>
                    <a:pt x="42" y="126"/>
                  </a:lnTo>
                  <a:lnTo>
                    <a:pt x="70" y="158"/>
                  </a:lnTo>
                  <a:lnTo>
                    <a:pt x="104" y="196"/>
                  </a:lnTo>
                  <a:lnTo>
                    <a:pt x="148" y="242"/>
                  </a:lnTo>
                  <a:lnTo>
                    <a:pt x="148" y="242"/>
                  </a:lnTo>
                  <a:lnTo>
                    <a:pt x="194" y="286"/>
                  </a:lnTo>
                  <a:lnTo>
                    <a:pt x="234" y="320"/>
                  </a:lnTo>
                  <a:lnTo>
                    <a:pt x="264" y="348"/>
                  </a:lnTo>
                  <a:lnTo>
                    <a:pt x="290" y="366"/>
                  </a:lnTo>
                  <a:lnTo>
                    <a:pt x="308" y="378"/>
                  </a:lnTo>
                  <a:lnTo>
                    <a:pt x="322" y="386"/>
                  </a:lnTo>
                  <a:lnTo>
                    <a:pt x="332" y="39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92"/>
            <p:cNvSpPr>
              <a:spLocks/>
            </p:cNvSpPr>
            <p:nvPr/>
          </p:nvSpPr>
          <p:spPr bwMode="auto">
            <a:xfrm>
              <a:off x="9090316" y="2585097"/>
              <a:ext cx="235805" cy="235797"/>
            </a:xfrm>
            <a:custGeom>
              <a:avLst/>
              <a:gdLst>
                <a:gd name="T0" fmla="*/ 332 w 390"/>
                <a:gd name="T1" fmla="*/ 390 h 390"/>
                <a:gd name="T2" fmla="*/ 332 w 390"/>
                <a:gd name="T3" fmla="*/ 390 h 390"/>
                <a:gd name="T4" fmla="*/ 356 w 390"/>
                <a:gd name="T5" fmla="*/ 332 h 390"/>
                <a:gd name="T6" fmla="*/ 372 w 390"/>
                <a:gd name="T7" fmla="*/ 278 h 390"/>
                <a:gd name="T8" fmla="*/ 380 w 390"/>
                <a:gd name="T9" fmla="*/ 252 h 390"/>
                <a:gd name="T10" fmla="*/ 384 w 390"/>
                <a:gd name="T11" fmla="*/ 226 h 390"/>
                <a:gd name="T12" fmla="*/ 388 w 390"/>
                <a:gd name="T13" fmla="*/ 202 h 390"/>
                <a:gd name="T14" fmla="*/ 390 w 390"/>
                <a:gd name="T15" fmla="*/ 180 h 390"/>
                <a:gd name="T16" fmla="*/ 390 w 390"/>
                <a:gd name="T17" fmla="*/ 158 h 390"/>
                <a:gd name="T18" fmla="*/ 390 w 390"/>
                <a:gd name="T19" fmla="*/ 138 h 390"/>
                <a:gd name="T20" fmla="*/ 388 w 390"/>
                <a:gd name="T21" fmla="*/ 118 h 390"/>
                <a:gd name="T22" fmla="*/ 382 w 390"/>
                <a:gd name="T23" fmla="*/ 100 h 390"/>
                <a:gd name="T24" fmla="*/ 378 w 390"/>
                <a:gd name="T25" fmla="*/ 82 h 390"/>
                <a:gd name="T26" fmla="*/ 370 w 390"/>
                <a:gd name="T27" fmla="*/ 68 h 390"/>
                <a:gd name="T28" fmla="*/ 360 w 390"/>
                <a:gd name="T29" fmla="*/ 54 h 390"/>
                <a:gd name="T30" fmla="*/ 350 w 390"/>
                <a:gd name="T31" fmla="*/ 40 h 390"/>
                <a:gd name="T32" fmla="*/ 350 w 390"/>
                <a:gd name="T33" fmla="*/ 40 h 390"/>
                <a:gd name="T34" fmla="*/ 336 w 390"/>
                <a:gd name="T35" fmla="*/ 30 h 390"/>
                <a:gd name="T36" fmla="*/ 322 w 390"/>
                <a:gd name="T37" fmla="*/ 20 h 390"/>
                <a:gd name="T38" fmla="*/ 308 w 390"/>
                <a:gd name="T39" fmla="*/ 14 h 390"/>
                <a:gd name="T40" fmla="*/ 290 w 390"/>
                <a:gd name="T41" fmla="*/ 8 h 390"/>
                <a:gd name="T42" fmla="*/ 272 w 390"/>
                <a:gd name="T43" fmla="*/ 2 h 390"/>
                <a:gd name="T44" fmla="*/ 252 w 390"/>
                <a:gd name="T45" fmla="*/ 0 h 390"/>
                <a:gd name="T46" fmla="*/ 232 w 390"/>
                <a:gd name="T47" fmla="*/ 0 h 390"/>
                <a:gd name="T48" fmla="*/ 210 w 390"/>
                <a:gd name="T49" fmla="*/ 0 h 390"/>
                <a:gd name="T50" fmla="*/ 188 w 390"/>
                <a:gd name="T51" fmla="*/ 2 h 390"/>
                <a:gd name="T52" fmla="*/ 164 w 390"/>
                <a:gd name="T53" fmla="*/ 6 h 390"/>
                <a:gd name="T54" fmla="*/ 138 w 390"/>
                <a:gd name="T55" fmla="*/ 10 h 390"/>
                <a:gd name="T56" fmla="*/ 112 w 390"/>
                <a:gd name="T57" fmla="*/ 18 h 390"/>
                <a:gd name="T58" fmla="*/ 58 w 390"/>
                <a:gd name="T59" fmla="*/ 34 h 390"/>
                <a:gd name="T60" fmla="*/ 0 w 390"/>
                <a:gd name="T61" fmla="*/ 58 h 390"/>
                <a:gd name="T62" fmla="*/ 0 w 390"/>
                <a:gd name="T63" fmla="*/ 58 h 390"/>
                <a:gd name="T64" fmla="*/ 4 w 390"/>
                <a:gd name="T65" fmla="*/ 68 h 390"/>
                <a:gd name="T66" fmla="*/ 12 w 390"/>
                <a:gd name="T67" fmla="*/ 82 h 390"/>
                <a:gd name="T68" fmla="*/ 24 w 390"/>
                <a:gd name="T69" fmla="*/ 100 h 390"/>
                <a:gd name="T70" fmla="*/ 42 w 390"/>
                <a:gd name="T71" fmla="*/ 126 h 390"/>
                <a:gd name="T72" fmla="*/ 70 w 390"/>
                <a:gd name="T73" fmla="*/ 158 h 390"/>
                <a:gd name="T74" fmla="*/ 104 w 390"/>
                <a:gd name="T75" fmla="*/ 196 h 390"/>
                <a:gd name="T76" fmla="*/ 148 w 390"/>
                <a:gd name="T77" fmla="*/ 242 h 390"/>
                <a:gd name="T78" fmla="*/ 148 w 390"/>
                <a:gd name="T79" fmla="*/ 242 h 390"/>
                <a:gd name="T80" fmla="*/ 194 w 390"/>
                <a:gd name="T81" fmla="*/ 286 h 390"/>
                <a:gd name="T82" fmla="*/ 234 w 390"/>
                <a:gd name="T83" fmla="*/ 320 h 390"/>
                <a:gd name="T84" fmla="*/ 264 w 390"/>
                <a:gd name="T85" fmla="*/ 348 h 390"/>
                <a:gd name="T86" fmla="*/ 290 w 390"/>
                <a:gd name="T87" fmla="*/ 366 h 390"/>
                <a:gd name="T88" fmla="*/ 308 w 390"/>
                <a:gd name="T89" fmla="*/ 378 h 390"/>
                <a:gd name="T90" fmla="*/ 322 w 390"/>
                <a:gd name="T91" fmla="*/ 386 h 390"/>
                <a:gd name="T92" fmla="*/ 332 w 390"/>
                <a:gd name="T93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0" h="390">
                  <a:moveTo>
                    <a:pt x="332" y="390"/>
                  </a:moveTo>
                  <a:lnTo>
                    <a:pt x="332" y="390"/>
                  </a:lnTo>
                  <a:lnTo>
                    <a:pt x="356" y="332"/>
                  </a:lnTo>
                  <a:lnTo>
                    <a:pt x="372" y="278"/>
                  </a:lnTo>
                  <a:lnTo>
                    <a:pt x="380" y="252"/>
                  </a:lnTo>
                  <a:lnTo>
                    <a:pt x="384" y="226"/>
                  </a:lnTo>
                  <a:lnTo>
                    <a:pt x="388" y="202"/>
                  </a:lnTo>
                  <a:lnTo>
                    <a:pt x="390" y="180"/>
                  </a:lnTo>
                  <a:lnTo>
                    <a:pt x="390" y="158"/>
                  </a:lnTo>
                  <a:lnTo>
                    <a:pt x="390" y="138"/>
                  </a:lnTo>
                  <a:lnTo>
                    <a:pt x="388" y="118"/>
                  </a:lnTo>
                  <a:lnTo>
                    <a:pt x="382" y="100"/>
                  </a:lnTo>
                  <a:lnTo>
                    <a:pt x="378" y="82"/>
                  </a:lnTo>
                  <a:lnTo>
                    <a:pt x="370" y="68"/>
                  </a:lnTo>
                  <a:lnTo>
                    <a:pt x="360" y="54"/>
                  </a:lnTo>
                  <a:lnTo>
                    <a:pt x="350" y="40"/>
                  </a:lnTo>
                  <a:lnTo>
                    <a:pt x="350" y="40"/>
                  </a:lnTo>
                  <a:lnTo>
                    <a:pt x="336" y="30"/>
                  </a:lnTo>
                  <a:lnTo>
                    <a:pt x="322" y="20"/>
                  </a:lnTo>
                  <a:lnTo>
                    <a:pt x="308" y="14"/>
                  </a:lnTo>
                  <a:lnTo>
                    <a:pt x="290" y="8"/>
                  </a:lnTo>
                  <a:lnTo>
                    <a:pt x="272" y="2"/>
                  </a:lnTo>
                  <a:lnTo>
                    <a:pt x="252" y="0"/>
                  </a:lnTo>
                  <a:lnTo>
                    <a:pt x="232" y="0"/>
                  </a:lnTo>
                  <a:lnTo>
                    <a:pt x="210" y="0"/>
                  </a:lnTo>
                  <a:lnTo>
                    <a:pt x="188" y="2"/>
                  </a:lnTo>
                  <a:lnTo>
                    <a:pt x="164" y="6"/>
                  </a:lnTo>
                  <a:lnTo>
                    <a:pt x="138" y="10"/>
                  </a:lnTo>
                  <a:lnTo>
                    <a:pt x="112" y="18"/>
                  </a:lnTo>
                  <a:lnTo>
                    <a:pt x="58" y="3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68"/>
                  </a:lnTo>
                  <a:lnTo>
                    <a:pt x="12" y="82"/>
                  </a:lnTo>
                  <a:lnTo>
                    <a:pt x="24" y="100"/>
                  </a:lnTo>
                  <a:lnTo>
                    <a:pt x="42" y="126"/>
                  </a:lnTo>
                  <a:lnTo>
                    <a:pt x="70" y="158"/>
                  </a:lnTo>
                  <a:lnTo>
                    <a:pt x="104" y="196"/>
                  </a:lnTo>
                  <a:lnTo>
                    <a:pt x="148" y="242"/>
                  </a:lnTo>
                  <a:lnTo>
                    <a:pt x="148" y="242"/>
                  </a:lnTo>
                  <a:lnTo>
                    <a:pt x="194" y="286"/>
                  </a:lnTo>
                  <a:lnTo>
                    <a:pt x="234" y="320"/>
                  </a:lnTo>
                  <a:lnTo>
                    <a:pt x="264" y="348"/>
                  </a:lnTo>
                  <a:lnTo>
                    <a:pt x="290" y="366"/>
                  </a:lnTo>
                  <a:lnTo>
                    <a:pt x="308" y="378"/>
                  </a:lnTo>
                  <a:lnTo>
                    <a:pt x="322" y="386"/>
                  </a:lnTo>
                  <a:lnTo>
                    <a:pt x="332" y="3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93"/>
            <p:cNvSpPr>
              <a:spLocks/>
            </p:cNvSpPr>
            <p:nvPr/>
          </p:nvSpPr>
          <p:spPr bwMode="auto">
            <a:xfrm>
              <a:off x="8401041" y="3109896"/>
              <a:ext cx="400263" cy="400250"/>
            </a:xfrm>
            <a:custGeom>
              <a:avLst/>
              <a:gdLst>
                <a:gd name="T0" fmla="*/ 292 w 662"/>
                <a:gd name="T1" fmla="*/ 290 h 662"/>
                <a:gd name="T2" fmla="*/ 292 w 662"/>
                <a:gd name="T3" fmla="*/ 290 h 662"/>
                <a:gd name="T4" fmla="*/ 226 w 662"/>
                <a:gd name="T5" fmla="*/ 358 h 662"/>
                <a:gd name="T6" fmla="*/ 168 w 662"/>
                <a:gd name="T7" fmla="*/ 422 h 662"/>
                <a:gd name="T8" fmla="*/ 116 w 662"/>
                <a:gd name="T9" fmla="*/ 480 h 662"/>
                <a:gd name="T10" fmla="*/ 72 w 662"/>
                <a:gd name="T11" fmla="*/ 534 h 662"/>
                <a:gd name="T12" fmla="*/ 38 w 662"/>
                <a:gd name="T13" fmla="*/ 580 h 662"/>
                <a:gd name="T14" fmla="*/ 14 w 662"/>
                <a:gd name="T15" fmla="*/ 618 h 662"/>
                <a:gd name="T16" fmla="*/ 6 w 662"/>
                <a:gd name="T17" fmla="*/ 632 h 662"/>
                <a:gd name="T18" fmla="*/ 2 w 662"/>
                <a:gd name="T19" fmla="*/ 644 h 662"/>
                <a:gd name="T20" fmla="*/ 0 w 662"/>
                <a:gd name="T21" fmla="*/ 654 h 662"/>
                <a:gd name="T22" fmla="*/ 4 w 662"/>
                <a:gd name="T23" fmla="*/ 658 h 662"/>
                <a:gd name="T24" fmla="*/ 4 w 662"/>
                <a:gd name="T25" fmla="*/ 658 h 662"/>
                <a:gd name="T26" fmla="*/ 10 w 662"/>
                <a:gd name="T27" fmla="*/ 662 h 662"/>
                <a:gd name="T28" fmla="*/ 18 w 662"/>
                <a:gd name="T29" fmla="*/ 660 h 662"/>
                <a:gd name="T30" fmla="*/ 30 w 662"/>
                <a:gd name="T31" fmla="*/ 656 h 662"/>
                <a:gd name="T32" fmla="*/ 44 w 662"/>
                <a:gd name="T33" fmla="*/ 648 h 662"/>
                <a:gd name="T34" fmla="*/ 82 w 662"/>
                <a:gd name="T35" fmla="*/ 624 h 662"/>
                <a:gd name="T36" fmla="*/ 128 w 662"/>
                <a:gd name="T37" fmla="*/ 590 h 662"/>
                <a:gd name="T38" fmla="*/ 182 w 662"/>
                <a:gd name="T39" fmla="*/ 546 h 662"/>
                <a:gd name="T40" fmla="*/ 240 w 662"/>
                <a:gd name="T41" fmla="*/ 494 h 662"/>
                <a:gd name="T42" fmla="*/ 304 w 662"/>
                <a:gd name="T43" fmla="*/ 436 h 662"/>
                <a:gd name="T44" fmla="*/ 372 w 662"/>
                <a:gd name="T45" fmla="*/ 370 h 662"/>
                <a:gd name="T46" fmla="*/ 372 w 662"/>
                <a:gd name="T47" fmla="*/ 370 h 662"/>
                <a:gd name="T48" fmla="*/ 438 w 662"/>
                <a:gd name="T49" fmla="*/ 304 h 662"/>
                <a:gd name="T50" fmla="*/ 496 w 662"/>
                <a:gd name="T51" fmla="*/ 240 h 662"/>
                <a:gd name="T52" fmla="*/ 548 w 662"/>
                <a:gd name="T53" fmla="*/ 180 h 662"/>
                <a:gd name="T54" fmla="*/ 592 w 662"/>
                <a:gd name="T55" fmla="*/ 126 h 662"/>
                <a:gd name="T56" fmla="*/ 626 w 662"/>
                <a:gd name="T57" fmla="*/ 80 h 662"/>
                <a:gd name="T58" fmla="*/ 650 w 662"/>
                <a:gd name="T59" fmla="*/ 44 h 662"/>
                <a:gd name="T60" fmla="*/ 658 w 662"/>
                <a:gd name="T61" fmla="*/ 28 h 662"/>
                <a:gd name="T62" fmla="*/ 662 w 662"/>
                <a:gd name="T63" fmla="*/ 16 h 662"/>
                <a:gd name="T64" fmla="*/ 662 w 662"/>
                <a:gd name="T65" fmla="*/ 8 h 662"/>
                <a:gd name="T66" fmla="*/ 660 w 662"/>
                <a:gd name="T67" fmla="*/ 2 h 662"/>
                <a:gd name="T68" fmla="*/ 660 w 662"/>
                <a:gd name="T69" fmla="*/ 2 h 662"/>
                <a:gd name="T70" fmla="*/ 654 w 662"/>
                <a:gd name="T71" fmla="*/ 0 h 662"/>
                <a:gd name="T72" fmla="*/ 646 w 662"/>
                <a:gd name="T73" fmla="*/ 0 h 662"/>
                <a:gd name="T74" fmla="*/ 634 w 662"/>
                <a:gd name="T75" fmla="*/ 4 h 662"/>
                <a:gd name="T76" fmla="*/ 618 w 662"/>
                <a:gd name="T77" fmla="*/ 12 h 662"/>
                <a:gd name="T78" fmla="*/ 582 w 662"/>
                <a:gd name="T79" fmla="*/ 36 h 662"/>
                <a:gd name="T80" fmla="*/ 536 w 662"/>
                <a:gd name="T81" fmla="*/ 70 h 662"/>
                <a:gd name="T82" fmla="*/ 482 w 662"/>
                <a:gd name="T83" fmla="*/ 114 h 662"/>
                <a:gd name="T84" fmla="*/ 422 w 662"/>
                <a:gd name="T85" fmla="*/ 166 h 662"/>
                <a:gd name="T86" fmla="*/ 358 w 662"/>
                <a:gd name="T87" fmla="*/ 226 h 662"/>
                <a:gd name="T88" fmla="*/ 292 w 662"/>
                <a:gd name="T89" fmla="*/ 290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2" h="662">
                  <a:moveTo>
                    <a:pt x="292" y="290"/>
                  </a:moveTo>
                  <a:lnTo>
                    <a:pt x="292" y="290"/>
                  </a:lnTo>
                  <a:lnTo>
                    <a:pt x="226" y="358"/>
                  </a:lnTo>
                  <a:lnTo>
                    <a:pt x="168" y="422"/>
                  </a:lnTo>
                  <a:lnTo>
                    <a:pt x="116" y="480"/>
                  </a:lnTo>
                  <a:lnTo>
                    <a:pt x="72" y="534"/>
                  </a:lnTo>
                  <a:lnTo>
                    <a:pt x="38" y="580"/>
                  </a:lnTo>
                  <a:lnTo>
                    <a:pt x="14" y="618"/>
                  </a:lnTo>
                  <a:lnTo>
                    <a:pt x="6" y="632"/>
                  </a:lnTo>
                  <a:lnTo>
                    <a:pt x="2" y="644"/>
                  </a:lnTo>
                  <a:lnTo>
                    <a:pt x="0" y="654"/>
                  </a:lnTo>
                  <a:lnTo>
                    <a:pt x="4" y="658"/>
                  </a:lnTo>
                  <a:lnTo>
                    <a:pt x="4" y="658"/>
                  </a:lnTo>
                  <a:lnTo>
                    <a:pt x="10" y="662"/>
                  </a:lnTo>
                  <a:lnTo>
                    <a:pt x="18" y="660"/>
                  </a:lnTo>
                  <a:lnTo>
                    <a:pt x="30" y="656"/>
                  </a:lnTo>
                  <a:lnTo>
                    <a:pt x="44" y="648"/>
                  </a:lnTo>
                  <a:lnTo>
                    <a:pt x="82" y="624"/>
                  </a:lnTo>
                  <a:lnTo>
                    <a:pt x="128" y="590"/>
                  </a:lnTo>
                  <a:lnTo>
                    <a:pt x="182" y="546"/>
                  </a:lnTo>
                  <a:lnTo>
                    <a:pt x="240" y="494"/>
                  </a:lnTo>
                  <a:lnTo>
                    <a:pt x="304" y="436"/>
                  </a:lnTo>
                  <a:lnTo>
                    <a:pt x="372" y="370"/>
                  </a:lnTo>
                  <a:lnTo>
                    <a:pt x="372" y="370"/>
                  </a:lnTo>
                  <a:lnTo>
                    <a:pt x="438" y="304"/>
                  </a:lnTo>
                  <a:lnTo>
                    <a:pt x="496" y="240"/>
                  </a:lnTo>
                  <a:lnTo>
                    <a:pt x="548" y="180"/>
                  </a:lnTo>
                  <a:lnTo>
                    <a:pt x="592" y="126"/>
                  </a:lnTo>
                  <a:lnTo>
                    <a:pt x="626" y="80"/>
                  </a:lnTo>
                  <a:lnTo>
                    <a:pt x="650" y="44"/>
                  </a:lnTo>
                  <a:lnTo>
                    <a:pt x="658" y="28"/>
                  </a:lnTo>
                  <a:lnTo>
                    <a:pt x="662" y="16"/>
                  </a:lnTo>
                  <a:lnTo>
                    <a:pt x="662" y="8"/>
                  </a:lnTo>
                  <a:lnTo>
                    <a:pt x="660" y="2"/>
                  </a:lnTo>
                  <a:lnTo>
                    <a:pt x="660" y="2"/>
                  </a:lnTo>
                  <a:lnTo>
                    <a:pt x="654" y="0"/>
                  </a:lnTo>
                  <a:lnTo>
                    <a:pt x="646" y="0"/>
                  </a:lnTo>
                  <a:lnTo>
                    <a:pt x="634" y="4"/>
                  </a:lnTo>
                  <a:lnTo>
                    <a:pt x="618" y="12"/>
                  </a:lnTo>
                  <a:lnTo>
                    <a:pt x="582" y="36"/>
                  </a:lnTo>
                  <a:lnTo>
                    <a:pt x="536" y="70"/>
                  </a:lnTo>
                  <a:lnTo>
                    <a:pt x="482" y="114"/>
                  </a:lnTo>
                  <a:lnTo>
                    <a:pt x="422" y="166"/>
                  </a:lnTo>
                  <a:lnTo>
                    <a:pt x="358" y="226"/>
                  </a:lnTo>
                  <a:lnTo>
                    <a:pt x="292" y="29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4"/>
            <p:cNvSpPr>
              <a:spLocks/>
            </p:cNvSpPr>
            <p:nvPr/>
          </p:nvSpPr>
          <p:spPr bwMode="auto">
            <a:xfrm>
              <a:off x="8401041" y="3109896"/>
              <a:ext cx="400263" cy="400250"/>
            </a:xfrm>
            <a:custGeom>
              <a:avLst/>
              <a:gdLst>
                <a:gd name="T0" fmla="*/ 292 w 662"/>
                <a:gd name="T1" fmla="*/ 290 h 662"/>
                <a:gd name="T2" fmla="*/ 292 w 662"/>
                <a:gd name="T3" fmla="*/ 290 h 662"/>
                <a:gd name="T4" fmla="*/ 226 w 662"/>
                <a:gd name="T5" fmla="*/ 358 h 662"/>
                <a:gd name="T6" fmla="*/ 168 w 662"/>
                <a:gd name="T7" fmla="*/ 422 h 662"/>
                <a:gd name="T8" fmla="*/ 116 w 662"/>
                <a:gd name="T9" fmla="*/ 480 h 662"/>
                <a:gd name="T10" fmla="*/ 72 w 662"/>
                <a:gd name="T11" fmla="*/ 534 h 662"/>
                <a:gd name="T12" fmla="*/ 38 w 662"/>
                <a:gd name="T13" fmla="*/ 580 h 662"/>
                <a:gd name="T14" fmla="*/ 14 w 662"/>
                <a:gd name="T15" fmla="*/ 618 h 662"/>
                <a:gd name="T16" fmla="*/ 6 w 662"/>
                <a:gd name="T17" fmla="*/ 632 h 662"/>
                <a:gd name="T18" fmla="*/ 2 w 662"/>
                <a:gd name="T19" fmla="*/ 644 h 662"/>
                <a:gd name="T20" fmla="*/ 0 w 662"/>
                <a:gd name="T21" fmla="*/ 654 h 662"/>
                <a:gd name="T22" fmla="*/ 4 w 662"/>
                <a:gd name="T23" fmla="*/ 658 h 662"/>
                <a:gd name="T24" fmla="*/ 4 w 662"/>
                <a:gd name="T25" fmla="*/ 658 h 662"/>
                <a:gd name="T26" fmla="*/ 10 w 662"/>
                <a:gd name="T27" fmla="*/ 662 h 662"/>
                <a:gd name="T28" fmla="*/ 18 w 662"/>
                <a:gd name="T29" fmla="*/ 660 h 662"/>
                <a:gd name="T30" fmla="*/ 30 w 662"/>
                <a:gd name="T31" fmla="*/ 656 h 662"/>
                <a:gd name="T32" fmla="*/ 44 w 662"/>
                <a:gd name="T33" fmla="*/ 648 h 662"/>
                <a:gd name="T34" fmla="*/ 82 w 662"/>
                <a:gd name="T35" fmla="*/ 624 h 662"/>
                <a:gd name="T36" fmla="*/ 128 w 662"/>
                <a:gd name="T37" fmla="*/ 590 h 662"/>
                <a:gd name="T38" fmla="*/ 182 w 662"/>
                <a:gd name="T39" fmla="*/ 546 h 662"/>
                <a:gd name="T40" fmla="*/ 240 w 662"/>
                <a:gd name="T41" fmla="*/ 494 h 662"/>
                <a:gd name="T42" fmla="*/ 304 w 662"/>
                <a:gd name="T43" fmla="*/ 436 h 662"/>
                <a:gd name="T44" fmla="*/ 372 w 662"/>
                <a:gd name="T45" fmla="*/ 370 h 662"/>
                <a:gd name="T46" fmla="*/ 372 w 662"/>
                <a:gd name="T47" fmla="*/ 370 h 662"/>
                <a:gd name="T48" fmla="*/ 438 w 662"/>
                <a:gd name="T49" fmla="*/ 304 h 662"/>
                <a:gd name="T50" fmla="*/ 496 w 662"/>
                <a:gd name="T51" fmla="*/ 240 h 662"/>
                <a:gd name="T52" fmla="*/ 548 w 662"/>
                <a:gd name="T53" fmla="*/ 180 h 662"/>
                <a:gd name="T54" fmla="*/ 592 w 662"/>
                <a:gd name="T55" fmla="*/ 126 h 662"/>
                <a:gd name="T56" fmla="*/ 626 w 662"/>
                <a:gd name="T57" fmla="*/ 80 h 662"/>
                <a:gd name="T58" fmla="*/ 650 w 662"/>
                <a:gd name="T59" fmla="*/ 44 h 662"/>
                <a:gd name="T60" fmla="*/ 658 w 662"/>
                <a:gd name="T61" fmla="*/ 28 h 662"/>
                <a:gd name="T62" fmla="*/ 662 w 662"/>
                <a:gd name="T63" fmla="*/ 16 h 662"/>
                <a:gd name="T64" fmla="*/ 662 w 662"/>
                <a:gd name="T65" fmla="*/ 8 h 662"/>
                <a:gd name="T66" fmla="*/ 660 w 662"/>
                <a:gd name="T67" fmla="*/ 2 h 662"/>
                <a:gd name="T68" fmla="*/ 660 w 662"/>
                <a:gd name="T69" fmla="*/ 2 h 662"/>
                <a:gd name="T70" fmla="*/ 654 w 662"/>
                <a:gd name="T71" fmla="*/ 0 h 662"/>
                <a:gd name="T72" fmla="*/ 646 w 662"/>
                <a:gd name="T73" fmla="*/ 0 h 662"/>
                <a:gd name="T74" fmla="*/ 634 w 662"/>
                <a:gd name="T75" fmla="*/ 4 h 662"/>
                <a:gd name="T76" fmla="*/ 618 w 662"/>
                <a:gd name="T77" fmla="*/ 12 h 662"/>
                <a:gd name="T78" fmla="*/ 582 w 662"/>
                <a:gd name="T79" fmla="*/ 36 h 662"/>
                <a:gd name="T80" fmla="*/ 536 w 662"/>
                <a:gd name="T81" fmla="*/ 70 h 662"/>
                <a:gd name="T82" fmla="*/ 482 w 662"/>
                <a:gd name="T83" fmla="*/ 114 h 662"/>
                <a:gd name="T84" fmla="*/ 422 w 662"/>
                <a:gd name="T85" fmla="*/ 166 h 662"/>
                <a:gd name="T86" fmla="*/ 358 w 662"/>
                <a:gd name="T87" fmla="*/ 226 h 662"/>
                <a:gd name="T88" fmla="*/ 292 w 662"/>
                <a:gd name="T89" fmla="*/ 290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2" h="662">
                  <a:moveTo>
                    <a:pt x="292" y="290"/>
                  </a:moveTo>
                  <a:lnTo>
                    <a:pt x="292" y="290"/>
                  </a:lnTo>
                  <a:lnTo>
                    <a:pt x="226" y="358"/>
                  </a:lnTo>
                  <a:lnTo>
                    <a:pt x="168" y="422"/>
                  </a:lnTo>
                  <a:lnTo>
                    <a:pt x="116" y="480"/>
                  </a:lnTo>
                  <a:lnTo>
                    <a:pt x="72" y="534"/>
                  </a:lnTo>
                  <a:lnTo>
                    <a:pt x="38" y="580"/>
                  </a:lnTo>
                  <a:lnTo>
                    <a:pt x="14" y="618"/>
                  </a:lnTo>
                  <a:lnTo>
                    <a:pt x="6" y="632"/>
                  </a:lnTo>
                  <a:lnTo>
                    <a:pt x="2" y="644"/>
                  </a:lnTo>
                  <a:lnTo>
                    <a:pt x="0" y="654"/>
                  </a:lnTo>
                  <a:lnTo>
                    <a:pt x="4" y="658"/>
                  </a:lnTo>
                  <a:lnTo>
                    <a:pt x="4" y="658"/>
                  </a:lnTo>
                  <a:lnTo>
                    <a:pt x="10" y="662"/>
                  </a:lnTo>
                  <a:lnTo>
                    <a:pt x="18" y="660"/>
                  </a:lnTo>
                  <a:lnTo>
                    <a:pt x="30" y="656"/>
                  </a:lnTo>
                  <a:lnTo>
                    <a:pt x="44" y="648"/>
                  </a:lnTo>
                  <a:lnTo>
                    <a:pt x="82" y="624"/>
                  </a:lnTo>
                  <a:lnTo>
                    <a:pt x="128" y="590"/>
                  </a:lnTo>
                  <a:lnTo>
                    <a:pt x="182" y="546"/>
                  </a:lnTo>
                  <a:lnTo>
                    <a:pt x="240" y="494"/>
                  </a:lnTo>
                  <a:lnTo>
                    <a:pt x="304" y="436"/>
                  </a:lnTo>
                  <a:lnTo>
                    <a:pt x="372" y="370"/>
                  </a:lnTo>
                  <a:lnTo>
                    <a:pt x="372" y="370"/>
                  </a:lnTo>
                  <a:lnTo>
                    <a:pt x="438" y="304"/>
                  </a:lnTo>
                  <a:lnTo>
                    <a:pt x="496" y="240"/>
                  </a:lnTo>
                  <a:lnTo>
                    <a:pt x="548" y="180"/>
                  </a:lnTo>
                  <a:lnTo>
                    <a:pt x="592" y="126"/>
                  </a:lnTo>
                  <a:lnTo>
                    <a:pt x="626" y="80"/>
                  </a:lnTo>
                  <a:lnTo>
                    <a:pt x="650" y="44"/>
                  </a:lnTo>
                  <a:lnTo>
                    <a:pt x="658" y="28"/>
                  </a:lnTo>
                  <a:lnTo>
                    <a:pt x="662" y="16"/>
                  </a:lnTo>
                  <a:lnTo>
                    <a:pt x="662" y="8"/>
                  </a:lnTo>
                  <a:lnTo>
                    <a:pt x="660" y="2"/>
                  </a:lnTo>
                  <a:lnTo>
                    <a:pt x="660" y="2"/>
                  </a:lnTo>
                  <a:lnTo>
                    <a:pt x="654" y="0"/>
                  </a:lnTo>
                  <a:lnTo>
                    <a:pt x="646" y="0"/>
                  </a:lnTo>
                  <a:lnTo>
                    <a:pt x="634" y="4"/>
                  </a:lnTo>
                  <a:lnTo>
                    <a:pt x="618" y="12"/>
                  </a:lnTo>
                  <a:lnTo>
                    <a:pt x="582" y="36"/>
                  </a:lnTo>
                  <a:lnTo>
                    <a:pt x="536" y="70"/>
                  </a:lnTo>
                  <a:lnTo>
                    <a:pt x="482" y="114"/>
                  </a:lnTo>
                  <a:lnTo>
                    <a:pt x="422" y="166"/>
                  </a:lnTo>
                  <a:lnTo>
                    <a:pt x="358" y="226"/>
                  </a:lnTo>
                  <a:lnTo>
                    <a:pt x="292" y="2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5"/>
            <p:cNvSpPr>
              <a:spLocks/>
            </p:cNvSpPr>
            <p:nvPr/>
          </p:nvSpPr>
          <p:spPr bwMode="auto">
            <a:xfrm>
              <a:off x="8896835" y="2767688"/>
              <a:ext cx="246688" cy="246680"/>
            </a:xfrm>
            <a:custGeom>
              <a:avLst/>
              <a:gdLst>
                <a:gd name="T0" fmla="*/ 348 w 408"/>
                <a:gd name="T1" fmla="*/ 348 h 408"/>
                <a:gd name="T2" fmla="*/ 316 w 408"/>
                <a:gd name="T3" fmla="*/ 374 h 408"/>
                <a:gd name="T4" fmla="*/ 282 w 408"/>
                <a:gd name="T5" fmla="*/ 394 h 408"/>
                <a:gd name="T6" fmla="*/ 244 w 408"/>
                <a:gd name="T7" fmla="*/ 404 h 408"/>
                <a:gd name="T8" fmla="*/ 204 w 408"/>
                <a:gd name="T9" fmla="*/ 408 h 408"/>
                <a:gd name="T10" fmla="*/ 166 w 408"/>
                <a:gd name="T11" fmla="*/ 404 h 408"/>
                <a:gd name="T12" fmla="*/ 128 w 408"/>
                <a:gd name="T13" fmla="*/ 394 h 408"/>
                <a:gd name="T14" fmla="*/ 92 w 408"/>
                <a:gd name="T15" fmla="*/ 374 h 408"/>
                <a:gd name="T16" fmla="*/ 60 w 408"/>
                <a:gd name="T17" fmla="*/ 348 h 408"/>
                <a:gd name="T18" fmla="*/ 46 w 408"/>
                <a:gd name="T19" fmla="*/ 334 h 408"/>
                <a:gd name="T20" fmla="*/ 22 w 408"/>
                <a:gd name="T21" fmla="*/ 300 h 408"/>
                <a:gd name="T22" fmla="*/ 8 w 408"/>
                <a:gd name="T23" fmla="*/ 262 h 408"/>
                <a:gd name="T24" fmla="*/ 0 w 408"/>
                <a:gd name="T25" fmla="*/ 224 h 408"/>
                <a:gd name="T26" fmla="*/ 0 w 408"/>
                <a:gd name="T27" fmla="*/ 184 h 408"/>
                <a:gd name="T28" fmla="*/ 8 w 408"/>
                <a:gd name="T29" fmla="*/ 146 h 408"/>
                <a:gd name="T30" fmla="*/ 22 w 408"/>
                <a:gd name="T31" fmla="*/ 108 h 408"/>
                <a:gd name="T32" fmla="*/ 46 w 408"/>
                <a:gd name="T33" fmla="*/ 74 h 408"/>
                <a:gd name="T34" fmla="*/ 60 w 408"/>
                <a:gd name="T35" fmla="*/ 60 h 408"/>
                <a:gd name="T36" fmla="*/ 92 w 408"/>
                <a:gd name="T37" fmla="*/ 32 h 408"/>
                <a:gd name="T38" fmla="*/ 128 w 408"/>
                <a:gd name="T39" fmla="*/ 14 h 408"/>
                <a:gd name="T40" fmla="*/ 166 w 408"/>
                <a:gd name="T41" fmla="*/ 2 h 408"/>
                <a:gd name="T42" fmla="*/ 204 w 408"/>
                <a:gd name="T43" fmla="*/ 0 h 408"/>
                <a:gd name="T44" fmla="*/ 244 w 408"/>
                <a:gd name="T45" fmla="*/ 2 h 408"/>
                <a:gd name="T46" fmla="*/ 282 w 408"/>
                <a:gd name="T47" fmla="*/ 14 h 408"/>
                <a:gd name="T48" fmla="*/ 316 w 408"/>
                <a:gd name="T49" fmla="*/ 32 h 408"/>
                <a:gd name="T50" fmla="*/ 348 w 408"/>
                <a:gd name="T51" fmla="*/ 60 h 408"/>
                <a:gd name="T52" fmla="*/ 362 w 408"/>
                <a:gd name="T53" fmla="*/ 74 h 408"/>
                <a:gd name="T54" fmla="*/ 386 w 408"/>
                <a:gd name="T55" fmla="*/ 108 h 408"/>
                <a:gd name="T56" fmla="*/ 400 w 408"/>
                <a:gd name="T57" fmla="*/ 146 h 408"/>
                <a:gd name="T58" fmla="*/ 408 w 408"/>
                <a:gd name="T59" fmla="*/ 184 h 408"/>
                <a:gd name="T60" fmla="*/ 408 w 408"/>
                <a:gd name="T61" fmla="*/ 224 h 408"/>
                <a:gd name="T62" fmla="*/ 400 w 408"/>
                <a:gd name="T63" fmla="*/ 262 h 408"/>
                <a:gd name="T64" fmla="*/ 386 w 408"/>
                <a:gd name="T65" fmla="*/ 300 h 408"/>
                <a:gd name="T66" fmla="*/ 362 w 408"/>
                <a:gd name="T67" fmla="*/ 33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8" h="408">
                  <a:moveTo>
                    <a:pt x="348" y="348"/>
                  </a:moveTo>
                  <a:lnTo>
                    <a:pt x="348" y="348"/>
                  </a:lnTo>
                  <a:lnTo>
                    <a:pt x="334" y="362"/>
                  </a:lnTo>
                  <a:lnTo>
                    <a:pt x="316" y="374"/>
                  </a:lnTo>
                  <a:lnTo>
                    <a:pt x="300" y="386"/>
                  </a:lnTo>
                  <a:lnTo>
                    <a:pt x="282" y="394"/>
                  </a:lnTo>
                  <a:lnTo>
                    <a:pt x="262" y="400"/>
                  </a:lnTo>
                  <a:lnTo>
                    <a:pt x="244" y="404"/>
                  </a:lnTo>
                  <a:lnTo>
                    <a:pt x="224" y="408"/>
                  </a:lnTo>
                  <a:lnTo>
                    <a:pt x="204" y="408"/>
                  </a:lnTo>
                  <a:lnTo>
                    <a:pt x="184" y="408"/>
                  </a:lnTo>
                  <a:lnTo>
                    <a:pt x="166" y="404"/>
                  </a:lnTo>
                  <a:lnTo>
                    <a:pt x="146" y="400"/>
                  </a:lnTo>
                  <a:lnTo>
                    <a:pt x="128" y="394"/>
                  </a:lnTo>
                  <a:lnTo>
                    <a:pt x="108" y="386"/>
                  </a:lnTo>
                  <a:lnTo>
                    <a:pt x="92" y="374"/>
                  </a:lnTo>
                  <a:lnTo>
                    <a:pt x="74" y="362"/>
                  </a:lnTo>
                  <a:lnTo>
                    <a:pt x="60" y="348"/>
                  </a:lnTo>
                  <a:lnTo>
                    <a:pt x="60" y="348"/>
                  </a:lnTo>
                  <a:lnTo>
                    <a:pt x="46" y="334"/>
                  </a:lnTo>
                  <a:lnTo>
                    <a:pt x="34" y="316"/>
                  </a:lnTo>
                  <a:lnTo>
                    <a:pt x="22" y="300"/>
                  </a:lnTo>
                  <a:lnTo>
                    <a:pt x="14" y="280"/>
                  </a:lnTo>
                  <a:lnTo>
                    <a:pt x="8" y="262"/>
                  </a:lnTo>
                  <a:lnTo>
                    <a:pt x="4" y="242"/>
                  </a:lnTo>
                  <a:lnTo>
                    <a:pt x="0" y="224"/>
                  </a:lnTo>
                  <a:lnTo>
                    <a:pt x="0" y="204"/>
                  </a:lnTo>
                  <a:lnTo>
                    <a:pt x="0" y="184"/>
                  </a:lnTo>
                  <a:lnTo>
                    <a:pt x="4" y="164"/>
                  </a:lnTo>
                  <a:lnTo>
                    <a:pt x="8" y="146"/>
                  </a:lnTo>
                  <a:lnTo>
                    <a:pt x="14" y="126"/>
                  </a:lnTo>
                  <a:lnTo>
                    <a:pt x="22" y="108"/>
                  </a:lnTo>
                  <a:lnTo>
                    <a:pt x="34" y="92"/>
                  </a:lnTo>
                  <a:lnTo>
                    <a:pt x="46" y="7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74" y="46"/>
                  </a:lnTo>
                  <a:lnTo>
                    <a:pt x="92" y="32"/>
                  </a:lnTo>
                  <a:lnTo>
                    <a:pt x="108" y="22"/>
                  </a:lnTo>
                  <a:lnTo>
                    <a:pt x="128" y="14"/>
                  </a:lnTo>
                  <a:lnTo>
                    <a:pt x="146" y="8"/>
                  </a:lnTo>
                  <a:lnTo>
                    <a:pt x="166" y="2"/>
                  </a:lnTo>
                  <a:lnTo>
                    <a:pt x="184" y="0"/>
                  </a:lnTo>
                  <a:lnTo>
                    <a:pt x="204" y="0"/>
                  </a:lnTo>
                  <a:lnTo>
                    <a:pt x="224" y="0"/>
                  </a:lnTo>
                  <a:lnTo>
                    <a:pt x="244" y="2"/>
                  </a:lnTo>
                  <a:lnTo>
                    <a:pt x="262" y="8"/>
                  </a:lnTo>
                  <a:lnTo>
                    <a:pt x="282" y="14"/>
                  </a:lnTo>
                  <a:lnTo>
                    <a:pt x="300" y="22"/>
                  </a:lnTo>
                  <a:lnTo>
                    <a:pt x="316" y="32"/>
                  </a:lnTo>
                  <a:lnTo>
                    <a:pt x="334" y="46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62" y="74"/>
                  </a:lnTo>
                  <a:lnTo>
                    <a:pt x="376" y="92"/>
                  </a:lnTo>
                  <a:lnTo>
                    <a:pt x="386" y="108"/>
                  </a:lnTo>
                  <a:lnTo>
                    <a:pt x="394" y="126"/>
                  </a:lnTo>
                  <a:lnTo>
                    <a:pt x="400" y="146"/>
                  </a:lnTo>
                  <a:lnTo>
                    <a:pt x="406" y="164"/>
                  </a:lnTo>
                  <a:lnTo>
                    <a:pt x="408" y="184"/>
                  </a:lnTo>
                  <a:lnTo>
                    <a:pt x="408" y="204"/>
                  </a:lnTo>
                  <a:lnTo>
                    <a:pt x="408" y="224"/>
                  </a:lnTo>
                  <a:lnTo>
                    <a:pt x="406" y="242"/>
                  </a:lnTo>
                  <a:lnTo>
                    <a:pt x="400" y="262"/>
                  </a:lnTo>
                  <a:lnTo>
                    <a:pt x="394" y="280"/>
                  </a:lnTo>
                  <a:lnTo>
                    <a:pt x="386" y="300"/>
                  </a:lnTo>
                  <a:lnTo>
                    <a:pt x="376" y="316"/>
                  </a:lnTo>
                  <a:lnTo>
                    <a:pt x="362" y="334"/>
                  </a:lnTo>
                  <a:lnTo>
                    <a:pt x="348" y="348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96"/>
            <p:cNvSpPr>
              <a:spLocks/>
            </p:cNvSpPr>
            <p:nvPr/>
          </p:nvSpPr>
          <p:spPr bwMode="auto">
            <a:xfrm>
              <a:off x="8896835" y="2767688"/>
              <a:ext cx="246688" cy="246680"/>
            </a:xfrm>
            <a:custGeom>
              <a:avLst/>
              <a:gdLst>
                <a:gd name="T0" fmla="*/ 348 w 408"/>
                <a:gd name="T1" fmla="*/ 348 h 408"/>
                <a:gd name="T2" fmla="*/ 316 w 408"/>
                <a:gd name="T3" fmla="*/ 374 h 408"/>
                <a:gd name="T4" fmla="*/ 282 w 408"/>
                <a:gd name="T5" fmla="*/ 394 h 408"/>
                <a:gd name="T6" fmla="*/ 244 w 408"/>
                <a:gd name="T7" fmla="*/ 404 h 408"/>
                <a:gd name="T8" fmla="*/ 204 w 408"/>
                <a:gd name="T9" fmla="*/ 408 h 408"/>
                <a:gd name="T10" fmla="*/ 166 w 408"/>
                <a:gd name="T11" fmla="*/ 404 h 408"/>
                <a:gd name="T12" fmla="*/ 128 w 408"/>
                <a:gd name="T13" fmla="*/ 394 h 408"/>
                <a:gd name="T14" fmla="*/ 92 w 408"/>
                <a:gd name="T15" fmla="*/ 374 h 408"/>
                <a:gd name="T16" fmla="*/ 60 w 408"/>
                <a:gd name="T17" fmla="*/ 348 h 408"/>
                <a:gd name="T18" fmla="*/ 46 w 408"/>
                <a:gd name="T19" fmla="*/ 334 h 408"/>
                <a:gd name="T20" fmla="*/ 22 w 408"/>
                <a:gd name="T21" fmla="*/ 300 h 408"/>
                <a:gd name="T22" fmla="*/ 8 w 408"/>
                <a:gd name="T23" fmla="*/ 262 h 408"/>
                <a:gd name="T24" fmla="*/ 0 w 408"/>
                <a:gd name="T25" fmla="*/ 224 h 408"/>
                <a:gd name="T26" fmla="*/ 0 w 408"/>
                <a:gd name="T27" fmla="*/ 184 h 408"/>
                <a:gd name="T28" fmla="*/ 8 w 408"/>
                <a:gd name="T29" fmla="*/ 146 h 408"/>
                <a:gd name="T30" fmla="*/ 22 w 408"/>
                <a:gd name="T31" fmla="*/ 108 h 408"/>
                <a:gd name="T32" fmla="*/ 46 w 408"/>
                <a:gd name="T33" fmla="*/ 74 h 408"/>
                <a:gd name="T34" fmla="*/ 60 w 408"/>
                <a:gd name="T35" fmla="*/ 60 h 408"/>
                <a:gd name="T36" fmla="*/ 92 w 408"/>
                <a:gd name="T37" fmla="*/ 32 h 408"/>
                <a:gd name="T38" fmla="*/ 128 w 408"/>
                <a:gd name="T39" fmla="*/ 14 h 408"/>
                <a:gd name="T40" fmla="*/ 166 w 408"/>
                <a:gd name="T41" fmla="*/ 2 h 408"/>
                <a:gd name="T42" fmla="*/ 204 w 408"/>
                <a:gd name="T43" fmla="*/ 0 h 408"/>
                <a:gd name="T44" fmla="*/ 244 w 408"/>
                <a:gd name="T45" fmla="*/ 2 h 408"/>
                <a:gd name="T46" fmla="*/ 282 w 408"/>
                <a:gd name="T47" fmla="*/ 14 h 408"/>
                <a:gd name="T48" fmla="*/ 316 w 408"/>
                <a:gd name="T49" fmla="*/ 32 h 408"/>
                <a:gd name="T50" fmla="*/ 348 w 408"/>
                <a:gd name="T51" fmla="*/ 60 h 408"/>
                <a:gd name="T52" fmla="*/ 362 w 408"/>
                <a:gd name="T53" fmla="*/ 74 h 408"/>
                <a:gd name="T54" fmla="*/ 386 w 408"/>
                <a:gd name="T55" fmla="*/ 108 h 408"/>
                <a:gd name="T56" fmla="*/ 400 w 408"/>
                <a:gd name="T57" fmla="*/ 146 h 408"/>
                <a:gd name="T58" fmla="*/ 408 w 408"/>
                <a:gd name="T59" fmla="*/ 184 h 408"/>
                <a:gd name="T60" fmla="*/ 408 w 408"/>
                <a:gd name="T61" fmla="*/ 224 h 408"/>
                <a:gd name="T62" fmla="*/ 400 w 408"/>
                <a:gd name="T63" fmla="*/ 262 h 408"/>
                <a:gd name="T64" fmla="*/ 386 w 408"/>
                <a:gd name="T65" fmla="*/ 300 h 408"/>
                <a:gd name="T66" fmla="*/ 362 w 408"/>
                <a:gd name="T67" fmla="*/ 334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8" h="408">
                  <a:moveTo>
                    <a:pt x="348" y="348"/>
                  </a:moveTo>
                  <a:lnTo>
                    <a:pt x="348" y="348"/>
                  </a:lnTo>
                  <a:lnTo>
                    <a:pt x="334" y="362"/>
                  </a:lnTo>
                  <a:lnTo>
                    <a:pt x="316" y="374"/>
                  </a:lnTo>
                  <a:lnTo>
                    <a:pt x="300" y="386"/>
                  </a:lnTo>
                  <a:lnTo>
                    <a:pt x="282" y="394"/>
                  </a:lnTo>
                  <a:lnTo>
                    <a:pt x="262" y="400"/>
                  </a:lnTo>
                  <a:lnTo>
                    <a:pt x="244" y="404"/>
                  </a:lnTo>
                  <a:lnTo>
                    <a:pt x="224" y="408"/>
                  </a:lnTo>
                  <a:lnTo>
                    <a:pt x="204" y="408"/>
                  </a:lnTo>
                  <a:lnTo>
                    <a:pt x="184" y="408"/>
                  </a:lnTo>
                  <a:lnTo>
                    <a:pt x="166" y="404"/>
                  </a:lnTo>
                  <a:lnTo>
                    <a:pt x="146" y="400"/>
                  </a:lnTo>
                  <a:lnTo>
                    <a:pt x="128" y="394"/>
                  </a:lnTo>
                  <a:lnTo>
                    <a:pt x="108" y="386"/>
                  </a:lnTo>
                  <a:lnTo>
                    <a:pt x="92" y="374"/>
                  </a:lnTo>
                  <a:lnTo>
                    <a:pt x="74" y="362"/>
                  </a:lnTo>
                  <a:lnTo>
                    <a:pt x="60" y="348"/>
                  </a:lnTo>
                  <a:lnTo>
                    <a:pt x="60" y="348"/>
                  </a:lnTo>
                  <a:lnTo>
                    <a:pt x="46" y="334"/>
                  </a:lnTo>
                  <a:lnTo>
                    <a:pt x="34" y="316"/>
                  </a:lnTo>
                  <a:lnTo>
                    <a:pt x="22" y="300"/>
                  </a:lnTo>
                  <a:lnTo>
                    <a:pt x="14" y="280"/>
                  </a:lnTo>
                  <a:lnTo>
                    <a:pt x="8" y="262"/>
                  </a:lnTo>
                  <a:lnTo>
                    <a:pt x="4" y="242"/>
                  </a:lnTo>
                  <a:lnTo>
                    <a:pt x="0" y="224"/>
                  </a:lnTo>
                  <a:lnTo>
                    <a:pt x="0" y="204"/>
                  </a:lnTo>
                  <a:lnTo>
                    <a:pt x="0" y="184"/>
                  </a:lnTo>
                  <a:lnTo>
                    <a:pt x="4" y="164"/>
                  </a:lnTo>
                  <a:lnTo>
                    <a:pt x="8" y="146"/>
                  </a:lnTo>
                  <a:lnTo>
                    <a:pt x="14" y="126"/>
                  </a:lnTo>
                  <a:lnTo>
                    <a:pt x="22" y="108"/>
                  </a:lnTo>
                  <a:lnTo>
                    <a:pt x="34" y="92"/>
                  </a:lnTo>
                  <a:lnTo>
                    <a:pt x="46" y="74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74" y="46"/>
                  </a:lnTo>
                  <a:lnTo>
                    <a:pt x="92" y="32"/>
                  </a:lnTo>
                  <a:lnTo>
                    <a:pt x="108" y="22"/>
                  </a:lnTo>
                  <a:lnTo>
                    <a:pt x="128" y="14"/>
                  </a:lnTo>
                  <a:lnTo>
                    <a:pt x="146" y="8"/>
                  </a:lnTo>
                  <a:lnTo>
                    <a:pt x="166" y="2"/>
                  </a:lnTo>
                  <a:lnTo>
                    <a:pt x="184" y="0"/>
                  </a:lnTo>
                  <a:lnTo>
                    <a:pt x="204" y="0"/>
                  </a:lnTo>
                  <a:lnTo>
                    <a:pt x="224" y="0"/>
                  </a:lnTo>
                  <a:lnTo>
                    <a:pt x="244" y="2"/>
                  </a:lnTo>
                  <a:lnTo>
                    <a:pt x="262" y="8"/>
                  </a:lnTo>
                  <a:lnTo>
                    <a:pt x="282" y="14"/>
                  </a:lnTo>
                  <a:lnTo>
                    <a:pt x="300" y="22"/>
                  </a:lnTo>
                  <a:lnTo>
                    <a:pt x="316" y="32"/>
                  </a:lnTo>
                  <a:lnTo>
                    <a:pt x="334" y="46"/>
                  </a:lnTo>
                  <a:lnTo>
                    <a:pt x="348" y="60"/>
                  </a:lnTo>
                  <a:lnTo>
                    <a:pt x="348" y="60"/>
                  </a:lnTo>
                  <a:lnTo>
                    <a:pt x="362" y="74"/>
                  </a:lnTo>
                  <a:lnTo>
                    <a:pt x="376" y="92"/>
                  </a:lnTo>
                  <a:lnTo>
                    <a:pt x="386" y="108"/>
                  </a:lnTo>
                  <a:lnTo>
                    <a:pt x="394" y="126"/>
                  </a:lnTo>
                  <a:lnTo>
                    <a:pt x="400" y="146"/>
                  </a:lnTo>
                  <a:lnTo>
                    <a:pt x="406" y="164"/>
                  </a:lnTo>
                  <a:lnTo>
                    <a:pt x="408" y="184"/>
                  </a:lnTo>
                  <a:lnTo>
                    <a:pt x="408" y="204"/>
                  </a:lnTo>
                  <a:lnTo>
                    <a:pt x="408" y="224"/>
                  </a:lnTo>
                  <a:lnTo>
                    <a:pt x="406" y="242"/>
                  </a:lnTo>
                  <a:lnTo>
                    <a:pt x="400" y="262"/>
                  </a:lnTo>
                  <a:lnTo>
                    <a:pt x="394" y="280"/>
                  </a:lnTo>
                  <a:lnTo>
                    <a:pt x="386" y="300"/>
                  </a:lnTo>
                  <a:lnTo>
                    <a:pt x="376" y="316"/>
                  </a:lnTo>
                  <a:lnTo>
                    <a:pt x="362" y="334"/>
                  </a:lnTo>
                  <a:lnTo>
                    <a:pt x="348" y="3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97"/>
            <p:cNvSpPr>
              <a:spLocks/>
            </p:cNvSpPr>
            <p:nvPr/>
          </p:nvSpPr>
          <p:spPr bwMode="auto">
            <a:xfrm>
              <a:off x="8924648" y="2795500"/>
              <a:ext cx="191062" cy="191056"/>
            </a:xfrm>
            <a:custGeom>
              <a:avLst/>
              <a:gdLst>
                <a:gd name="T0" fmla="*/ 270 w 316"/>
                <a:gd name="T1" fmla="*/ 270 h 316"/>
                <a:gd name="T2" fmla="*/ 246 w 316"/>
                <a:gd name="T3" fmla="*/ 290 h 316"/>
                <a:gd name="T4" fmla="*/ 218 w 316"/>
                <a:gd name="T5" fmla="*/ 304 h 316"/>
                <a:gd name="T6" fmla="*/ 188 w 316"/>
                <a:gd name="T7" fmla="*/ 314 h 316"/>
                <a:gd name="T8" fmla="*/ 158 w 316"/>
                <a:gd name="T9" fmla="*/ 316 h 316"/>
                <a:gd name="T10" fmla="*/ 128 w 316"/>
                <a:gd name="T11" fmla="*/ 314 h 316"/>
                <a:gd name="T12" fmla="*/ 98 w 316"/>
                <a:gd name="T13" fmla="*/ 304 h 316"/>
                <a:gd name="T14" fmla="*/ 72 w 316"/>
                <a:gd name="T15" fmla="*/ 290 h 316"/>
                <a:gd name="T16" fmla="*/ 46 w 316"/>
                <a:gd name="T17" fmla="*/ 270 h 316"/>
                <a:gd name="T18" fmla="*/ 36 w 316"/>
                <a:gd name="T19" fmla="*/ 258 h 316"/>
                <a:gd name="T20" fmla="*/ 18 w 316"/>
                <a:gd name="T21" fmla="*/ 232 h 316"/>
                <a:gd name="T22" fmla="*/ 6 w 316"/>
                <a:gd name="T23" fmla="*/ 202 h 316"/>
                <a:gd name="T24" fmla="*/ 0 w 316"/>
                <a:gd name="T25" fmla="*/ 174 h 316"/>
                <a:gd name="T26" fmla="*/ 0 w 316"/>
                <a:gd name="T27" fmla="*/ 142 h 316"/>
                <a:gd name="T28" fmla="*/ 6 w 316"/>
                <a:gd name="T29" fmla="*/ 112 h 316"/>
                <a:gd name="T30" fmla="*/ 18 w 316"/>
                <a:gd name="T31" fmla="*/ 84 h 316"/>
                <a:gd name="T32" fmla="*/ 36 w 316"/>
                <a:gd name="T33" fmla="*/ 58 h 316"/>
                <a:gd name="T34" fmla="*/ 46 w 316"/>
                <a:gd name="T35" fmla="*/ 46 h 316"/>
                <a:gd name="T36" fmla="*/ 72 w 316"/>
                <a:gd name="T37" fmla="*/ 26 h 316"/>
                <a:gd name="T38" fmla="*/ 98 w 316"/>
                <a:gd name="T39" fmla="*/ 12 h 316"/>
                <a:gd name="T40" fmla="*/ 128 w 316"/>
                <a:gd name="T41" fmla="*/ 2 h 316"/>
                <a:gd name="T42" fmla="*/ 158 w 316"/>
                <a:gd name="T43" fmla="*/ 0 h 316"/>
                <a:gd name="T44" fmla="*/ 188 w 316"/>
                <a:gd name="T45" fmla="*/ 2 h 316"/>
                <a:gd name="T46" fmla="*/ 218 w 316"/>
                <a:gd name="T47" fmla="*/ 12 h 316"/>
                <a:gd name="T48" fmla="*/ 246 w 316"/>
                <a:gd name="T49" fmla="*/ 26 h 316"/>
                <a:gd name="T50" fmla="*/ 270 w 316"/>
                <a:gd name="T51" fmla="*/ 46 h 316"/>
                <a:gd name="T52" fmla="*/ 282 w 316"/>
                <a:gd name="T53" fmla="*/ 58 h 316"/>
                <a:gd name="T54" fmla="*/ 298 w 316"/>
                <a:gd name="T55" fmla="*/ 84 h 316"/>
                <a:gd name="T56" fmla="*/ 310 w 316"/>
                <a:gd name="T57" fmla="*/ 112 h 316"/>
                <a:gd name="T58" fmla="*/ 316 w 316"/>
                <a:gd name="T59" fmla="*/ 142 h 316"/>
                <a:gd name="T60" fmla="*/ 316 w 316"/>
                <a:gd name="T61" fmla="*/ 174 h 316"/>
                <a:gd name="T62" fmla="*/ 310 w 316"/>
                <a:gd name="T63" fmla="*/ 204 h 316"/>
                <a:gd name="T64" fmla="*/ 298 w 316"/>
                <a:gd name="T65" fmla="*/ 232 h 316"/>
                <a:gd name="T66" fmla="*/ 282 w 316"/>
                <a:gd name="T67" fmla="*/ 258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316">
                  <a:moveTo>
                    <a:pt x="270" y="270"/>
                  </a:moveTo>
                  <a:lnTo>
                    <a:pt x="270" y="270"/>
                  </a:lnTo>
                  <a:lnTo>
                    <a:pt x="258" y="280"/>
                  </a:lnTo>
                  <a:lnTo>
                    <a:pt x="246" y="290"/>
                  </a:lnTo>
                  <a:lnTo>
                    <a:pt x="232" y="298"/>
                  </a:lnTo>
                  <a:lnTo>
                    <a:pt x="218" y="304"/>
                  </a:lnTo>
                  <a:lnTo>
                    <a:pt x="204" y="310"/>
                  </a:lnTo>
                  <a:lnTo>
                    <a:pt x="188" y="314"/>
                  </a:lnTo>
                  <a:lnTo>
                    <a:pt x="174" y="316"/>
                  </a:lnTo>
                  <a:lnTo>
                    <a:pt x="158" y="316"/>
                  </a:lnTo>
                  <a:lnTo>
                    <a:pt x="142" y="316"/>
                  </a:lnTo>
                  <a:lnTo>
                    <a:pt x="128" y="314"/>
                  </a:lnTo>
                  <a:lnTo>
                    <a:pt x="114" y="310"/>
                  </a:lnTo>
                  <a:lnTo>
                    <a:pt x="98" y="304"/>
                  </a:lnTo>
                  <a:lnTo>
                    <a:pt x="84" y="298"/>
                  </a:lnTo>
                  <a:lnTo>
                    <a:pt x="72" y="290"/>
                  </a:lnTo>
                  <a:lnTo>
                    <a:pt x="58" y="280"/>
                  </a:lnTo>
                  <a:lnTo>
                    <a:pt x="46" y="270"/>
                  </a:lnTo>
                  <a:lnTo>
                    <a:pt x="46" y="270"/>
                  </a:lnTo>
                  <a:lnTo>
                    <a:pt x="36" y="258"/>
                  </a:lnTo>
                  <a:lnTo>
                    <a:pt x="26" y="246"/>
                  </a:lnTo>
                  <a:lnTo>
                    <a:pt x="18" y="232"/>
                  </a:lnTo>
                  <a:lnTo>
                    <a:pt x="12" y="218"/>
                  </a:lnTo>
                  <a:lnTo>
                    <a:pt x="6" y="202"/>
                  </a:lnTo>
                  <a:lnTo>
                    <a:pt x="2" y="188"/>
                  </a:lnTo>
                  <a:lnTo>
                    <a:pt x="0" y="174"/>
                  </a:lnTo>
                  <a:lnTo>
                    <a:pt x="0" y="158"/>
                  </a:lnTo>
                  <a:lnTo>
                    <a:pt x="0" y="142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2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4" y="6"/>
                  </a:lnTo>
                  <a:lnTo>
                    <a:pt x="128" y="2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74" y="0"/>
                  </a:lnTo>
                  <a:lnTo>
                    <a:pt x="188" y="2"/>
                  </a:lnTo>
                  <a:lnTo>
                    <a:pt x="204" y="6"/>
                  </a:lnTo>
                  <a:lnTo>
                    <a:pt x="218" y="12"/>
                  </a:lnTo>
                  <a:lnTo>
                    <a:pt x="232" y="18"/>
                  </a:lnTo>
                  <a:lnTo>
                    <a:pt x="246" y="26"/>
                  </a:lnTo>
                  <a:lnTo>
                    <a:pt x="258" y="36"/>
                  </a:lnTo>
                  <a:lnTo>
                    <a:pt x="270" y="46"/>
                  </a:lnTo>
                  <a:lnTo>
                    <a:pt x="270" y="46"/>
                  </a:lnTo>
                  <a:lnTo>
                    <a:pt x="282" y="58"/>
                  </a:lnTo>
                  <a:lnTo>
                    <a:pt x="290" y="70"/>
                  </a:lnTo>
                  <a:lnTo>
                    <a:pt x="298" y="84"/>
                  </a:lnTo>
                  <a:lnTo>
                    <a:pt x="304" y="98"/>
                  </a:lnTo>
                  <a:lnTo>
                    <a:pt x="310" y="112"/>
                  </a:lnTo>
                  <a:lnTo>
                    <a:pt x="314" y="128"/>
                  </a:lnTo>
                  <a:lnTo>
                    <a:pt x="316" y="142"/>
                  </a:lnTo>
                  <a:lnTo>
                    <a:pt x="316" y="158"/>
                  </a:lnTo>
                  <a:lnTo>
                    <a:pt x="316" y="174"/>
                  </a:lnTo>
                  <a:lnTo>
                    <a:pt x="314" y="188"/>
                  </a:lnTo>
                  <a:lnTo>
                    <a:pt x="310" y="204"/>
                  </a:lnTo>
                  <a:lnTo>
                    <a:pt x="304" y="218"/>
                  </a:lnTo>
                  <a:lnTo>
                    <a:pt x="298" y="232"/>
                  </a:lnTo>
                  <a:lnTo>
                    <a:pt x="290" y="246"/>
                  </a:lnTo>
                  <a:lnTo>
                    <a:pt x="282" y="258"/>
                  </a:lnTo>
                  <a:lnTo>
                    <a:pt x="270" y="270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98"/>
            <p:cNvSpPr>
              <a:spLocks/>
            </p:cNvSpPr>
            <p:nvPr/>
          </p:nvSpPr>
          <p:spPr bwMode="auto">
            <a:xfrm>
              <a:off x="8924648" y="2795500"/>
              <a:ext cx="191062" cy="191056"/>
            </a:xfrm>
            <a:custGeom>
              <a:avLst/>
              <a:gdLst>
                <a:gd name="T0" fmla="*/ 270 w 316"/>
                <a:gd name="T1" fmla="*/ 270 h 316"/>
                <a:gd name="T2" fmla="*/ 246 w 316"/>
                <a:gd name="T3" fmla="*/ 290 h 316"/>
                <a:gd name="T4" fmla="*/ 218 w 316"/>
                <a:gd name="T5" fmla="*/ 304 h 316"/>
                <a:gd name="T6" fmla="*/ 188 w 316"/>
                <a:gd name="T7" fmla="*/ 314 h 316"/>
                <a:gd name="T8" fmla="*/ 158 w 316"/>
                <a:gd name="T9" fmla="*/ 316 h 316"/>
                <a:gd name="T10" fmla="*/ 128 w 316"/>
                <a:gd name="T11" fmla="*/ 314 h 316"/>
                <a:gd name="T12" fmla="*/ 98 w 316"/>
                <a:gd name="T13" fmla="*/ 304 h 316"/>
                <a:gd name="T14" fmla="*/ 72 w 316"/>
                <a:gd name="T15" fmla="*/ 290 h 316"/>
                <a:gd name="T16" fmla="*/ 46 w 316"/>
                <a:gd name="T17" fmla="*/ 270 h 316"/>
                <a:gd name="T18" fmla="*/ 36 w 316"/>
                <a:gd name="T19" fmla="*/ 258 h 316"/>
                <a:gd name="T20" fmla="*/ 18 w 316"/>
                <a:gd name="T21" fmla="*/ 232 h 316"/>
                <a:gd name="T22" fmla="*/ 6 w 316"/>
                <a:gd name="T23" fmla="*/ 202 h 316"/>
                <a:gd name="T24" fmla="*/ 0 w 316"/>
                <a:gd name="T25" fmla="*/ 174 h 316"/>
                <a:gd name="T26" fmla="*/ 0 w 316"/>
                <a:gd name="T27" fmla="*/ 142 h 316"/>
                <a:gd name="T28" fmla="*/ 6 w 316"/>
                <a:gd name="T29" fmla="*/ 112 h 316"/>
                <a:gd name="T30" fmla="*/ 18 w 316"/>
                <a:gd name="T31" fmla="*/ 84 h 316"/>
                <a:gd name="T32" fmla="*/ 36 w 316"/>
                <a:gd name="T33" fmla="*/ 58 h 316"/>
                <a:gd name="T34" fmla="*/ 46 w 316"/>
                <a:gd name="T35" fmla="*/ 46 h 316"/>
                <a:gd name="T36" fmla="*/ 72 w 316"/>
                <a:gd name="T37" fmla="*/ 26 h 316"/>
                <a:gd name="T38" fmla="*/ 98 w 316"/>
                <a:gd name="T39" fmla="*/ 12 h 316"/>
                <a:gd name="T40" fmla="*/ 128 w 316"/>
                <a:gd name="T41" fmla="*/ 2 h 316"/>
                <a:gd name="T42" fmla="*/ 158 w 316"/>
                <a:gd name="T43" fmla="*/ 0 h 316"/>
                <a:gd name="T44" fmla="*/ 188 w 316"/>
                <a:gd name="T45" fmla="*/ 2 h 316"/>
                <a:gd name="T46" fmla="*/ 218 w 316"/>
                <a:gd name="T47" fmla="*/ 12 h 316"/>
                <a:gd name="T48" fmla="*/ 246 w 316"/>
                <a:gd name="T49" fmla="*/ 26 h 316"/>
                <a:gd name="T50" fmla="*/ 270 w 316"/>
                <a:gd name="T51" fmla="*/ 46 h 316"/>
                <a:gd name="T52" fmla="*/ 282 w 316"/>
                <a:gd name="T53" fmla="*/ 58 h 316"/>
                <a:gd name="T54" fmla="*/ 298 w 316"/>
                <a:gd name="T55" fmla="*/ 84 h 316"/>
                <a:gd name="T56" fmla="*/ 310 w 316"/>
                <a:gd name="T57" fmla="*/ 112 h 316"/>
                <a:gd name="T58" fmla="*/ 316 w 316"/>
                <a:gd name="T59" fmla="*/ 142 h 316"/>
                <a:gd name="T60" fmla="*/ 316 w 316"/>
                <a:gd name="T61" fmla="*/ 174 h 316"/>
                <a:gd name="T62" fmla="*/ 310 w 316"/>
                <a:gd name="T63" fmla="*/ 204 h 316"/>
                <a:gd name="T64" fmla="*/ 298 w 316"/>
                <a:gd name="T65" fmla="*/ 232 h 316"/>
                <a:gd name="T66" fmla="*/ 282 w 316"/>
                <a:gd name="T67" fmla="*/ 258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316">
                  <a:moveTo>
                    <a:pt x="270" y="270"/>
                  </a:moveTo>
                  <a:lnTo>
                    <a:pt x="270" y="270"/>
                  </a:lnTo>
                  <a:lnTo>
                    <a:pt x="258" y="280"/>
                  </a:lnTo>
                  <a:lnTo>
                    <a:pt x="246" y="290"/>
                  </a:lnTo>
                  <a:lnTo>
                    <a:pt x="232" y="298"/>
                  </a:lnTo>
                  <a:lnTo>
                    <a:pt x="218" y="304"/>
                  </a:lnTo>
                  <a:lnTo>
                    <a:pt x="204" y="310"/>
                  </a:lnTo>
                  <a:lnTo>
                    <a:pt x="188" y="314"/>
                  </a:lnTo>
                  <a:lnTo>
                    <a:pt x="174" y="316"/>
                  </a:lnTo>
                  <a:lnTo>
                    <a:pt x="158" y="316"/>
                  </a:lnTo>
                  <a:lnTo>
                    <a:pt x="142" y="316"/>
                  </a:lnTo>
                  <a:lnTo>
                    <a:pt x="128" y="314"/>
                  </a:lnTo>
                  <a:lnTo>
                    <a:pt x="114" y="310"/>
                  </a:lnTo>
                  <a:lnTo>
                    <a:pt x="98" y="304"/>
                  </a:lnTo>
                  <a:lnTo>
                    <a:pt x="84" y="298"/>
                  </a:lnTo>
                  <a:lnTo>
                    <a:pt x="72" y="290"/>
                  </a:lnTo>
                  <a:lnTo>
                    <a:pt x="58" y="280"/>
                  </a:lnTo>
                  <a:lnTo>
                    <a:pt x="46" y="270"/>
                  </a:lnTo>
                  <a:lnTo>
                    <a:pt x="46" y="270"/>
                  </a:lnTo>
                  <a:lnTo>
                    <a:pt x="36" y="258"/>
                  </a:lnTo>
                  <a:lnTo>
                    <a:pt x="26" y="246"/>
                  </a:lnTo>
                  <a:lnTo>
                    <a:pt x="18" y="232"/>
                  </a:lnTo>
                  <a:lnTo>
                    <a:pt x="12" y="218"/>
                  </a:lnTo>
                  <a:lnTo>
                    <a:pt x="6" y="202"/>
                  </a:lnTo>
                  <a:lnTo>
                    <a:pt x="2" y="188"/>
                  </a:lnTo>
                  <a:lnTo>
                    <a:pt x="0" y="174"/>
                  </a:lnTo>
                  <a:lnTo>
                    <a:pt x="0" y="158"/>
                  </a:lnTo>
                  <a:lnTo>
                    <a:pt x="0" y="142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2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4" y="6"/>
                  </a:lnTo>
                  <a:lnTo>
                    <a:pt x="128" y="2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74" y="0"/>
                  </a:lnTo>
                  <a:lnTo>
                    <a:pt x="188" y="2"/>
                  </a:lnTo>
                  <a:lnTo>
                    <a:pt x="204" y="6"/>
                  </a:lnTo>
                  <a:lnTo>
                    <a:pt x="218" y="12"/>
                  </a:lnTo>
                  <a:lnTo>
                    <a:pt x="232" y="18"/>
                  </a:lnTo>
                  <a:lnTo>
                    <a:pt x="246" y="26"/>
                  </a:lnTo>
                  <a:lnTo>
                    <a:pt x="258" y="36"/>
                  </a:lnTo>
                  <a:lnTo>
                    <a:pt x="270" y="46"/>
                  </a:lnTo>
                  <a:lnTo>
                    <a:pt x="270" y="46"/>
                  </a:lnTo>
                  <a:lnTo>
                    <a:pt x="282" y="58"/>
                  </a:lnTo>
                  <a:lnTo>
                    <a:pt x="290" y="70"/>
                  </a:lnTo>
                  <a:lnTo>
                    <a:pt x="298" y="84"/>
                  </a:lnTo>
                  <a:lnTo>
                    <a:pt x="304" y="98"/>
                  </a:lnTo>
                  <a:lnTo>
                    <a:pt x="310" y="112"/>
                  </a:lnTo>
                  <a:lnTo>
                    <a:pt x="314" y="128"/>
                  </a:lnTo>
                  <a:lnTo>
                    <a:pt x="316" y="142"/>
                  </a:lnTo>
                  <a:lnTo>
                    <a:pt x="316" y="158"/>
                  </a:lnTo>
                  <a:lnTo>
                    <a:pt x="316" y="174"/>
                  </a:lnTo>
                  <a:lnTo>
                    <a:pt x="314" y="188"/>
                  </a:lnTo>
                  <a:lnTo>
                    <a:pt x="310" y="204"/>
                  </a:lnTo>
                  <a:lnTo>
                    <a:pt x="304" y="218"/>
                  </a:lnTo>
                  <a:lnTo>
                    <a:pt x="298" y="232"/>
                  </a:lnTo>
                  <a:lnTo>
                    <a:pt x="290" y="246"/>
                  </a:lnTo>
                  <a:lnTo>
                    <a:pt x="282" y="258"/>
                  </a:lnTo>
                  <a:lnTo>
                    <a:pt x="270" y="2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99"/>
            <p:cNvSpPr>
              <a:spLocks/>
            </p:cNvSpPr>
            <p:nvPr/>
          </p:nvSpPr>
          <p:spPr bwMode="auto">
            <a:xfrm>
              <a:off x="8924648" y="2795500"/>
              <a:ext cx="191062" cy="191056"/>
            </a:xfrm>
            <a:custGeom>
              <a:avLst/>
              <a:gdLst>
                <a:gd name="T0" fmla="*/ 158 w 316"/>
                <a:gd name="T1" fmla="*/ 316 h 316"/>
                <a:gd name="T2" fmla="*/ 126 w 316"/>
                <a:gd name="T3" fmla="*/ 314 h 316"/>
                <a:gd name="T4" fmla="*/ 96 w 316"/>
                <a:gd name="T5" fmla="*/ 304 h 316"/>
                <a:gd name="T6" fmla="*/ 70 w 316"/>
                <a:gd name="T7" fmla="*/ 290 h 316"/>
                <a:gd name="T8" fmla="*/ 46 w 316"/>
                <a:gd name="T9" fmla="*/ 270 h 316"/>
                <a:gd name="T10" fmla="*/ 26 w 316"/>
                <a:gd name="T11" fmla="*/ 246 h 316"/>
                <a:gd name="T12" fmla="*/ 12 w 316"/>
                <a:gd name="T13" fmla="*/ 220 h 316"/>
                <a:gd name="T14" fmla="*/ 2 w 316"/>
                <a:gd name="T15" fmla="*/ 190 h 316"/>
                <a:gd name="T16" fmla="*/ 0 w 316"/>
                <a:gd name="T17" fmla="*/ 158 h 316"/>
                <a:gd name="T18" fmla="*/ 0 w 316"/>
                <a:gd name="T19" fmla="*/ 142 h 316"/>
                <a:gd name="T20" fmla="*/ 6 w 316"/>
                <a:gd name="T21" fmla="*/ 110 h 316"/>
                <a:gd name="T22" fmla="*/ 18 w 316"/>
                <a:gd name="T23" fmla="*/ 82 h 316"/>
                <a:gd name="T24" fmla="*/ 36 w 316"/>
                <a:gd name="T25" fmla="*/ 58 h 316"/>
                <a:gd name="T26" fmla="*/ 58 w 316"/>
                <a:gd name="T27" fmla="*/ 36 h 316"/>
                <a:gd name="T28" fmla="*/ 82 w 316"/>
                <a:gd name="T29" fmla="*/ 18 h 316"/>
                <a:gd name="T30" fmla="*/ 112 w 316"/>
                <a:gd name="T31" fmla="*/ 6 h 316"/>
                <a:gd name="T32" fmla="*/ 142 w 316"/>
                <a:gd name="T33" fmla="*/ 0 h 316"/>
                <a:gd name="T34" fmla="*/ 158 w 316"/>
                <a:gd name="T35" fmla="*/ 0 h 316"/>
                <a:gd name="T36" fmla="*/ 190 w 316"/>
                <a:gd name="T37" fmla="*/ 2 h 316"/>
                <a:gd name="T38" fmla="*/ 220 w 316"/>
                <a:gd name="T39" fmla="*/ 12 h 316"/>
                <a:gd name="T40" fmla="*/ 246 w 316"/>
                <a:gd name="T41" fmla="*/ 26 h 316"/>
                <a:gd name="T42" fmla="*/ 270 w 316"/>
                <a:gd name="T43" fmla="*/ 46 h 316"/>
                <a:gd name="T44" fmla="*/ 290 w 316"/>
                <a:gd name="T45" fmla="*/ 70 h 316"/>
                <a:gd name="T46" fmla="*/ 304 w 316"/>
                <a:gd name="T47" fmla="*/ 96 h 316"/>
                <a:gd name="T48" fmla="*/ 314 w 316"/>
                <a:gd name="T49" fmla="*/ 126 h 316"/>
                <a:gd name="T50" fmla="*/ 316 w 316"/>
                <a:gd name="T51" fmla="*/ 158 h 316"/>
                <a:gd name="T52" fmla="*/ 316 w 316"/>
                <a:gd name="T53" fmla="*/ 174 h 316"/>
                <a:gd name="T54" fmla="*/ 310 w 316"/>
                <a:gd name="T55" fmla="*/ 204 h 316"/>
                <a:gd name="T56" fmla="*/ 298 w 316"/>
                <a:gd name="T57" fmla="*/ 234 h 316"/>
                <a:gd name="T58" fmla="*/ 280 w 316"/>
                <a:gd name="T59" fmla="*/ 258 h 316"/>
                <a:gd name="T60" fmla="*/ 258 w 316"/>
                <a:gd name="T61" fmla="*/ 280 h 316"/>
                <a:gd name="T62" fmla="*/ 234 w 316"/>
                <a:gd name="T63" fmla="*/ 298 h 316"/>
                <a:gd name="T64" fmla="*/ 206 w 316"/>
                <a:gd name="T65" fmla="*/ 310 h 316"/>
                <a:gd name="T66" fmla="*/ 174 w 316"/>
                <a:gd name="T6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316">
                  <a:moveTo>
                    <a:pt x="158" y="316"/>
                  </a:moveTo>
                  <a:lnTo>
                    <a:pt x="158" y="316"/>
                  </a:lnTo>
                  <a:lnTo>
                    <a:pt x="142" y="316"/>
                  </a:lnTo>
                  <a:lnTo>
                    <a:pt x="126" y="314"/>
                  </a:lnTo>
                  <a:lnTo>
                    <a:pt x="112" y="310"/>
                  </a:lnTo>
                  <a:lnTo>
                    <a:pt x="96" y="304"/>
                  </a:lnTo>
                  <a:lnTo>
                    <a:pt x="82" y="298"/>
                  </a:lnTo>
                  <a:lnTo>
                    <a:pt x="70" y="290"/>
                  </a:lnTo>
                  <a:lnTo>
                    <a:pt x="58" y="280"/>
                  </a:lnTo>
                  <a:lnTo>
                    <a:pt x="46" y="270"/>
                  </a:lnTo>
                  <a:lnTo>
                    <a:pt x="36" y="258"/>
                  </a:lnTo>
                  <a:lnTo>
                    <a:pt x="26" y="246"/>
                  </a:lnTo>
                  <a:lnTo>
                    <a:pt x="18" y="234"/>
                  </a:lnTo>
                  <a:lnTo>
                    <a:pt x="12" y="220"/>
                  </a:lnTo>
                  <a:lnTo>
                    <a:pt x="6" y="204"/>
                  </a:lnTo>
                  <a:lnTo>
                    <a:pt x="2" y="190"/>
                  </a:lnTo>
                  <a:lnTo>
                    <a:pt x="0" y="174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42"/>
                  </a:lnTo>
                  <a:lnTo>
                    <a:pt x="4" y="126"/>
                  </a:lnTo>
                  <a:lnTo>
                    <a:pt x="6" y="110"/>
                  </a:lnTo>
                  <a:lnTo>
                    <a:pt x="12" y="96"/>
                  </a:lnTo>
                  <a:lnTo>
                    <a:pt x="18" y="82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2" y="18"/>
                  </a:lnTo>
                  <a:lnTo>
                    <a:pt x="96" y="12"/>
                  </a:lnTo>
                  <a:lnTo>
                    <a:pt x="112" y="6"/>
                  </a:lnTo>
                  <a:lnTo>
                    <a:pt x="126" y="2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74" y="0"/>
                  </a:lnTo>
                  <a:lnTo>
                    <a:pt x="190" y="2"/>
                  </a:lnTo>
                  <a:lnTo>
                    <a:pt x="206" y="6"/>
                  </a:lnTo>
                  <a:lnTo>
                    <a:pt x="220" y="12"/>
                  </a:lnTo>
                  <a:lnTo>
                    <a:pt x="234" y="18"/>
                  </a:lnTo>
                  <a:lnTo>
                    <a:pt x="246" y="26"/>
                  </a:lnTo>
                  <a:lnTo>
                    <a:pt x="258" y="36"/>
                  </a:lnTo>
                  <a:lnTo>
                    <a:pt x="270" y="46"/>
                  </a:lnTo>
                  <a:lnTo>
                    <a:pt x="280" y="58"/>
                  </a:lnTo>
                  <a:lnTo>
                    <a:pt x="290" y="70"/>
                  </a:lnTo>
                  <a:lnTo>
                    <a:pt x="298" y="82"/>
                  </a:lnTo>
                  <a:lnTo>
                    <a:pt x="304" y="96"/>
                  </a:lnTo>
                  <a:lnTo>
                    <a:pt x="310" y="110"/>
                  </a:lnTo>
                  <a:lnTo>
                    <a:pt x="314" y="126"/>
                  </a:lnTo>
                  <a:lnTo>
                    <a:pt x="316" y="142"/>
                  </a:lnTo>
                  <a:lnTo>
                    <a:pt x="316" y="158"/>
                  </a:lnTo>
                  <a:lnTo>
                    <a:pt x="316" y="158"/>
                  </a:lnTo>
                  <a:lnTo>
                    <a:pt x="316" y="174"/>
                  </a:lnTo>
                  <a:lnTo>
                    <a:pt x="314" y="190"/>
                  </a:lnTo>
                  <a:lnTo>
                    <a:pt x="310" y="204"/>
                  </a:lnTo>
                  <a:lnTo>
                    <a:pt x="304" y="220"/>
                  </a:lnTo>
                  <a:lnTo>
                    <a:pt x="298" y="234"/>
                  </a:lnTo>
                  <a:lnTo>
                    <a:pt x="290" y="246"/>
                  </a:lnTo>
                  <a:lnTo>
                    <a:pt x="280" y="258"/>
                  </a:lnTo>
                  <a:lnTo>
                    <a:pt x="270" y="270"/>
                  </a:lnTo>
                  <a:lnTo>
                    <a:pt x="258" y="280"/>
                  </a:lnTo>
                  <a:lnTo>
                    <a:pt x="246" y="290"/>
                  </a:lnTo>
                  <a:lnTo>
                    <a:pt x="234" y="298"/>
                  </a:lnTo>
                  <a:lnTo>
                    <a:pt x="220" y="304"/>
                  </a:lnTo>
                  <a:lnTo>
                    <a:pt x="206" y="310"/>
                  </a:lnTo>
                  <a:lnTo>
                    <a:pt x="190" y="314"/>
                  </a:lnTo>
                  <a:lnTo>
                    <a:pt x="174" y="316"/>
                  </a:lnTo>
                  <a:lnTo>
                    <a:pt x="158" y="316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00"/>
            <p:cNvSpPr>
              <a:spLocks/>
            </p:cNvSpPr>
            <p:nvPr/>
          </p:nvSpPr>
          <p:spPr bwMode="auto">
            <a:xfrm>
              <a:off x="8924648" y="2795500"/>
              <a:ext cx="191062" cy="191056"/>
            </a:xfrm>
            <a:custGeom>
              <a:avLst/>
              <a:gdLst>
                <a:gd name="T0" fmla="*/ 158 w 316"/>
                <a:gd name="T1" fmla="*/ 316 h 316"/>
                <a:gd name="T2" fmla="*/ 126 w 316"/>
                <a:gd name="T3" fmla="*/ 314 h 316"/>
                <a:gd name="T4" fmla="*/ 96 w 316"/>
                <a:gd name="T5" fmla="*/ 304 h 316"/>
                <a:gd name="T6" fmla="*/ 70 w 316"/>
                <a:gd name="T7" fmla="*/ 290 h 316"/>
                <a:gd name="T8" fmla="*/ 46 w 316"/>
                <a:gd name="T9" fmla="*/ 270 h 316"/>
                <a:gd name="T10" fmla="*/ 26 w 316"/>
                <a:gd name="T11" fmla="*/ 246 h 316"/>
                <a:gd name="T12" fmla="*/ 12 w 316"/>
                <a:gd name="T13" fmla="*/ 220 h 316"/>
                <a:gd name="T14" fmla="*/ 2 w 316"/>
                <a:gd name="T15" fmla="*/ 190 h 316"/>
                <a:gd name="T16" fmla="*/ 0 w 316"/>
                <a:gd name="T17" fmla="*/ 158 h 316"/>
                <a:gd name="T18" fmla="*/ 0 w 316"/>
                <a:gd name="T19" fmla="*/ 142 h 316"/>
                <a:gd name="T20" fmla="*/ 6 w 316"/>
                <a:gd name="T21" fmla="*/ 110 h 316"/>
                <a:gd name="T22" fmla="*/ 18 w 316"/>
                <a:gd name="T23" fmla="*/ 82 h 316"/>
                <a:gd name="T24" fmla="*/ 36 w 316"/>
                <a:gd name="T25" fmla="*/ 58 h 316"/>
                <a:gd name="T26" fmla="*/ 58 w 316"/>
                <a:gd name="T27" fmla="*/ 36 h 316"/>
                <a:gd name="T28" fmla="*/ 82 w 316"/>
                <a:gd name="T29" fmla="*/ 18 h 316"/>
                <a:gd name="T30" fmla="*/ 112 w 316"/>
                <a:gd name="T31" fmla="*/ 6 h 316"/>
                <a:gd name="T32" fmla="*/ 142 w 316"/>
                <a:gd name="T33" fmla="*/ 0 h 316"/>
                <a:gd name="T34" fmla="*/ 158 w 316"/>
                <a:gd name="T35" fmla="*/ 0 h 316"/>
                <a:gd name="T36" fmla="*/ 190 w 316"/>
                <a:gd name="T37" fmla="*/ 2 h 316"/>
                <a:gd name="T38" fmla="*/ 220 w 316"/>
                <a:gd name="T39" fmla="*/ 12 h 316"/>
                <a:gd name="T40" fmla="*/ 246 w 316"/>
                <a:gd name="T41" fmla="*/ 26 h 316"/>
                <a:gd name="T42" fmla="*/ 270 w 316"/>
                <a:gd name="T43" fmla="*/ 46 h 316"/>
                <a:gd name="T44" fmla="*/ 290 w 316"/>
                <a:gd name="T45" fmla="*/ 70 h 316"/>
                <a:gd name="T46" fmla="*/ 304 w 316"/>
                <a:gd name="T47" fmla="*/ 96 h 316"/>
                <a:gd name="T48" fmla="*/ 314 w 316"/>
                <a:gd name="T49" fmla="*/ 126 h 316"/>
                <a:gd name="T50" fmla="*/ 316 w 316"/>
                <a:gd name="T51" fmla="*/ 158 h 316"/>
                <a:gd name="T52" fmla="*/ 316 w 316"/>
                <a:gd name="T53" fmla="*/ 174 h 316"/>
                <a:gd name="T54" fmla="*/ 310 w 316"/>
                <a:gd name="T55" fmla="*/ 204 h 316"/>
                <a:gd name="T56" fmla="*/ 298 w 316"/>
                <a:gd name="T57" fmla="*/ 234 h 316"/>
                <a:gd name="T58" fmla="*/ 280 w 316"/>
                <a:gd name="T59" fmla="*/ 258 h 316"/>
                <a:gd name="T60" fmla="*/ 258 w 316"/>
                <a:gd name="T61" fmla="*/ 280 h 316"/>
                <a:gd name="T62" fmla="*/ 234 w 316"/>
                <a:gd name="T63" fmla="*/ 298 h 316"/>
                <a:gd name="T64" fmla="*/ 206 w 316"/>
                <a:gd name="T65" fmla="*/ 310 h 316"/>
                <a:gd name="T66" fmla="*/ 174 w 316"/>
                <a:gd name="T6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316">
                  <a:moveTo>
                    <a:pt x="158" y="316"/>
                  </a:moveTo>
                  <a:lnTo>
                    <a:pt x="158" y="316"/>
                  </a:lnTo>
                  <a:lnTo>
                    <a:pt x="142" y="316"/>
                  </a:lnTo>
                  <a:lnTo>
                    <a:pt x="126" y="314"/>
                  </a:lnTo>
                  <a:lnTo>
                    <a:pt x="112" y="310"/>
                  </a:lnTo>
                  <a:lnTo>
                    <a:pt x="96" y="304"/>
                  </a:lnTo>
                  <a:lnTo>
                    <a:pt x="82" y="298"/>
                  </a:lnTo>
                  <a:lnTo>
                    <a:pt x="70" y="290"/>
                  </a:lnTo>
                  <a:lnTo>
                    <a:pt x="58" y="280"/>
                  </a:lnTo>
                  <a:lnTo>
                    <a:pt x="46" y="270"/>
                  </a:lnTo>
                  <a:lnTo>
                    <a:pt x="36" y="258"/>
                  </a:lnTo>
                  <a:lnTo>
                    <a:pt x="26" y="246"/>
                  </a:lnTo>
                  <a:lnTo>
                    <a:pt x="18" y="234"/>
                  </a:lnTo>
                  <a:lnTo>
                    <a:pt x="12" y="220"/>
                  </a:lnTo>
                  <a:lnTo>
                    <a:pt x="6" y="204"/>
                  </a:lnTo>
                  <a:lnTo>
                    <a:pt x="2" y="190"/>
                  </a:lnTo>
                  <a:lnTo>
                    <a:pt x="0" y="174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42"/>
                  </a:lnTo>
                  <a:lnTo>
                    <a:pt x="4" y="126"/>
                  </a:lnTo>
                  <a:lnTo>
                    <a:pt x="6" y="110"/>
                  </a:lnTo>
                  <a:lnTo>
                    <a:pt x="12" y="96"/>
                  </a:lnTo>
                  <a:lnTo>
                    <a:pt x="18" y="82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2" y="18"/>
                  </a:lnTo>
                  <a:lnTo>
                    <a:pt x="96" y="12"/>
                  </a:lnTo>
                  <a:lnTo>
                    <a:pt x="112" y="6"/>
                  </a:lnTo>
                  <a:lnTo>
                    <a:pt x="126" y="2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74" y="0"/>
                  </a:lnTo>
                  <a:lnTo>
                    <a:pt x="190" y="2"/>
                  </a:lnTo>
                  <a:lnTo>
                    <a:pt x="206" y="6"/>
                  </a:lnTo>
                  <a:lnTo>
                    <a:pt x="220" y="12"/>
                  </a:lnTo>
                  <a:lnTo>
                    <a:pt x="234" y="18"/>
                  </a:lnTo>
                  <a:lnTo>
                    <a:pt x="246" y="26"/>
                  </a:lnTo>
                  <a:lnTo>
                    <a:pt x="258" y="36"/>
                  </a:lnTo>
                  <a:lnTo>
                    <a:pt x="270" y="46"/>
                  </a:lnTo>
                  <a:lnTo>
                    <a:pt x="280" y="58"/>
                  </a:lnTo>
                  <a:lnTo>
                    <a:pt x="290" y="70"/>
                  </a:lnTo>
                  <a:lnTo>
                    <a:pt x="298" y="82"/>
                  </a:lnTo>
                  <a:lnTo>
                    <a:pt x="304" y="96"/>
                  </a:lnTo>
                  <a:lnTo>
                    <a:pt x="310" y="110"/>
                  </a:lnTo>
                  <a:lnTo>
                    <a:pt x="314" y="126"/>
                  </a:lnTo>
                  <a:lnTo>
                    <a:pt x="316" y="142"/>
                  </a:lnTo>
                  <a:lnTo>
                    <a:pt x="316" y="158"/>
                  </a:lnTo>
                  <a:lnTo>
                    <a:pt x="316" y="158"/>
                  </a:lnTo>
                  <a:lnTo>
                    <a:pt x="316" y="174"/>
                  </a:lnTo>
                  <a:lnTo>
                    <a:pt x="314" y="190"/>
                  </a:lnTo>
                  <a:lnTo>
                    <a:pt x="310" y="204"/>
                  </a:lnTo>
                  <a:lnTo>
                    <a:pt x="304" y="220"/>
                  </a:lnTo>
                  <a:lnTo>
                    <a:pt x="298" y="234"/>
                  </a:lnTo>
                  <a:lnTo>
                    <a:pt x="290" y="246"/>
                  </a:lnTo>
                  <a:lnTo>
                    <a:pt x="280" y="258"/>
                  </a:lnTo>
                  <a:lnTo>
                    <a:pt x="270" y="270"/>
                  </a:lnTo>
                  <a:lnTo>
                    <a:pt x="258" y="280"/>
                  </a:lnTo>
                  <a:lnTo>
                    <a:pt x="246" y="290"/>
                  </a:lnTo>
                  <a:lnTo>
                    <a:pt x="234" y="298"/>
                  </a:lnTo>
                  <a:lnTo>
                    <a:pt x="220" y="304"/>
                  </a:lnTo>
                  <a:lnTo>
                    <a:pt x="206" y="310"/>
                  </a:lnTo>
                  <a:lnTo>
                    <a:pt x="190" y="314"/>
                  </a:lnTo>
                  <a:lnTo>
                    <a:pt x="174" y="316"/>
                  </a:lnTo>
                  <a:lnTo>
                    <a:pt x="158" y="3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4" name="Picture 1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8602" y="2883773"/>
              <a:ext cx="10883" cy="1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1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8602" y="2862007"/>
              <a:ext cx="130599" cy="3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10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1020" y="2905539"/>
              <a:ext cx="83439" cy="47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Freeform 104"/>
            <p:cNvSpPr>
              <a:spLocks/>
            </p:cNvSpPr>
            <p:nvPr/>
          </p:nvSpPr>
          <p:spPr bwMode="auto">
            <a:xfrm>
              <a:off x="9091525" y="2807592"/>
              <a:ext cx="12093" cy="12092"/>
            </a:xfrm>
            <a:custGeom>
              <a:avLst/>
              <a:gdLst>
                <a:gd name="T0" fmla="*/ 18 w 20"/>
                <a:gd name="T1" fmla="*/ 18 h 20"/>
                <a:gd name="T2" fmla="*/ 18 w 20"/>
                <a:gd name="T3" fmla="*/ 18 h 20"/>
                <a:gd name="T4" fmla="*/ 14 w 20"/>
                <a:gd name="T5" fmla="*/ 20 h 20"/>
                <a:gd name="T6" fmla="*/ 10 w 20"/>
                <a:gd name="T7" fmla="*/ 20 h 20"/>
                <a:gd name="T8" fmla="*/ 6 w 20"/>
                <a:gd name="T9" fmla="*/ 20 h 20"/>
                <a:gd name="T10" fmla="*/ 2 w 20"/>
                <a:gd name="T11" fmla="*/ 18 h 20"/>
                <a:gd name="T12" fmla="*/ 2 w 20"/>
                <a:gd name="T13" fmla="*/ 18 h 20"/>
                <a:gd name="T14" fmla="*/ 0 w 20"/>
                <a:gd name="T15" fmla="*/ 14 h 20"/>
                <a:gd name="T16" fmla="*/ 0 w 20"/>
                <a:gd name="T17" fmla="*/ 10 h 20"/>
                <a:gd name="T18" fmla="*/ 0 w 20"/>
                <a:gd name="T19" fmla="*/ 6 h 20"/>
                <a:gd name="T20" fmla="*/ 2 w 20"/>
                <a:gd name="T21" fmla="*/ 2 h 20"/>
                <a:gd name="T22" fmla="*/ 2 w 20"/>
                <a:gd name="T23" fmla="*/ 2 h 20"/>
                <a:gd name="T24" fmla="*/ 6 w 20"/>
                <a:gd name="T25" fmla="*/ 0 h 20"/>
                <a:gd name="T26" fmla="*/ 10 w 20"/>
                <a:gd name="T27" fmla="*/ 0 h 20"/>
                <a:gd name="T28" fmla="*/ 14 w 20"/>
                <a:gd name="T29" fmla="*/ 0 h 20"/>
                <a:gd name="T30" fmla="*/ 18 w 20"/>
                <a:gd name="T31" fmla="*/ 2 h 20"/>
                <a:gd name="T32" fmla="*/ 18 w 20"/>
                <a:gd name="T33" fmla="*/ 2 h 20"/>
                <a:gd name="T34" fmla="*/ 20 w 20"/>
                <a:gd name="T35" fmla="*/ 6 h 20"/>
                <a:gd name="T36" fmla="*/ 20 w 20"/>
                <a:gd name="T37" fmla="*/ 10 h 20"/>
                <a:gd name="T38" fmla="*/ 20 w 20"/>
                <a:gd name="T39" fmla="*/ 14 h 20"/>
                <a:gd name="T40" fmla="*/ 18 w 20"/>
                <a:gd name="T4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18" y="18"/>
                  </a:move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5"/>
            <p:cNvSpPr>
              <a:spLocks/>
            </p:cNvSpPr>
            <p:nvPr/>
          </p:nvSpPr>
          <p:spPr bwMode="auto">
            <a:xfrm>
              <a:off x="9091525" y="2807592"/>
              <a:ext cx="12093" cy="12092"/>
            </a:xfrm>
            <a:custGeom>
              <a:avLst/>
              <a:gdLst>
                <a:gd name="T0" fmla="*/ 18 w 20"/>
                <a:gd name="T1" fmla="*/ 18 h 20"/>
                <a:gd name="T2" fmla="*/ 18 w 20"/>
                <a:gd name="T3" fmla="*/ 18 h 20"/>
                <a:gd name="T4" fmla="*/ 14 w 20"/>
                <a:gd name="T5" fmla="*/ 20 h 20"/>
                <a:gd name="T6" fmla="*/ 10 w 20"/>
                <a:gd name="T7" fmla="*/ 20 h 20"/>
                <a:gd name="T8" fmla="*/ 6 w 20"/>
                <a:gd name="T9" fmla="*/ 20 h 20"/>
                <a:gd name="T10" fmla="*/ 2 w 20"/>
                <a:gd name="T11" fmla="*/ 18 h 20"/>
                <a:gd name="T12" fmla="*/ 2 w 20"/>
                <a:gd name="T13" fmla="*/ 18 h 20"/>
                <a:gd name="T14" fmla="*/ 0 w 20"/>
                <a:gd name="T15" fmla="*/ 14 h 20"/>
                <a:gd name="T16" fmla="*/ 0 w 20"/>
                <a:gd name="T17" fmla="*/ 10 h 20"/>
                <a:gd name="T18" fmla="*/ 0 w 20"/>
                <a:gd name="T19" fmla="*/ 6 h 20"/>
                <a:gd name="T20" fmla="*/ 2 w 20"/>
                <a:gd name="T21" fmla="*/ 2 h 20"/>
                <a:gd name="T22" fmla="*/ 2 w 20"/>
                <a:gd name="T23" fmla="*/ 2 h 20"/>
                <a:gd name="T24" fmla="*/ 6 w 20"/>
                <a:gd name="T25" fmla="*/ 0 h 20"/>
                <a:gd name="T26" fmla="*/ 10 w 20"/>
                <a:gd name="T27" fmla="*/ 0 h 20"/>
                <a:gd name="T28" fmla="*/ 14 w 20"/>
                <a:gd name="T29" fmla="*/ 0 h 20"/>
                <a:gd name="T30" fmla="*/ 18 w 20"/>
                <a:gd name="T31" fmla="*/ 2 h 20"/>
                <a:gd name="T32" fmla="*/ 18 w 20"/>
                <a:gd name="T33" fmla="*/ 2 h 20"/>
                <a:gd name="T34" fmla="*/ 20 w 20"/>
                <a:gd name="T35" fmla="*/ 6 h 20"/>
                <a:gd name="T36" fmla="*/ 20 w 20"/>
                <a:gd name="T37" fmla="*/ 10 h 20"/>
                <a:gd name="T38" fmla="*/ 20 w 20"/>
                <a:gd name="T39" fmla="*/ 14 h 20"/>
                <a:gd name="T40" fmla="*/ 18 w 20"/>
                <a:gd name="T4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18" y="18"/>
                  </a:move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18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06"/>
            <p:cNvSpPr>
              <a:spLocks/>
            </p:cNvSpPr>
            <p:nvPr/>
          </p:nvSpPr>
          <p:spPr bwMode="auto">
            <a:xfrm>
              <a:off x="9068549" y="2790663"/>
              <a:ext cx="12093" cy="12092"/>
            </a:xfrm>
            <a:custGeom>
              <a:avLst/>
              <a:gdLst>
                <a:gd name="T0" fmla="*/ 20 w 20"/>
                <a:gd name="T1" fmla="*/ 14 h 20"/>
                <a:gd name="T2" fmla="*/ 20 w 20"/>
                <a:gd name="T3" fmla="*/ 14 h 20"/>
                <a:gd name="T4" fmla="*/ 16 w 20"/>
                <a:gd name="T5" fmla="*/ 18 h 20"/>
                <a:gd name="T6" fmla="*/ 14 w 20"/>
                <a:gd name="T7" fmla="*/ 20 h 20"/>
                <a:gd name="T8" fmla="*/ 10 w 20"/>
                <a:gd name="T9" fmla="*/ 20 h 20"/>
                <a:gd name="T10" fmla="*/ 6 w 20"/>
                <a:gd name="T11" fmla="*/ 18 h 20"/>
                <a:gd name="T12" fmla="*/ 6 w 20"/>
                <a:gd name="T13" fmla="*/ 18 h 20"/>
                <a:gd name="T14" fmla="*/ 2 w 20"/>
                <a:gd name="T15" fmla="*/ 16 h 20"/>
                <a:gd name="T16" fmla="*/ 0 w 20"/>
                <a:gd name="T17" fmla="*/ 12 h 20"/>
                <a:gd name="T18" fmla="*/ 0 w 20"/>
                <a:gd name="T19" fmla="*/ 8 h 20"/>
                <a:gd name="T20" fmla="*/ 2 w 20"/>
                <a:gd name="T21" fmla="*/ 4 h 20"/>
                <a:gd name="T22" fmla="*/ 2 w 20"/>
                <a:gd name="T23" fmla="*/ 4 h 20"/>
                <a:gd name="T24" fmla="*/ 4 w 20"/>
                <a:gd name="T25" fmla="*/ 2 h 20"/>
                <a:gd name="T26" fmla="*/ 8 w 20"/>
                <a:gd name="T27" fmla="*/ 0 h 20"/>
                <a:gd name="T28" fmla="*/ 12 w 20"/>
                <a:gd name="T29" fmla="*/ 0 h 20"/>
                <a:gd name="T30" fmla="*/ 16 w 20"/>
                <a:gd name="T31" fmla="*/ 0 h 20"/>
                <a:gd name="T32" fmla="*/ 16 w 20"/>
                <a:gd name="T33" fmla="*/ 0 h 20"/>
                <a:gd name="T34" fmla="*/ 18 w 20"/>
                <a:gd name="T35" fmla="*/ 4 h 20"/>
                <a:gd name="T36" fmla="*/ 20 w 20"/>
                <a:gd name="T37" fmla="*/ 6 h 20"/>
                <a:gd name="T38" fmla="*/ 20 w 20"/>
                <a:gd name="T39" fmla="*/ 10 h 20"/>
                <a:gd name="T40" fmla="*/ 20 w 20"/>
                <a:gd name="T41" fmla="*/ 14 h 20"/>
                <a:gd name="T42" fmla="*/ 20 w 20"/>
                <a:gd name="T4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20" y="14"/>
                  </a:moveTo>
                  <a:lnTo>
                    <a:pt x="20" y="14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07"/>
            <p:cNvSpPr>
              <a:spLocks/>
            </p:cNvSpPr>
            <p:nvPr/>
          </p:nvSpPr>
          <p:spPr bwMode="auto">
            <a:xfrm>
              <a:off x="9041946" y="2779780"/>
              <a:ext cx="13302" cy="12092"/>
            </a:xfrm>
            <a:custGeom>
              <a:avLst/>
              <a:gdLst>
                <a:gd name="T0" fmla="*/ 22 w 22"/>
                <a:gd name="T1" fmla="*/ 12 h 20"/>
                <a:gd name="T2" fmla="*/ 22 w 22"/>
                <a:gd name="T3" fmla="*/ 12 h 20"/>
                <a:gd name="T4" fmla="*/ 20 w 22"/>
                <a:gd name="T5" fmla="*/ 16 h 20"/>
                <a:gd name="T6" fmla="*/ 16 w 22"/>
                <a:gd name="T7" fmla="*/ 18 h 20"/>
                <a:gd name="T8" fmla="*/ 12 w 22"/>
                <a:gd name="T9" fmla="*/ 20 h 20"/>
                <a:gd name="T10" fmla="*/ 8 w 22"/>
                <a:gd name="T11" fmla="*/ 20 h 20"/>
                <a:gd name="T12" fmla="*/ 8 w 22"/>
                <a:gd name="T13" fmla="*/ 20 h 20"/>
                <a:gd name="T14" fmla="*/ 4 w 22"/>
                <a:gd name="T15" fmla="*/ 18 h 20"/>
                <a:gd name="T16" fmla="*/ 2 w 22"/>
                <a:gd name="T17" fmla="*/ 14 h 20"/>
                <a:gd name="T18" fmla="*/ 0 w 22"/>
                <a:gd name="T19" fmla="*/ 12 h 20"/>
                <a:gd name="T20" fmla="*/ 0 w 22"/>
                <a:gd name="T21" fmla="*/ 6 h 20"/>
                <a:gd name="T22" fmla="*/ 0 w 22"/>
                <a:gd name="T23" fmla="*/ 6 h 20"/>
                <a:gd name="T24" fmla="*/ 2 w 22"/>
                <a:gd name="T25" fmla="*/ 4 h 20"/>
                <a:gd name="T26" fmla="*/ 6 w 22"/>
                <a:gd name="T27" fmla="*/ 0 h 20"/>
                <a:gd name="T28" fmla="*/ 10 w 22"/>
                <a:gd name="T29" fmla="*/ 0 h 20"/>
                <a:gd name="T30" fmla="*/ 14 w 22"/>
                <a:gd name="T31" fmla="*/ 0 h 20"/>
                <a:gd name="T32" fmla="*/ 14 w 22"/>
                <a:gd name="T33" fmla="*/ 0 h 20"/>
                <a:gd name="T34" fmla="*/ 18 w 22"/>
                <a:gd name="T35" fmla="*/ 2 h 20"/>
                <a:gd name="T36" fmla="*/ 20 w 22"/>
                <a:gd name="T37" fmla="*/ 4 h 20"/>
                <a:gd name="T38" fmla="*/ 22 w 22"/>
                <a:gd name="T39" fmla="*/ 8 h 20"/>
                <a:gd name="T40" fmla="*/ 22 w 22"/>
                <a:gd name="T41" fmla="*/ 12 h 20"/>
                <a:gd name="T42" fmla="*/ 22 w 22"/>
                <a:gd name="T4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0">
                  <a:moveTo>
                    <a:pt x="22" y="12"/>
                  </a:moveTo>
                  <a:lnTo>
                    <a:pt x="22" y="12"/>
                  </a:lnTo>
                  <a:lnTo>
                    <a:pt x="20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08"/>
            <p:cNvSpPr>
              <a:spLocks/>
            </p:cNvSpPr>
            <p:nvPr/>
          </p:nvSpPr>
          <p:spPr bwMode="auto">
            <a:xfrm>
              <a:off x="9014133" y="2774944"/>
              <a:ext cx="12093" cy="13301"/>
            </a:xfrm>
            <a:custGeom>
              <a:avLst/>
              <a:gdLst>
                <a:gd name="T0" fmla="*/ 20 w 20"/>
                <a:gd name="T1" fmla="*/ 12 h 22"/>
                <a:gd name="T2" fmla="*/ 20 w 20"/>
                <a:gd name="T3" fmla="*/ 12 h 22"/>
                <a:gd name="T4" fmla="*/ 20 w 20"/>
                <a:gd name="T5" fmla="*/ 16 h 22"/>
                <a:gd name="T6" fmla="*/ 18 w 20"/>
                <a:gd name="T7" fmla="*/ 18 h 22"/>
                <a:gd name="T8" fmla="*/ 14 w 20"/>
                <a:gd name="T9" fmla="*/ 22 h 22"/>
                <a:gd name="T10" fmla="*/ 10 w 20"/>
                <a:gd name="T11" fmla="*/ 22 h 22"/>
                <a:gd name="T12" fmla="*/ 10 w 20"/>
                <a:gd name="T13" fmla="*/ 22 h 22"/>
                <a:gd name="T14" fmla="*/ 6 w 20"/>
                <a:gd name="T15" fmla="*/ 22 h 22"/>
                <a:gd name="T16" fmla="*/ 2 w 20"/>
                <a:gd name="T17" fmla="*/ 18 h 22"/>
                <a:gd name="T18" fmla="*/ 0 w 20"/>
                <a:gd name="T19" fmla="*/ 16 h 22"/>
                <a:gd name="T20" fmla="*/ 0 w 20"/>
                <a:gd name="T21" fmla="*/ 12 h 22"/>
                <a:gd name="T22" fmla="*/ 0 w 20"/>
                <a:gd name="T23" fmla="*/ 12 h 22"/>
                <a:gd name="T24" fmla="*/ 0 w 20"/>
                <a:gd name="T25" fmla="*/ 8 h 22"/>
                <a:gd name="T26" fmla="*/ 2 w 20"/>
                <a:gd name="T27" fmla="*/ 4 h 22"/>
                <a:gd name="T28" fmla="*/ 6 w 20"/>
                <a:gd name="T29" fmla="*/ 2 h 22"/>
                <a:gd name="T30" fmla="*/ 10 w 20"/>
                <a:gd name="T31" fmla="*/ 0 h 22"/>
                <a:gd name="T32" fmla="*/ 10 w 20"/>
                <a:gd name="T33" fmla="*/ 0 h 22"/>
                <a:gd name="T34" fmla="*/ 14 w 20"/>
                <a:gd name="T35" fmla="*/ 2 h 22"/>
                <a:gd name="T36" fmla="*/ 18 w 20"/>
                <a:gd name="T37" fmla="*/ 4 h 22"/>
                <a:gd name="T38" fmla="*/ 20 w 20"/>
                <a:gd name="T39" fmla="*/ 8 h 22"/>
                <a:gd name="T40" fmla="*/ 20 w 20"/>
                <a:gd name="T41" fmla="*/ 12 h 22"/>
                <a:gd name="T42" fmla="*/ 20 w 20"/>
                <a:gd name="T43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2">
                  <a:moveTo>
                    <a:pt x="20" y="12"/>
                  </a:moveTo>
                  <a:lnTo>
                    <a:pt x="20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9"/>
            <p:cNvSpPr>
              <a:spLocks/>
            </p:cNvSpPr>
            <p:nvPr/>
          </p:nvSpPr>
          <p:spPr bwMode="auto">
            <a:xfrm>
              <a:off x="8986320" y="2779780"/>
              <a:ext cx="12093" cy="12092"/>
            </a:xfrm>
            <a:custGeom>
              <a:avLst/>
              <a:gdLst>
                <a:gd name="T0" fmla="*/ 20 w 20"/>
                <a:gd name="T1" fmla="*/ 6 h 20"/>
                <a:gd name="T2" fmla="*/ 20 w 20"/>
                <a:gd name="T3" fmla="*/ 6 h 20"/>
                <a:gd name="T4" fmla="*/ 20 w 20"/>
                <a:gd name="T5" fmla="*/ 10 h 20"/>
                <a:gd name="T6" fmla="*/ 18 w 20"/>
                <a:gd name="T7" fmla="*/ 14 h 20"/>
                <a:gd name="T8" fmla="*/ 16 w 20"/>
                <a:gd name="T9" fmla="*/ 18 h 20"/>
                <a:gd name="T10" fmla="*/ 12 w 20"/>
                <a:gd name="T11" fmla="*/ 20 h 20"/>
                <a:gd name="T12" fmla="*/ 12 w 20"/>
                <a:gd name="T13" fmla="*/ 20 h 20"/>
                <a:gd name="T14" fmla="*/ 8 w 20"/>
                <a:gd name="T15" fmla="*/ 20 h 20"/>
                <a:gd name="T16" fmla="*/ 4 w 20"/>
                <a:gd name="T17" fmla="*/ 18 h 20"/>
                <a:gd name="T18" fmla="*/ 2 w 20"/>
                <a:gd name="T19" fmla="*/ 16 h 20"/>
                <a:gd name="T20" fmla="*/ 0 w 20"/>
                <a:gd name="T21" fmla="*/ 12 h 20"/>
                <a:gd name="T22" fmla="*/ 0 w 20"/>
                <a:gd name="T23" fmla="*/ 12 h 20"/>
                <a:gd name="T24" fmla="*/ 0 w 20"/>
                <a:gd name="T25" fmla="*/ 8 h 20"/>
                <a:gd name="T26" fmla="*/ 0 w 20"/>
                <a:gd name="T27" fmla="*/ 4 h 20"/>
                <a:gd name="T28" fmla="*/ 2 w 20"/>
                <a:gd name="T29" fmla="*/ 2 h 20"/>
                <a:gd name="T30" fmla="*/ 6 w 20"/>
                <a:gd name="T31" fmla="*/ 0 h 20"/>
                <a:gd name="T32" fmla="*/ 6 w 20"/>
                <a:gd name="T33" fmla="*/ 0 h 20"/>
                <a:gd name="T34" fmla="*/ 10 w 20"/>
                <a:gd name="T35" fmla="*/ 0 h 20"/>
                <a:gd name="T36" fmla="*/ 14 w 20"/>
                <a:gd name="T37" fmla="*/ 0 h 20"/>
                <a:gd name="T38" fmla="*/ 18 w 20"/>
                <a:gd name="T39" fmla="*/ 4 h 20"/>
                <a:gd name="T40" fmla="*/ 20 w 20"/>
                <a:gd name="T41" fmla="*/ 6 h 20"/>
                <a:gd name="T42" fmla="*/ 20 w 20"/>
                <a:gd name="T43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20" y="6"/>
                  </a:moveTo>
                  <a:lnTo>
                    <a:pt x="20" y="6"/>
                  </a:lnTo>
                  <a:lnTo>
                    <a:pt x="20" y="10"/>
                  </a:lnTo>
                  <a:lnTo>
                    <a:pt x="18" y="14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10"/>
            <p:cNvSpPr>
              <a:spLocks/>
            </p:cNvSpPr>
            <p:nvPr/>
          </p:nvSpPr>
          <p:spPr bwMode="auto">
            <a:xfrm>
              <a:off x="8959717" y="2790663"/>
              <a:ext cx="12093" cy="12092"/>
            </a:xfrm>
            <a:custGeom>
              <a:avLst/>
              <a:gdLst>
                <a:gd name="T0" fmla="*/ 20 w 20"/>
                <a:gd name="T1" fmla="*/ 4 h 20"/>
                <a:gd name="T2" fmla="*/ 20 w 20"/>
                <a:gd name="T3" fmla="*/ 4 h 20"/>
                <a:gd name="T4" fmla="*/ 20 w 20"/>
                <a:gd name="T5" fmla="*/ 8 h 20"/>
                <a:gd name="T6" fmla="*/ 20 w 20"/>
                <a:gd name="T7" fmla="*/ 12 h 20"/>
                <a:gd name="T8" fmla="*/ 18 w 20"/>
                <a:gd name="T9" fmla="*/ 16 h 20"/>
                <a:gd name="T10" fmla="*/ 16 w 20"/>
                <a:gd name="T11" fmla="*/ 18 h 20"/>
                <a:gd name="T12" fmla="*/ 16 w 20"/>
                <a:gd name="T13" fmla="*/ 18 h 20"/>
                <a:gd name="T14" fmla="*/ 12 w 20"/>
                <a:gd name="T15" fmla="*/ 20 h 20"/>
                <a:gd name="T16" fmla="*/ 8 w 20"/>
                <a:gd name="T17" fmla="*/ 20 h 20"/>
                <a:gd name="T18" fmla="*/ 4 w 20"/>
                <a:gd name="T19" fmla="*/ 18 h 20"/>
                <a:gd name="T20" fmla="*/ 0 w 20"/>
                <a:gd name="T21" fmla="*/ 14 h 20"/>
                <a:gd name="T22" fmla="*/ 0 w 20"/>
                <a:gd name="T23" fmla="*/ 14 h 20"/>
                <a:gd name="T24" fmla="*/ 0 w 20"/>
                <a:gd name="T25" fmla="*/ 10 h 20"/>
                <a:gd name="T26" fmla="*/ 0 w 20"/>
                <a:gd name="T27" fmla="*/ 6 h 20"/>
                <a:gd name="T28" fmla="*/ 2 w 20"/>
                <a:gd name="T29" fmla="*/ 4 h 20"/>
                <a:gd name="T30" fmla="*/ 4 w 20"/>
                <a:gd name="T31" fmla="*/ 0 h 20"/>
                <a:gd name="T32" fmla="*/ 4 w 20"/>
                <a:gd name="T33" fmla="*/ 0 h 20"/>
                <a:gd name="T34" fmla="*/ 8 w 20"/>
                <a:gd name="T35" fmla="*/ 0 h 20"/>
                <a:gd name="T36" fmla="*/ 12 w 20"/>
                <a:gd name="T37" fmla="*/ 0 h 20"/>
                <a:gd name="T38" fmla="*/ 16 w 20"/>
                <a:gd name="T39" fmla="*/ 2 h 20"/>
                <a:gd name="T40" fmla="*/ 20 w 20"/>
                <a:gd name="T41" fmla="*/ 4 h 20"/>
                <a:gd name="T42" fmla="*/ 20 w 20"/>
                <a:gd name="T4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20" y="4"/>
                  </a:moveTo>
                  <a:lnTo>
                    <a:pt x="20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1"/>
            <p:cNvSpPr>
              <a:spLocks/>
            </p:cNvSpPr>
            <p:nvPr/>
          </p:nvSpPr>
          <p:spPr bwMode="auto">
            <a:xfrm>
              <a:off x="8936741" y="2807592"/>
              <a:ext cx="13302" cy="12092"/>
            </a:xfrm>
            <a:custGeom>
              <a:avLst/>
              <a:gdLst>
                <a:gd name="T0" fmla="*/ 18 w 22"/>
                <a:gd name="T1" fmla="*/ 2 h 20"/>
                <a:gd name="T2" fmla="*/ 18 w 22"/>
                <a:gd name="T3" fmla="*/ 2 h 20"/>
                <a:gd name="T4" fmla="*/ 20 w 22"/>
                <a:gd name="T5" fmla="*/ 6 h 20"/>
                <a:gd name="T6" fmla="*/ 22 w 22"/>
                <a:gd name="T7" fmla="*/ 10 h 20"/>
                <a:gd name="T8" fmla="*/ 20 w 22"/>
                <a:gd name="T9" fmla="*/ 14 h 20"/>
                <a:gd name="T10" fmla="*/ 18 w 22"/>
                <a:gd name="T11" fmla="*/ 18 h 20"/>
                <a:gd name="T12" fmla="*/ 18 w 22"/>
                <a:gd name="T13" fmla="*/ 18 h 20"/>
                <a:gd name="T14" fmla="*/ 14 w 22"/>
                <a:gd name="T15" fmla="*/ 20 h 20"/>
                <a:gd name="T16" fmla="*/ 10 w 22"/>
                <a:gd name="T17" fmla="*/ 20 h 20"/>
                <a:gd name="T18" fmla="*/ 6 w 22"/>
                <a:gd name="T19" fmla="*/ 20 h 20"/>
                <a:gd name="T20" fmla="*/ 4 w 22"/>
                <a:gd name="T21" fmla="*/ 18 h 20"/>
                <a:gd name="T22" fmla="*/ 4 w 22"/>
                <a:gd name="T23" fmla="*/ 18 h 20"/>
                <a:gd name="T24" fmla="*/ 0 w 22"/>
                <a:gd name="T25" fmla="*/ 14 h 20"/>
                <a:gd name="T26" fmla="*/ 0 w 22"/>
                <a:gd name="T27" fmla="*/ 10 h 20"/>
                <a:gd name="T28" fmla="*/ 0 w 22"/>
                <a:gd name="T29" fmla="*/ 6 h 20"/>
                <a:gd name="T30" fmla="*/ 4 w 22"/>
                <a:gd name="T31" fmla="*/ 2 h 20"/>
                <a:gd name="T32" fmla="*/ 4 w 22"/>
                <a:gd name="T33" fmla="*/ 2 h 20"/>
                <a:gd name="T34" fmla="*/ 6 w 22"/>
                <a:gd name="T35" fmla="*/ 0 h 20"/>
                <a:gd name="T36" fmla="*/ 10 w 22"/>
                <a:gd name="T37" fmla="*/ 0 h 20"/>
                <a:gd name="T38" fmla="*/ 14 w 22"/>
                <a:gd name="T39" fmla="*/ 0 h 20"/>
                <a:gd name="T40" fmla="*/ 18 w 22"/>
                <a:gd name="T41" fmla="*/ 2 h 20"/>
                <a:gd name="T42" fmla="*/ 18 w 22"/>
                <a:gd name="T4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0">
                  <a:moveTo>
                    <a:pt x="18" y="2"/>
                  </a:moveTo>
                  <a:lnTo>
                    <a:pt x="18" y="2"/>
                  </a:lnTo>
                  <a:lnTo>
                    <a:pt x="20" y="6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2"/>
            <p:cNvSpPr>
              <a:spLocks/>
            </p:cNvSpPr>
            <p:nvPr/>
          </p:nvSpPr>
          <p:spPr bwMode="auto">
            <a:xfrm>
              <a:off x="8919811" y="2830567"/>
              <a:ext cx="12093" cy="12092"/>
            </a:xfrm>
            <a:custGeom>
              <a:avLst/>
              <a:gdLst>
                <a:gd name="T0" fmla="*/ 16 w 20"/>
                <a:gd name="T1" fmla="*/ 0 h 20"/>
                <a:gd name="T2" fmla="*/ 16 w 20"/>
                <a:gd name="T3" fmla="*/ 0 h 20"/>
                <a:gd name="T4" fmla="*/ 18 w 20"/>
                <a:gd name="T5" fmla="*/ 4 h 20"/>
                <a:gd name="T6" fmla="*/ 20 w 20"/>
                <a:gd name="T7" fmla="*/ 6 h 20"/>
                <a:gd name="T8" fmla="*/ 20 w 20"/>
                <a:gd name="T9" fmla="*/ 10 h 20"/>
                <a:gd name="T10" fmla="*/ 20 w 20"/>
                <a:gd name="T11" fmla="*/ 14 h 20"/>
                <a:gd name="T12" fmla="*/ 20 w 20"/>
                <a:gd name="T13" fmla="*/ 14 h 20"/>
                <a:gd name="T14" fmla="*/ 16 w 20"/>
                <a:gd name="T15" fmla="*/ 18 h 20"/>
                <a:gd name="T16" fmla="*/ 12 w 20"/>
                <a:gd name="T17" fmla="*/ 20 h 20"/>
                <a:gd name="T18" fmla="*/ 8 w 20"/>
                <a:gd name="T19" fmla="*/ 20 h 20"/>
                <a:gd name="T20" fmla="*/ 4 w 20"/>
                <a:gd name="T21" fmla="*/ 18 h 20"/>
                <a:gd name="T22" fmla="*/ 4 w 20"/>
                <a:gd name="T23" fmla="*/ 18 h 20"/>
                <a:gd name="T24" fmla="*/ 2 w 20"/>
                <a:gd name="T25" fmla="*/ 16 h 20"/>
                <a:gd name="T26" fmla="*/ 0 w 20"/>
                <a:gd name="T27" fmla="*/ 12 h 20"/>
                <a:gd name="T28" fmla="*/ 0 w 20"/>
                <a:gd name="T29" fmla="*/ 8 h 20"/>
                <a:gd name="T30" fmla="*/ 0 w 20"/>
                <a:gd name="T31" fmla="*/ 4 h 20"/>
                <a:gd name="T32" fmla="*/ 0 w 20"/>
                <a:gd name="T33" fmla="*/ 4 h 20"/>
                <a:gd name="T34" fmla="*/ 4 w 20"/>
                <a:gd name="T35" fmla="*/ 2 h 20"/>
                <a:gd name="T36" fmla="*/ 8 w 20"/>
                <a:gd name="T37" fmla="*/ 0 h 20"/>
                <a:gd name="T38" fmla="*/ 12 w 20"/>
                <a:gd name="T39" fmla="*/ 0 h 20"/>
                <a:gd name="T40" fmla="*/ 16 w 20"/>
                <a:gd name="T41" fmla="*/ 0 h 20"/>
                <a:gd name="T42" fmla="*/ 16 w 20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16" y="0"/>
                  </a:moveTo>
                  <a:lnTo>
                    <a:pt x="16" y="0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13"/>
            <p:cNvSpPr>
              <a:spLocks/>
            </p:cNvSpPr>
            <p:nvPr/>
          </p:nvSpPr>
          <p:spPr bwMode="auto">
            <a:xfrm>
              <a:off x="8908928" y="2855961"/>
              <a:ext cx="12093" cy="13301"/>
            </a:xfrm>
            <a:custGeom>
              <a:avLst/>
              <a:gdLst>
                <a:gd name="T0" fmla="*/ 12 w 20"/>
                <a:gd name="T1" fmla="*/ 0 h 22"/>
                <a:gd name="T2" fmla="*/ 12 w 20"/>
                <a:gd name="T3" fmla="*/ 0 h 22"/>
                <a:gd name="T4" fmla="*/ 16 w 20"/>
                <a:gd name="T5" fmla="*/ 2 h 22"/>
                <a:gd name="T6" fmla="*/ 18 w 20"/>
                <a:gd name="T7" fmla="*/ 6 h 22"/>
                <a:gd name="T8" fmla="*/ 20 w 20"/>
                <a:gd name="T9" fmla="*/ 10 h 22"/>
                <a:gd name="T10" fmla="*/ 20 w 20"/>
                <a:gd name="T11" fmla="*/ 14 h 22"/>
                <a:gd name="T12" fmla="*/ 20 w 20"/>
                <a:gd name="T13" fmla="*/ 14 h 22"/>
                <a:gd name="T14" fmla="*/ 18 w 20"/>
                <a:gd name="T15" fmla="*/ 18 h 22"/>
                <a:gd name="T16" fmla="*/ 16 w 20"/>
                <a:gd name="T17" fmla="*/ 20 h 22"/>
                <a:gd name="T18" fmla="*/ 12 w 20"/>
                <a:gd name="T19" fmla="*/ 22 h 22"/>
                <a:gd name="T20" fmla="*/ 8 w 20"/>
                <a:gd name="T21" fmla="*/ 22 h 22"/>
                <a:gd name="T22" fmla="*/ 8 w 20"/>
                <a:gd name="T23" fmla="*/ 22 h 22"/>
                <a:gd name="T24" fmla="*/ 4 w 20"/>
                <a:gd name="T25" fmla="*/ 20 h 22"/>
                <a:gd name="T26" fmla="*/ 0 w 20"/>
                <a:gd name="T27" fmla="*/ 16 h 22"/>
                <a:gd name="T28" fmla="*/ 0 w 20"/>
                <a:gd name="T29" fmla="*/ 12 h 22"/>
                <a:gd name="T30" fmla="*/ 0 w 20"/>
                <a:gd name="T31" fmla="*/ 8 h 22"/>
                <a:gd name="T32" fmla="*/ 0 w 20"/>
                <a:gd name="T33" fmla="*/ 8 h 22"/>
                <a:gd name="T34" fmla="*/ 2 w 20"/>
                <a:gd name="T35" fmla="*/ 4 h 22"/>
                <a:gd name="T36" fmla="*/ 4 w 20"/>
                <a:gd name="T37" fmla="*/ 2 h 22"/>
                <a:gd name="T38" fmla="*/ 8 w 20"/>
                <a:gd name="T39" fmla="*/ 0 h 22"/>
                <a:gd name="T40" fmla="*/ 12 w 20"/>
                <a:gd name="T41" fmla="*/ 0 h 22"/>
                <a:gd name="T42" fmla="*/ 12 w 20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2">
                  <a:moveTo>
                    <a:pt x="12" y="0"/>
                  </a:moveTo>
                  <a:lnTo>
                    <a:pt x="12" y="0"/>
                  </a:lnTo>
                  <a:lnTo>
                    <a:pt x="16" y="2"/>
                  </a:lnTo>
                  <a:lnTo>
                    <a:pt x="18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4"/>
            <p:cNvSpPr>
              <a:spLocks/>
            </p:cNvSpPr>
            <p:nvPr/>
          </p:nvSpPr>
          <p:spPr bwMode="auto">
            <a:xfrm>
              <a:off x="8905300" y="2884982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4 w 20"/>
                <a:gd name="T5" fmla="*/ 0 h 20"/>
                <a:gd name="T6" fmla="*/ 18 w 20"/>
                <a:gd name="T7" fmla="*/ 2 h 20"/>
                <a:gd name="T8" fmla="*/ 20 w 20"/>
                <a:gd name="T9" fmla="*/ 6 h 20"/>
                <a:gd name="T10" fmla="*/ 20 w 20"/>
                <a:gd name="T11" fmla="*/ 10 h 20"/>
                <a:gd name="T12" fmla="*/ 20 w 20"/>
                <a:gd name="T13" fmla="*/ 10 h 20"/>
                <a:gd name="T14" fmla="*/ 20 w 20"/>
                <a:gd name="T15" fmla="*/ 14 h 20"/>
                <a:gd name="T16" fmla="*/ 18 w 20"/>
                <a:gd name="T17" fmla="*/ 18 h 20"/>
                <a:gd name="T18" fmla="*/ 14 w 20"/>
                <a:gd name="T19" fmla="*/ 20 h 20"/>
                <a:gd name="T20" fmla="*/ 10 w 20"/>
                <a:gd name="T21" fmla="*/ 20 h 20"/>
                <a:gd name="T22" fmla="*/ 10 w 20"/>
                <a:gd name="T23" fmla="*/ 20 h 20"/>
                <a:gd name="T24" fmla="*/ 6 w 20"/>
                <a:gd name="T25" fmla="*/ 20 h 20"/>
                <a:gd name="T26" fmla="*/ 2 w 20"/>
                <a:gd name="T27" fmla="*/ 18 h 20"/>
                <a:gd name="T28" fmla="*/ 0 w 20"/>
                <a:gd name="T29" fmla="*/ 14 h 20"/>
                <a:gd name="T30" fmla="*/ 0 w 20"/>
                <a:gd name="T31" fmla="*/ 10 h 20"/>
                <a:gd name="T32" fmla="*/ 0 w 20"/>
                <a:gd name="T33" fmla="*/ 10 h 20"/>
                <a:gd name="T34" fmla="*/ 0 w 20"/>
                <a:gd name="T35" fmla="*/ 6 h 20"/>
                <a:gd name="T36" fmla="*/ 2 w 20"/>
                <a:gd name="T37" fmla="*/ 2 h 20"/>
                <a:gd name="T38" fmla="*/ 6 w 20"/>
                <a:gd name="T39" fmla="*/ 0 h 20"/>
                <a:gd name="T40" fmla="*/ 10 w 20"/>
                <a:gd name="T41" fmla="*/ 0 h 20"/>
                <a:gd name="T42" fmla="*/ 10 w 20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5"/>
            <p:cNvSpPr>
              <a:spLocks/>
            </p:cNvSpPr>
            <p:nvPr/>
          </p:nvSpPr>
          <p:spPr bwMode="auto">
            <a:xfrm>
              <a:off x="8908928" y="2912794"/>
              <a:ext cx="12093" cy="12092"/>
            </a:xfrm>
            <a:custGeom>
              <a:avLst/>
              <a:gdLst>
                <a:gd name="T0" fmla="*/ 8 w 20"/>
                <a:gd name="T1" fmla="*/ 0 h 20"/>
                <a:gd name="T2" fmla="*/ 8 w 20"/>
                <a:gd name="T3" fmla="*/ 0 h 20"/>
                <a:gd name="T4" fmla="*/ 12 w 20"/>
                <a:gd name="T5" fmla="*/ 0 h 20"/>
                <a:gd name="T6" fmla="*/ 16 w 20"/>
                <a:gd name="T7" fmla="*/ 2 h 20"/>
                <a:gd name="T8" fmla="*/ 18 w 20"/>
                <a:gd name="T9" fmla="*/ 4 h 20"/>
                <a:gd name="T10" fmla="*/ 20 w 20"/>
                <a:gd name="T11" fmla="*/ 8 h 20"/>
                <a:gd name="T12" fmla="*/ 20 w 20"/>
                <a:gd name="T13" fmla="*/ 8 h 20"/>
                <a:gd name="T14" fmla="*/ 20 w 20"/>
                <a:gd name="T15" fmla="*/ 12 h 20"/>
                <a:gd name="T16" fmla="*/ 18 w 20"/>
                <a:gd name="T17" fmla="*/ 16 h 20"/>
                <a:gd name="T18" fmla="*/ 16 w 20"/>
                <a:gd name="T19" fmla="*/ 18 h 20"/>
                <a:gd name="T20" fmla="*/ 12 w 20"/>
                <a:gd name="T21" fmla="*/ 20 h 20"/>
                <a:gd name="T22" fmla="*/ 12 w 20"/>
                <a:gd name="T23" fmla="*/ 20 h 20"/>
                <a:gd name="T24" fmla="*/ 8 w 20"/>
                <a:gd name="T25" fmla="*/ 20 h 20"/>
                <a:gd name="T26" fmla="*/ 4 w 20"/>
                <a:gd name="T27" fmla="*/ 20 h 20"/>
                <a:gd name="T28" fmla="*/ 2 w 20"/>
                <a:gd name="T29" fmla="*/ 18 h 20"/>
                <a:gd name="T30" fmla="*/ 0 w 20"/>
                <a:gd name="T31" fmla="*/ 14 h 20"/>
                <a:gd name="T32" fmla="*/ 0 w 20"/>
                <a:gd name="T33" fmla="*/ 14 h 20"/>
                <a:gd name="T34" fmla="*/ 0 w 20"/>
                <a:gd name="T35" fmla="*/ 10 h 20"/>
                <a:gd name="T36" fmla="*/ 0 w 20"/>
                <a:gd name="T37" fmla="*/ 6 h 20"/>
                <a:gd name="T38" fmla="*/ 4 w 20"/>
                <a:gd name="T39" fmla="*/ 2 h 20"/>
                <a:gd name="T40" fmla="*/ 8 w 20"/>
                <a:gd name="T41" fmla="*/ 0 h 20"/>
                <a:gd name="T42" fmla="*/ 8 w 20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8" y="0"/>
                  </a:move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6"/>
            <p:cNvSpPr>
              <a:spLocks/>
            </p:cNvSpPr>
            <p:nvPr/>
          </p:nvSpPr>
          <p:spPr bwMode="auto">
            <a:xfrm>
              <a:off x="8919811" y="2939397"/>
              <a:ext cx="12093" cy="12092"/>
            </a:xfrm>
            <a:custGeom>
              <a:avLst/>
              <a:gdLst>
                <a:gd name="T0" fmla="*/ 4 w 20"/>
                <a:gd name="T1" fmla="*/ 0 h 20"/>
                <a:gd name="T2" fmla="*/ 4 w 20"/>
                <a:gd name="T3" fmla="*/ 0 h 20"/>
                <a:gd name="T4" fmla="*/ 8 w 20"/>
                <a:gd name="T5" fmla="*/ 0 h 20"/>
                <a:gd name="T6" fmla="*/ 12 w 20"/>
                <a:gd name="T7" fmla="*/ 0 h 20"/>
                <a:gd name="T8" fmla="*/ 16 w 20"/>
                <a:gd name="T9" fmla="*/ 2 h 20"/>
                <a:gd name="T10" fmla="*/ 18 w 20"/>
                <a:gd name="T11" fmla="*/ 4 h 20"/>
                <a:gd name="T12" fmla="*/ 18 w 20"/>
                <a:gd name="T13" fmla="*/ 4 h 20"/>
                <a:gd name="T14" fmla="*/ 20 w 20"/>
                <a:gd name="T15" fmla="*/ 8 h 20"/>
                <a:gd name="T16" fmla="*/ 20 w 20"/>
                <a:gd name="T17" fmla="*/ 12 h 20"/>
                <a:gd name="T18" fmla="*/ 18 w 20"/>
                <a:gd name="T19" fmla="*/ 16 h 20"/>
                <a:gd name="T20" fmla="*/ 16 w 20"/>
                <a:gd name="T21" fmla="*/ 20 h 20"/>
                <a:gd name="T22" fmla="*/ 16 w 20"/>
                <a:gd name="T23" fmla="*/ 20 h 20"/>
                <a:gd name="T24" fmla="*/ 12 w 20"/>
                <a:gd name="T25" fmla="*/ 20 h 20"/>
                <a:gd name="T26" fmla="*/ 8 w 20"/>
                <a:gd name="T27" fmla="*/ 20 h 20"/>
                <a:gd name="T28" fmla="*/ 4 w 20"/>
                <a:gd name="T29" fmla="*/ 18 h 20"/>
                <a:gd name="T30" fmla="*/ 0 w 20"/>
                <a:gd name="T31" fmla="*/ 16 h 20"/>
                <a:gd name="T32" fmla="*/ 0 w 20"/>
                <a:gd name="T33" fmla="*/ 16 h 20"/>
                <a:gd name="T34" fmla="*/ 0 w 20"/>
                <a:gd name="T35" fmla="*/ 12 h 20"/>
                <a:gd name="T36" fmla="*/ 0 w 20"/>
                <a:gd name="T37" fmla="*/ 8 h 20"/>
                <a:gd name="T38" fmla="*/ 2 w 20"/>
                <a:gd name="T39" fmla="*/ 4 h 20"/>
                <a:gd name="T40" fmla="*/ 4 w 20"/>
                <a:gd name="T41" fmla="*/ 0 h 20"/>
                <a:gd name="T42" fmla="*/ 4 w 20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4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7"/>
            <p:cNvSpPr>
              <a:spLocks/>
            </p:cNvSpPr>
            <p:nvPr/>
          </p:nvSpPr>
          <p:spPr bwMode="auto">
            <a:xfrm>
              <a:off x="8936741" y="2961163"/>
              <a:ext cx="13302" cy="13301"/>
            </a:xfrm>
            <a:custGeom>
              <a:avLst/>
              <a:gdLst>
                <a:gd name="T0" fmla="*/ 4 w 22"/>
                <a:gd name="T1" fmla="*/ 4 h 22"/>
                <a:gd name="T2" fmla="*/ 4 w 22"/>
                <a:gd name="T3" fmla="*/ 4 h 22"/>
                <a:gd name="T4" fmla="*/ 6 w 22"/>
                <a:gd name="T5" fmla="*/ 2 h 22"/>
                <a:gd name="T6" fmla="*/ 10 w 22"/>
                <a:gd name="T7" fmla="*/ 0 h 22"/>
                <a:gd name="T8" fmla="*/ 14 w 22"/>
                <a:gd name="T9" fmla="*/ 2 h 22"/>
                <a:gd name="T10" fmla="*/ 18 w 22"/>
                <a:gd name="T11" fmla="*/ 4 h 22"/>
                <a:gd name="T12" fmla="*/ 18 w 22"/>
                <a:gd name="T13" fmla="*/ 4 h 22"/>
                <a:gd name="T14" fmla="*/ 20 w 22"/>
                <a:gd name="T15" fmla="*/ 8 h 22"/>
                <a:gd name="T16" fmla="*/ 22 w 22"/>
                <a:gd name="T17" fmla="*/ 12 h 22"/>
                <a:gd name="T18" fmla="*/ 20 w 22"/>
                <a:gd name="T19" fmla="*/ 16 h 22"/>
                <a:gd name="T20" fmla="*/ 18 w 22"/>
                <a:gd name="T21" fmla="*/ 18 h 22"/>
                <a:gd name="T22" fmla="*/ 18 w 22"/>
                <a:gd name="T23" fmla="*/ 18 h 22"/>
                <a:gd name="T24" fmla="*/ 14 w 22"/>
                <a:gd name="T25" fmla="*/ 22 h 22"/>
                <a:gd name="T26" fmla="*/ 10 w 22"/>
                <a:gd name="T27" fmla="*/ 22 h 22"/>
                <a:gd name="T28" fmla="*/ 6 w 22"/>
                <a:gd name="T29" fmla="*/ 22 h 22"/>
                <a:gd name="T30" fmla="*/ 4 w 22"/>
                <a:gd name="T31" fmla="*/ 18 h 22"/>
                <a:gd name="T32" fmla="*/ 4 w 22"/>
                <a:gd name="T33" fmla="*/ 18 h 22"/>
                <a:gd name="T34" fmla="*/ 0 w 22"/>
                <a:gd name="T35" fmla="*/ 16 h 22"/>
                <a:gd name="T36" fmla="*/ 0 w 22"/>
                <a:gd name="T37" fmla="*/ 12 h 22"/>
                <a:gd name="T38" fmla="*/ 0 w 22"/>
                <a:gd name="T39" fmla="*/ 8 h 22"/>
                <a:gd name="T40" fmla="*/ 4 w 22"/>
                <a:gd name="T41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2">
                  <a:moveTo>
                    <a:pt x="4" y="4"/>
                  </a:move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8"/>
            <p:cNvSpPr>
              <a:spLocks/>
            </p:cNvSpPr>
            <p:nvPr/>
          </p:nvSpPr>
          <p:spPr bwMode="auto">
            <a:xfrm>
              <a:off x="8936741" y="2961163"/>
              <a:ext cx="13302" cy="13301"/>
            </a:xfrm>
            <a:custGeom>
              <a:avLst/>
              <a:gdLst>
                <a:gd name="T0" fmla="*/ 4 w 22"/>
                <a:gd name="T1" fmla="*/ 4 h 22"/>
                <a:gd name="T2" fmla="*/ 4 w 22"/>
                <a:gd name="T3" fmla="*/ 4 h 22"/>
                <a:gd name="T4" fmla="*/ 6 w 22"/>
                <a:gd name="T5" fmla="*/ 2 h 22"/>
                <a:gd name="T6" fmla="*/ 10 w 22"/>
                <a:gd name="T7" fmla="*/ 0 h 22"/>
                <a:gd name="T8" fmla="*/ 14 w 22"/>
                <a:gd name="T9" fmla="*/ 2 h 22"/>
                <a:gd name="T10" fmla="*/ 18 w 22"/>
                <a:gd name="T11" fmla="*/ 4 h 22"/>
                <a:gd name="T12" fmla="*/ 18 w 22"/>
                <a:gd name="T13" fmla="*/ 4 h 22"/>
                <a:gd name="T14" fmla="*/ 20 w 22"/>
                <a:gd name="T15" fmla="*/ 8 h 22"/>
                <a:gd name="T16" fmla="*/ 22 w 22"/>
                <a:gd name="T17" fmla="*/ 12 h 22"/>
                <a:gd name="T18" fmla="*/ 20 w 22"/>
                <a:gd name="T19" fmla="*/ 16 h 22"/>
                <a:gd name="T20" fmla="*/ 18 w 22"/>
                <a:gd name="T21" fmla="*/ 18 h 22"/>
                <a:gd name="T22" fmla="*/ 18 w 22"/>
                <a:gd name="T23" fmla="*/ 18 h 22"/>
                <a:gd name="T24" fmla="*/ 14 w 22"/>
                <a:gd name="T25" fmla="*/ 22 h 22"/>
                <a:gd name="T26" fmla="*/ 10 w 22"/>
                <a:gd name="T27" fmla="*/ 22 h 22"/>
                <a:gd name="T28" fmla="*/ 6 w 22"/>
                <a:gd name="T29" fmla="*/ 22 h 22"/>
                <a:gd name="T30" fmla="*/ 4 w 22"/>
                <a:gd name="T31" fmla="*/ 18 h 22"/>
                <a:gd name="T32" fmla="*/ 4 w 22"/>
                <a:gd name="T33" fmla="*/ 18 h 22"/>
                <a:gd name="T34" fmla="*/ 0 w 22"/>
                <a:gd name="T35" fmla="*/ 16 h 22"/>
                <a:gd name="T36" fmla="*/ 0 w 22"/>
                <a:gd name="T37" fmla="*/ 12 h 22"/>
                <a:gd name="T38" fmla="*/ 0 w 22"/>
                <a:gd name="T39" fmla="*/ 8 h 22"/>
                <a:gd name="T40" fmla="*/ 4 w 22"/>
                <a:gd name="T41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2">
                  <a:moveTo>
                    <a:pt x="4" y="4"/>
                  </a:move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9"/>
            <p:cNvSpPr>
              <a:spLocks/>
            </p:cNvSpPr>
            <p:nvPr/>
          </p:nvSpPr>
          <p:spPr bwMode="auto">
            <a:xfrm>
              <a:off x="8959717" y="2979301"/>
              <a:ext cx="12093" cy="12092"/>
            </a:xfrm>
            <a:custGeom>
              <a:avLst/>
              <a:gdLst>
                <a:gd name="T0" fmla="*/ 0 w 20"/>
                <a:gd name="T1" fmla="*/ 4 h 20"/>
                <a:gd name="T2" fmla="*/ 0 w 20"/>
                <a:gd name="T3" fmla="*/ 4 h 20"/>
                <a:gd name="T4" fmla="*/ 4 w 20"/>
                <a:gd name="T5" fmla="*/ 2 h 20"/>
                <a:gd name="T6" fmla="*/ 8 w 20"/>
                <a:gd name="T7" fmla="*/ 0 h 20"/>
                <a:gd name="T8" fmla="*/ 12 w 20"/>
                <a:gd name="T9" fmla="*/ 0 h 20"/>
                <a:gd name="T10" fmla="*/ 16 w 20"/>
                <a:gd name="T11" fmla="*/ 2 h 20"/>
                <a:gd name="T12" fmla="*/ 16 w 20"/>
                <a:gd name="T13" fmla="*/ 2 h 20"/>
                <a:gd name="T14" fmla="*/ 18 w 20"/>
                <a:gd name="T15" fmla="*/ 4 h 20"/>
                <a:gd name="T16" fmla="*/ 20 w 20"/>
                <a:gd name="T17" fmla="*/ 8 h 20"/>
                <a:gd name="T18" fmla="*/ 20 w 20"/>
                <a:gd name="T19" fmla="*/ 12 h 20"/>
                <a:gd name="T20" fmla="*/ 18 w 20"/>
                <a:gd name="T21" fmla="*/ 16 h 20"/>
                <a:gd name="T22" fmla="*/ 18 w 20"/>
                <a:gd name="T23" fmla="*/ 16 h 20"/>
                <a:gd name="T24" fmla="*/ 16 w 20"/>
                <a:gd name="T25" fmla="*/ 18 h 20"/>
                <a:gd name="T26" fmla="*/ 12 w 20"/>
                <a:gd name="T27" fmla="*/ 20 h 20"/>
                <a:gd name="T28" fmla="*/ 8 w 20"/>
                <a:gd name="T29" fmla="*/ 20 h 20"/>
                <a:gd name="T30" fmla="*/ 4 w 20"/>
                <a:gd name="T31" fmla="*/ 20 h 20"/>
                <a:gd name="T32" fmla="*/ 4 w 20"/>
                <a:gd name="T33" fmla="*/ 20 h 20"/>
                <a:gd name="T34" fmla="*/ 2 w 20"/>
                <a:gd name="T35" fmla="*/ 16 h 20"/>
                <a:gd name="T36" fmla="*/ 0 w 20"/>
                <a:gd name="T37" fmla="*/ 12 h 20"/>
                <a:gd name="T38" fmla="*/ 0 w 20"/>
                <a:gd name="T39" fmla="*/ 8 h 20"/>
                <a:gd name="T40" fmla="*/ 0 w 20"/>
                <a:gd name="T4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0" y="4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20"/>
            <p:cNvSpPr>
              <a:spLocks/>
            </p:cNvSpPr>
            <p:nvPr/>
          </p:nvSpPr>
          <p:spPr bwMode="auto">
            <a:xfrm>
              <a:off x="8959717" y="2979301"/>
              <a:ext cx="12093" cy="12092"/>
            </a:xfrm>
            <a:custGeom>
              <a:avLst/>
              <a:gdLst>
                <a:gd name="T0" fmla="*/ 0 w 20"/>
                <a:gd name="T1" fmla="*/ 4 h 20"/>
                <a:gd name="T2" fmla="*/ 0 w 20"/>
                <a:gd name="T3" fmla="*/ 4 h 20"/>
                <a:gd name="T4" fmla="*/ 4 w 20"/>
                <a:gd name="T5" fmla="*/ 2 h 20"/>
                <a:gd name="T6" fmla="*/ 8 w 20"/>
                <a:gd name="T7" fmla="*/ 0 h 20"/>
                <a:gd name="T8" fmla="*/ 12 w 20"/>
                <a:gd name="T9" fmla="*/ 0 h 20"/>
                <a:gd name="T10" fmla="*/ 16 w 20"/>
                <a:gd name="T11" fmla="*/ 2 h 20"/>
                <a:gd name="T12" fmla="*/ 16 w 20"/>
                <a:gd name="T13" fmla="*/ 2 h 20"/>
                <a:gd name="T14" fmla="*/ 18 w 20"/>
                <a:gd name="T15" fmla="*/ 4 h 20"/>
                <a:gd name="T16" fmla="*/ 20 w 20"/>
                <a:gd name="T17" fmla="*/ 8 h 20"/>
                <a:gd name="T18" fmla="*/ 20 w 20"/>
                <a:gd name="T19" fmla="*/ 12 h 20"/>
                <a:gd name="T20" fmla="*/ 18 w 20"/>
                <a:gd name="T21" fmla="*/ 16 h 20"/>
                <a:gd name="T22" fmla="*/ 18 w 20"/>
                <a:gd name="T23" fmla="*/ 16 h 20"/>
                <a:gd name="T24" fmla="*/ 16 w 20"/>
                <a:gd name="T25" fmla="*/ 18 h 20"/>
                <a:gd name="T26" fmla="*/ 12 w 20"/>
                <a:gd name="T27" fmla="*/ 20 h 20"/>
                <a:gd name="T28" fmla="*/ 8 w 20"/>
                <a:gd name="T29" fmla="*/ 20 h 20"/>
                <a:gd name="T30" fmla="*/ 4 w 20"/>
                <a:gd name="T31" fmla="*/ 20 h 20"/>
                <a:gd name="T32" fmla="*/ 4 w 20"/>
                <a:gd name="T33" fmla="*/ 20 h 20"/>
                <a:gd name="T34" fmla="*/ 2 w 20"/>
                <a:gd name="T35" fmla="*/ 16 h 20"/>
                <a:gd name="T36" fmla="*/ 0 w 20"/>
                <a:gd name="T37" fmla="*/ 12 h 20"/>
                <a:gd name="T38" fmla="*/ 0 w 20"/>
                <a:gd name="T39" fmla="*/ 8 h 20"/>
                <a:gd name="T40" fmla="*/ 0 w 20"/>
                <a:gd name="T4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0" y="4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1"/>
            <p:cNvSpPr>
              <a:spLocks/>
            </p:cNvSpPr>
            <p:nvPr/>
          </p:nvSpPr>
          <p:spPr bwMode="auto">
            <a:xfrm>
              <a:off x="8985111" y="2990184"/>
              <a:ext cx="13302" cy="12092"/>
            </a:xfrm>
            <a:custGeom>
              <a:avLst/>
              <a:gdLst>
                <a:gd name="T0" fmla="*/ 2 w 22"/>
                <a:gd name="T1" fmla="*/ 8 h 20"/>
                <a:gd name="T2" fmla="*/ 2 w 22"/>
                <a:gd name="T3" fmla="*/ 8 h 20"/>
                <a:gd name="T4" fmla="*/ 4 w 22"/>
                <a:gd name="T5" fmla="*/ 4 h 20"/>
                <a:gd name="T6" fmla="*/ 6 w 22"/>
                <a:gd name="T7" fmla="*/ 2 h 20"/>
                <a:gd name="T8" fmla="*/ 10 w 22"/>
                <a:gd name="T9" fmla="*/ 0 h 20"/>
                <a:gd name="T10" fmla="*/ 14 w 22"/>
                <a:gd name="T11" fmla="*/ 0 h 20"/>
                <a:gd name="T12" fmla="*/ 14 w 22"/>
                <a:gd name="T13" fmla="*/ 0 h 20"/>
                <a:gd name="T14" fmla="*/ 18 w 22"/>
                <a:gd name="T15" fmla="*/ 2 h 20"/>
                <a:gd name="T16" fmla="*/ 20 w 22"/>
                <a:gd name="T17" fmla="*/ 4 h 20"/>
                <a:gd name="T18" fmla="*/ 22 w 22"/>
                <a:gd name="T19" fmla="*/ 8 h 20"/>
                <a:gd name="T20" fmla="*/ 22 w 22"/>
                <a:gd name="T21" fmla="*/ 12 h 20"/>
                <a:gd name="T22" fmla="*/ 22 w 22"/>
                <a:gd name="T23" fmla="*/ 12 h 20"/>
                <a:gd name="T24" fmla="*/ 20 w 22"/>
                <a:gd name="T25" fmla="*/ 16 h 20"/>
                <a:gd name="T26" fmla="*/ 16 w 22"/>
                <a:gd name="T27" fmla="*/ 20 h 20"/>
                <a:gd name="T28" fmla="*/ 12 w 22"/>
                <a:gd name="T29" fmla="*/ 20 h 20"/>
                <a:gd name="T30" fmla="*/ 8 w 22"/>
                <a:gd name="T31" fmla="*/ 20 h 20"/>
                <a:gd name="T32" fmla="*/ 8 w 22"/>
                <a:gd name="T33" fmla="*/ 20 h 20"/>
                <a:gd name="T34" fmla="*/ 4 w 22"/>
                <a:gd name="T35" fmla="*/ 18 h 20"/>
                <a:gd name="T36" fmla="*/ 2 w 22"/>
                <a:gd name="T37" fmla="*/ 16 h 20"/>
                <a:gd name="T38" fmla="*/ 0 w 22"/>
                <a:gd name="T39" fmla="*/ 12 h 20"/>
                <a:gd name="T40" fmla="*/ 2 w 22"/>
                <a:gd name="T4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0">
                  <a:moveTo>
                    <a:pt x="2" y="8"/>
                  </a:moveTo>
                  <a:lnTo>
                    <a:pt x="2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22"/>
            <p:cNvSpPr>
              <a:spLocks/>
            </p:cNvSpPr>
            <p:nvPr/>
          </p:nvSpPr>
          <p:spPr bwMode="auto">
            <a:xfrm>
              <a:off x="8985111" y="2990184"/>
              <a:ext cx="13302" cy="12092"/>
            </a:xfrm>
            <a:custGeom>
              <a:avLst/>
              <a:gdLst>
                <a:gd name="T0" fmla="*/ 2 w 22"/>
                <a:gd name="T1" fmla="*/ 8 h 20"/>
                <a:gd name="T2" fmla="*/ 2 w 22"/>
                <a:gd name="T3" fmla="*/ 8 h 20"/>
                <a:gd name="T4" fmla="*/ 4 w 22"/>
                <a:gd name="T5" fmla="*/ 4 h 20"/>
                <a:gd name="T6" fmla="*/ 6 w 22"/>
                <a:gd name="T7" fmla="*/ 2 h 20"/>
                <a:gd name="T8" fmla="*/ 10 w 22"/>
                <a:gd name="T9" fmla="*/ 0 h 20"/>
                <a:gd name="T10" fmla="*/ 14 w 22"/>
                <a:gd name="T11" fmla="*/ 0 h 20"/>
                <a:gd name="T12" fmla="*/ 14 w 22"/>
                <a:gd name="T13" fmla="*/ 0 h 20"/>
                <a:gd name="T14" fmla="*/ 18 w 22"/>
                <a:gd name="T15" fmla="*/ 2 h 20"/>
                <a:gd name="T16" fmla="*/ 20 w 22"/>
                <a:gd name="T17" fmla="*/ 4 h 20"/>
                <a:gd name="T18" fmla="*/ 22 w 22"/>
                <a:gd name="T19" fmla="*/ 8 h 20"/>
                <a:gd name="T20" fmla="*/ 22 w 22"/>
                <a:gd name="T21" fmla="*/ 12 h 20"/>
                <a:gd name="T22" fmla="*/ 22 w 22"/>
                <a:gd name="T23" fmla="*/ 12 h 20"/>
                <a:gd name="T24" fmla="*/ 20 w 22"/>
                <a:gd name="T25" fmla="*/ 16 h 20"/>
                <a:gd name="T26" fmla="*/ 16 w 22"/>
                <a:gd name="T27" fmla="*/ 20 h 20"/>
                <a:gd name="T28" fmla="*/ 12 w 22"/>
                <a:gd name="T29" fmla="*/ 20 h 20"/>
                <a:gd name="T30" fmla="*/ 8 w 22"/>
                <a:gd name="T31" fmla="*/ 20 h 20"/>
                <a:gd name="T32" fmla="*/ 8 w 22"/>
                <a:gd name="T33" fmla="*/ 20 h 20"/>
                <a:gd name="T34" fmla="*/ 4 w 22"/>
                <a:gd name="T35" fmla="*/ 18 h 20"/>
                <a:gd name="T36" fmla="*/ 2 w 22"/>
                <a:gd name="T37" fmla="*/ 16 h 20"/>
                <a:gd name="T38" fmla="*/ 0 w 22"/>
                <a:gd name="T39" fmla="*/ 12 h 20"/>
                <a:gd name="T40" fmla="*/ 2 w 22"/>
                <a:gd name="T4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0">
                  <a:moveTo>
                    <a:pt x="2" y="8"/>
                  </a:moveTo>
                  <a:lnTo>
                    <a:pt x="2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2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23"/>
            <p:cNvSpPr>
              <a:spLocks/>
            </p:cNvSpPr>
            <p:nvPr/>
          </p:nvSpPr>
          <p:spPr bwMode="auto">
            <a:xfrm>
              <a:off x="9014133" y="2993811"/>
              <a:ext cx="12093" cy="12092"/>
            </a:xfrm>
            <a:custGeom>
              <a:avLst/>
              <a:gdLst>
                <a:gd name="T0" fmla="*/ 0 w 20"/>
                <a:gd name="T1" fmla="*/ 10 h 20"/>
                <a:gd name="T2" fmla="*/ 0 w 20"/>
                <a:gd name="T3" fmla="*/ 10 h 20"/>
                <a:gd name="T4" fmla="*/ 0 w 20"/>
                <a:gd name="T5" fmla="*/ 6 h 20"/>
                <a:gd name="T6" fmla="*/ 2 w 20"/>
                <a:gd name="T7" fmla="*/ 2 h 20"/>
                <a:gd name="T8" fmla="*/ 6 w 20"/>
                <a:gd name="T9" fmla="*/ 0 h 20"/>
                <a:gd name="T10" fmla="*/ 10 w 20"/>
                <a:gd name="T11" fmla="*/ 0 h 20"/>
                <a:gd name="T12" fmla="*/ 10 w 20"/>
                <a:gd name="T13" fmla="*/ 0 h 20"/>
                <a:gd name="T14" fmla="*/ 14 w 20"/>
                <a:gd name="T15" fmla="*/ 0 h 20"/>
                <a:gd name="T16" fmla="*/ 18 w 20"/>
                <a:gd name="T17" fmla="*/ 2 h 20"/>
                <a:gd name="T18" fmla="*/ 20 w 20"/>
                <a:gd name="T19" fmla="*/ 6 h 20"/>
                <a:gd name="T20" fmla="*/ 20 w 20"/>
                <a:gd name="T21" fmla="*/ 10 h 20"/>
                <a:gd name="T22" fmla="*/ 20 w 20"/>
                <a:gd name="T23" fmla="*/ 10 h 20"/>
                <a:gd name="T24" fmla="*/ 20 w 20"/>
                <a:gd name="T25" fmla="*/ 14 h 20"/>
                <a:gd name="T26" fmla="*/ 18 w 20"/>
                <a:gd name="T27" fmla="*/ 18 h 20"/>
                <a:gd name="T28" fmla="*/ 14 w 20"/>
                <a:gd name="T29" fmla="*/ 20 h 20"/>
                <a:gd name="T30" fmla="*/ 10 w 20"/>
                <a:gd name="T31" fmla="*/ 20 h 20"/>
                <a:gd name="T32" fmla="*/ 10 w 20"/>
                <a:gd name="T33" fmla="*/ 20 h 20"/>
                <a:gd name="T34" fmla="*/ 6 w 20"/>
                <a:gd name="T35" fmla="*/ 20 h 20"/>
                <a:gd name="T36" fmla="*/ 2 w 20"/>
                <a:gd name="T37" fmla="*/ 18 h 20"/>
                <a:gd name="T38" fmla="*/ 0 w 20"/>
                <a:gd name="T39" fmla="*/ 14 h 20"/>
                <a:gd name="T40" fmla="*/ 0 w 20"/>
                <a:gd name="T4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24"/>
            <p:cNvSpPr>
              <a:spLocks/>
            </p:cNvSpPr>
            <p:nvPr/>
          </p:nvSpPr>
          <p:spPr bwMode="auto">
            <a:xfrm>
              <a:off x="9014133" y="2993811"/>
              <a:ext cx="12093" cy="12092"/>
            </a:xfrm>
            <a:custGeom>
              <a:avLst/>
              <a:gdLst>
                <a:gd name="T0" fmla="*/ 0 w 20"/>
                <a:gd name="T1" fmla="*/ 10 h 20"/>
                <a:gd name="T2" fmla="*/ 0 w 20"/>
                <a:gd name="T3" fmla="*/ 10 h 20"/>
                <a:gd name="T4" fmla="*/ 0 w 20"/>
                <a:gd name="T5" fmla="*/ 6 h 20"/>
                <a:gd name="T6" fmla="*/ 2 w 20"/>
                <a:gd name="T7" fmla="*/ 2 h 20"/>
                <a:gd name="T8" fmla="*/ 6 w 20"/>
                <a:gd name="T9" fmla="*/ 0 h 20"/>
                <a:gd name="T10" fmla="*/ 10 w 20"/>
                <a:gd name="T11" fmla="*/ 0 h 20"/>
                <a:gd name="T12" fmla="*/ 10 w 20"/>
                <a:gd name="T13" fmla="*/ 0 h 20"/>
                <a:gd name="T14" fmla="*/ 14 w 20"/>
                <a:gd name="T15" fmla="*/ 0 h 20"/>
                <a:gd name="T16" fmla="*/ 18 w 20"/>
                <a:gd name="T17" fmla="*/ 2 h 20"/>
                <a:gd name="T18" fmla="*/ 20 w 20"/>
                <a:gd name="T19" fmla="*/ 6 h 20"/>
                <a:gd name="T20" fmla="*/ 20 w 20"/>
                <a:gd name="T21" fmla="*/ 10 h 20"/>
                <a:gd name="T22" fmla="*/ 20 w 20"/>
                <a:gd name="T23" fmla="*/ 10 h 20"/>
                <a:gd name="T24" fmla="*/ 20 w 20"/>
                <a:gd name="T25" fmla="*/ 14 h 20"/>
                <a:gd name="T26" fmla="*/ 18 w 20"/>
                <a:gd name="T27" fmla="*/ 18 h 20"/>
                <a:gd name="T28" fmla="*/ 14 w 20"/>
                <a:gd name="T29" fmla="*/ 20 h 20"/>
                <a:gd name="T30" fmla="*/ 10 w 20"/>
                <a:gd name="T31" fmla="*/ 20 h 20"/>
                <a:gd name="T32" fmla="*/ 10 w 20"/>
                <a:gd name="T33" fmla="*/ 20 h 20"/>
                <a:gd name="T34" fmla="*/ 6 w 20"/>
                <a:gd name="T35" fmla="*/ 20 h 20"/>
                <a:gd name="T36" fmla="*/ 2 w 20"/>
                <a:gd name="T37" fmla="*/ 18 h 20"/>
                <a:gd name="T38" fmla="*/ 0 w 20"/>
                <a:gd name="T39" fmla="*/ 14 h 20"/>
                <a:gd name="T40" fmla="*/ 0 w 20"/>
                <a:gd name="T4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5"/>
            <p:cNvSpPr>
              <a:spLocks/>
            </p:cNvSpPr>
            <p:nvPr/>
          </p:nvSpPr>
          <p:spPr bwMode="auto">
            <a:xfrm>
              <a:off x="9041946" y="2990184"/>
              <a:ext cx="13302" cy="12092"/>
            </a:xfrm>
            <a:custGeom>
              <a:avLst/>
              <a:gdLst>
                <a:gd name="T0" fmla="*/ 0 w 22"/>
                <a:gd name="T1" fmla="*/ 12 h 20"/>
                <a:gd name="T2" fmla="*/ 0 w 22"/>
                <a:gd name="T3" fmla="*/ 12 h 20"/>
                <a:gd name="T4" fmla="*/ 0 w 22"/>
                <a:gd name="T5" fmla="*/ 8 h 20"/>
                <a:gd name="T6" fmla="*/ 2 w 22"/>
                <a:gd name="T7" fmla="*/ 4 h 20"/>
                <a:gd name="T8" fmla="*/ 4 w 22"/>
                <a:gd name="T9" fmla="*/ 2 h 20"/>
                <a:gd name="T10" fmla="*/ 8 w 22"/>
                <a:gd name="T11" fmla="*/ 0 h 20"/>
                <a:gd name="T12" fmla="*/ 8 w 22"/>
                <a:gd name="T13" fmla="*/ 0 h 20"/>
                <a:gd name="T14" fmla="*/ 12 w 22"/>
                <a:gd name="T15" fmla="*/ 0 h 20"/>
                <a:gd name="T16" fmla="*/ 16 w 22"/>
                <a:gd name="T17" fmla="*/ 2 h 20"/>
                <a:gd name="T18" fmla="*/ 20 w 22"/>
                <a:gd name="T19" fmla="*/ 4 h 20"/>
                <a:gd name="T20" fmla="*/ 20 w 22"/>
                <a:gd name="T21" fmla="*/ 8 h 20"/>
                <a:gd name="T22" fmla="*/ 20 w 22"/>
                <a:gd name="T23" fmla="*/ 8 h 20"/>
                <a:gd name="T24" fmla="*/ 22 w 22"/>
                <a:gd name="T25" fmla="*/ 12 h 20"/>
                <a:gd name="T26" fmla="*/ 20 w 22"/>
                <a:gd name="T27" fmla="*/ 16 h 20"/>
                <a:gd name="T28" fmla="*/ 18 w 22"/>
                <a:gd name="T29" fmla="*/ 18 h 20"/>
                <a:gd name="T30" fmla="*/ 14 w 22"/>
                <a:gd name="T31" fmla="*/ 20 h 20"/>
                <a:gd name="T32" fmla="*/ 14 w 22"/>
                <a:gd name="T33" fmla="*/ 20 h 20"/>
                <a:gd name="T34" fmla="*/ 10 w 22"/>
                <a:gd name="T35" fmla="*/ 20 h 20"/>
                <a:gd name="T36" fmla="*/ 6 w 22"/>
                <a:gd name="T37" fmla="*/ 20 h 20"/>
                <a:gd name="T38" fmla="*/ 2 w 22"/>
                <a:gd name="T39" fmla="*/ 16 h 20"/>
                <a:gd name="T40" fmla="*/ 0 w 22"/>
                <a:gd name="T41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0">
                  <a:moveTo>
                    <a:pt x="0" y="12"/>
                  </a:move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6"/>
            <p:cNvSpPr>
              <a:spLocks/>
            </p:cNvSpPr>
            <p:nvPr/>
          </p:nvSpPr>
          <p:spPr bwMode="auto">
            <a:xfrm>
              <a:off x="9041946" y="2990184"/>
              <a:ext cx="13302" cy="12092"/>
            </a:xfrm>
            <a:custGeom>
              <a:avLst/>
              <a:gdLst>
                <a:gd name="T0" fmla="*/ 0 w 22"/>
                <a:gd name="T1" fmla="*/ 12 h 20"/>
                <a:gd name="T2" fmla="*/ 0 w 22"/>
                <a:gd name="T3" fmla="*/ 12 h 20"/>
                <a:gd name="T4" fmla="*/ 0 w 22"/>
                <a:gd name="T5" fmla="*/ 8 h 20"/>
                <a:gd name="T6" fmla="*/ 2 w 22"/>
                <a:gd name="T7" fmla="*/ 4 h 20"/>
                <a:gd name="T8" fmla="*/ 4 w 22"/>
                <a:gd name="T9" fmla="*/ 2 h 20"/>
                <a:gd name="T10" fmla="*/ 8 w 22"/>
                <a:gd name="T11" fmla="*/ 0 h 20"/>
                <a:gd name="T12" fmla="*/ 8 w 22"/>
                <a:gd name="T13" fmla="*/ 0 h 20"/>
                <a:gd name="T14" fmla="*/ 12 w 22"/>
                <a:gd name="T15" fmla="*/ 0 h 20"/>
                <a:gd name="T16" fmla="*/ 16 w 22"/>
                <a:gd name="T17" fmla="*/ 2 h 20"/>
                <a:gd name="T18" fmla="*/ 20 w 22"/>
                <a:gd name="T19" fmla="*/ 4 h 20"/>
                <a:gd name="T20" fmla="*/ 20 w 22"/>
                <a:gd name="T21" fmla="*/ 8 h 20"/>
                <a:gd name="T22" fmla="*/ 20 w 22"/>
                <a:gd name="T23" fmla="*/ 8 h 20"/>
                <a:gd name="T24" fmla="*/ 22 w 22"/>
                <a:gd name="T25" fmla="*/ 12 h 20"/>
                <a:gd name="T26" fmla="*/ 20 w 22"/>
                <a:gd name="T27" fmla="*/ 16 h 20"/>
                <a:gd name="T28" fmla="*/ 18 w 22"/>
                <a:gd name="T29" fmla="*/ 18 h 20"/>
                <a:gd name="T30" fmla="*/ 14 w 22"/>
                <a:gd name="T31" fmla="*/ 20 h 20"/>
                <a:gd name="T32" fmla="*/ 14 w 22"/>
                <a:gd name="T33" fmla="*/ 20 h 20"/>
                <a:gd name="T34" fmla="*/ 10 w 22"/>
                <a:gd name="T35" fmla="*/ 20 h 20"/>
                <a:gd name="T36" fmla="*/ 6 w 22"/>
                <a:gd name="T37" fmla="*/ 20 h 20"/>
                <a:gd name="T38" fmla="*/ 2 w 22"/>
                <a:gd name="T39" fmla="*/ 16 h 20"/>
                <a:gd name="T40" fmla="*/ 0 w 22"/>
                <a:gd name="T41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0">
                  <a:moveTo>
                    <a:pt x="0" y="12"/>
                  </a:move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0" y="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7"/>
            <p:cNvSpPr>
              <a:spLocks/>
            </p:cNvSpPr>
            <p:nvPr/>
          </p:nvSpPr>
          <p:spPr bwMode="auto">
            <a:xfrm>
              <a:off x="9068549" y="2979301"/>
              <a:ext cx="12093" cy="12092"/>
            </a:xfrm>
            <a:custGeom>
              <a:avLst/>
              <a:gdLst>
                <a:gd name="T0" fmla="*/ 2 w 20"/>
                <a:gd name="T1" fmla="*/ 16 h 20"/>
                <a:gd name="T2" fmla="*/ 2 w 20"/>
                <a:gd name="T3" fmla="*/ 16 h 20"/>
                <a:gd name="T4" fmla="*/ 0 w 20"/>
                <a:gd name="T5" fmla="*/ 12 h 20"/>
                <a:gd name="T6" fmla="*/ 0 w 20"/>
                <a:gd name="T7" fmla="*/ 8 h 20"/>
                <a:gd name="T8" fmla="*/ 2 w 20"/>
                <a:gd name="T9" fmla="*/ 4 h 20"/>
                <a:gd name="T10" fmla="*/ 6 w 20"/>
                <a:gd name="T11" fmla="*/ 2 h 20"/>
                <a:gd name="T12" fmla="*/ 6 w 20"/>
                <a:gd name="T13" fmla="*/ 2 h 20"/>
                <a:gd name="T14" fmla="*/ 10 w 20"/>
                <a:gd name="T15" fmla="*/ 0 h 20"/>
                <a:gd name="T16" fmla="*/ 14 w 20"/>
                <a:gd name="T17" fmla="*/ 0 h 20"/>
                <a:gd name="T18" fmla="*/ 16 w 20"/>
                <a:gd name="T19" fmla="*/ 2 h 20"/>
                <a:gd name="T20" fmla="*/ 20 w 20"/>
                <a:gd name="T21" fmla="*/ 4 h 20"/>
                <a:gd name="T22" fmla="*/ 20 w 20"/>
                <a:gd name="T23" fmla="*/ 4 h 20"/>
                <a:gd name="T24" fmla="*/ 20 w 20"/>
                <a:gd name="T25" fmla="*/ 8 h 20"/>
                <a:gd name="T26" fmla="*/ 20 w 20"/>
                <a:gd name="T27" fmla="*/ 12 h 20"/>
                <a:gd name="T28" fmla="*/ 18 w 20"/>
                <a:gd name="T29" fmla="*/ 16 h 20"/>
                <a:gd name="T30" fmla="*/ 16 w 20"/>
                <a:gd name="T31" fmla="*/ 20 h 20"/>
                <a:gd name="T32" fmla="*/ 16 w 20"/>
                <a:gd name="T33" fmla="*/ 20 h 20"/>
                <a:gd name="T34" fmla="*/ 12 w 20"/>
                <a:gd name="T35" fmla="*/ 20 h 20"/>
                <a:gd name="T36" fmla="*/ 8 w 20"/>
                <a:gd name="T37" fmla="*/ 20 h 20"/>
                <a:gd name="T38" fmla="*/ 4 w 20"/>
                <a:gd name="T39" fmla="*/ 18 h 20"/>
                <a:gd name="T40" fmla="*/ 2 w 20"/>
                <a:gd name="T4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2" y="16"/>
                  </a:move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8"/>
            <p:cNvSpPr>
              <a:spLocks/>
            </p:cNvSpPr>
            <p:nvPr/>
          </p:nvSpPr>
          <p:spPr bwMode="auto">
            <a:xfrm>
              <a:off x="9068549" y="2979301"/>
              <a:ext cx="12093" cy="12092"/>
            </a:xfrm>
            <a:custGeom>
              <a:avLst/>
              <a:gdLst>
                <a:gd name="T0" fmla="*/ 2 w 20"/>
                <a:gd name="T1" fmla="*/ 16 h 20"/>
                <a:gd name="T2" fmla="*/ 2 w 20"/>
                <a:gd name="T3" fmla="*/ 16 h 20"/>
                <a:gd name="T4" fmla="*/ 0 w 20"/>
                <a:gd name="T5" fmla="*/ 12 h 20"/>
                <a:gd name="T6" fmla="*/ 0 w 20"/>
                <a:gd name="T7" fmla="*/ 8 h 20"/>
                <a:gd name="T8" fmla="*/ 2 w 20"/>
                <a:gd name="T9" fmla="*/ 4 h 20"/>
                <a:gd name="T10" fmla="*/ 6 w 20"/>
                <a:gd name="T11" fmla="*/ 2 h 20"/>
                <a:gd name="T12" fmla="*/ 6 w 20"/>
                <a:gd name="T13" fmla="*/ 2 h 20"/>
                <a:gd name="T14" fmla="*/ 10 w 20"/>
                <a:gd name="T15" fmla="*/ 0 h 20"/>
                <a:gd name="T16" fmla="*/ 14 w 20"/>
                <a:gd name="T17" fmla="*/ 0 h 20"/>
                <a:gd name="T18" fmla="*/ 16 w 20"/>
                <a:gd name="T19" fmla="*/ 2 h 20"/>
                <a:gd name="T20" fmla="*/ 20 w 20"/>
                <a:gd name="T21" fmla="*/ 4 h 20"/>
                <a:gd name="T22" fmla="*/ 20 w 20"/>
                <a:gd name="T23" fmla="*/ 4 h 20"/>
                <a:gd name="T24" fmla="*/ 20 w 20"/>
                <a:gd name="T25" fmla="*/ 8 h 20"/>
                <a:gd name="T26" fmla="*/ 20 w 20"/>
                <a:gd name="T27" fmla="*/ 12 h 20"/>
                <a:gd name="T28" fmla="*/ 18 w 20"/>
                <a:gd name="T29" fmla="*/ 16 h 20"/>
                <a:gd name="T30" fmla="*/ 16 w 20"/>
                <a:gd name="T31" fmla="*/ 20 h 20"/>
                <a:gd name="T32" fmla="*/ 16 w 20"/>
                <a:gd name="T33" fmla="*/ 20 h 20"/>
                <a:gd name="T34" fmla="*/ 12 w 20"/>
                <a:gd name="T35" fmla="*/ 20 h 20"/>
                <a:gd name="T36" fmla="*/ 8 w 20"/>
                <a:gd name="T37" fmla="*/ 20 h 20"/>
                <a:gd name="T38" fmla="*/ 4 w 20"/>
                <a:gd name="T39" fmla="*/ 18 h 20"/>
                <a:gd name="T40" fmla="*/ 2 w 20"/>
                <a:gd name="T4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2" y="16"/>
                  </a:move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9"/>
            <p:cNvSpPr>
              <a:spLocks/>
            </p:cNvSpPr>
            <p:nvPr/>
          </p:nvSpPr>
          <p:spPr bwMode="auto">
            <a:xfrm>
              <a:off x="9091525" y="2961163"/>
              <a:ext cx="12093" cy="13301"/>
            </a:xfrm>
            <a:custGeom>
              <a:avLst/>
              <a:gdLst>
                <a:gd name="T0" fmla="*/ 2 w 20"/>
                <a:gd name="T1" fmla="*/ 18 h 22"/>
                <a:gd name="T2" fmla="*/ 2 w 20"/>
                <a:gd name="T3" fmla="*/ 18 h 22"/>
                <a:gd name="T4" fmla="*/ 0 w 20"/>
                <a:gd name="T5" fmla="*/ 16 h 22"/>
                <a:gd name="T6" fmla="*/ 0 w 20"/>
                <a:gd name="T7" fmla="*/ 12 h 22"/>
                <a:gd name="T8" fmla="*/ 0 w 20"/>
                <a:gd name="T9" fmla="*/ 8 h 22"/>
                <a:gd name="T10" fmla="*/ 2 w 20"/>
                <a:gd name="T11" fmla="*/ 4 h 22"/>
                <a:gd name="T12" fmla="*/ 2 w 20"/>
                <a:gd name="T13" fmla="*/ 4 h 22"/>
                <a:gd name="T14" fmla="*/ 6 w 20"/>
                <a:gd name="T15" fmla="*/ 2 h 22"/>
                <a:gd name="T16" fmla="*/ 10 w 20"/>
                <a:gd name="T17" fmla="*/ 0 h 22"/>
                <a:gd name="T18" fmla="*/ 14 w 20"/>
                <a:gd name="T19" fmla="*/ 2 h 22"/>
                <a:gd name="T20" fmla="*/ 18 w 20"/>
                <a:gd name="T21" fmla="*/ 4 h 22"/>
                <a:gd name="T22" fmla="*/ 18 w 20"/>
                <a:gd name="T23" fmla="*/ 4 h 22"/>
                <a:gd name="T24" fmla="*/ 20 w 20"/>
                <a:gd name="T25" fmla="*/ 8 h 22"/>
                <a:gd name="T26" fmla="*/ 20 w 20"/>
                <a:gd name="T27" fmla="*/ 12 h 22"/>
                <a:gd name="T28" fmla="*/ 20 w 20"/>
                <a:gd name="T29" fmla="*/ 16 h 22"/>
                <a:gd name="T30" fmla="*/ 18 w 20"/>
                <a:gd name="T31" fmla="*/ 18 h 22"/>
                <a:gd name="T32" fmla="*/ 18 w 20"/>
                <a:gd name="T33" fmla="*/ 18 h 22"/>
                <a:gd name="T34" fmla="*/ 14 w 20"/>
                <a:gd name="T35" fmla="*/ 22 h 22"/>
                <a:gd name="T36" fmla="*/ 10 w 20"/>
                <a:gd name="T37" fmla="*/ 22 h 22"/>
                <a:gd name="T38" fmla="*/ 6 w 20"/>
                <a:gd name="T39" fmla="*/ 22 h 22"/>
                <a:gd name="T40" fmla="*/ 2 w 20"/>
                <a:gd name="T41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2" y="18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30"/>
            <p:cNvSpPr>
              <a:spLocks/>
            </p:cNvSpPr>
            <p:nvPr/>
          </p:nvSpPr>
          <p:spPr bwMode="auto">
            <a:xfrm>
              <a:off x="9091525" y="2961163"/>
              <a:ext cx="12093" cy="13301"/>
            </a:xfrm>
            <a:custGeom>
              <a:avLst/>
              <a:gdLst>
                <a:gd name="T0" fmla="*/ 2 w 20"/>
                <a:gd name="T1" fmla="*/ 18 h 22"/>
                <a:gd name="T2" fmla="*/ 2 w 20"/>
                <a:gd name="T3" fmla="*/ 18 h 22"/>
                <a:gd name="T4" fmla="*/ 0 w 20"/>
                <a:gd name="T5" fmla="*/ 16 h 22"/>
                <a:gd name="T6" fmla="*/ 0 w 20"/>
                <a:gd name="T7" fmla="*/ 12 h 22"/>
                <a:gd name="T8" fmla="*/ 0 w 20"/>
                <a:gd name="T9" fmla="*/ 8 h 22"/>
                <a:gd name="T10" fmla="*/ 2 w 20"/>
                <a:gd name="T11" fmla="*/ 4 h 22"/>
                <a:gd name="T12" fmla="*/ 2 w 20"/>
                <a:gd name="T13" fmla="*/ 4 h 22"/>
                <a:gd name="T14" fmla="*/ 6 w 20"/>
                <a:gd name="T15" fmla="*/ 2 h 22"/>
                <a:gd name="T16" fmla="*/ 10 w 20"/>
                <a:gd name="T17" fmla="*/ 0 h 22"/>
                <a:gd name="T18" fmla="*/ 14 w 20"/>
                <a:gd name="T19" fmla="*/ 2 h 22"/>
                <a:gd name="T20" fmla="*/ 18 w 20"/>
                <a:gd name="T21" fmla="*/ 4 h 22"/>
                <a:gd name="T22" fmla="*/ 18 w 20"/>
                <a:gd name="T23" fmla="*/ 4 h 22"/>
                <a:gd name="T24" fmla="*/ 20 w 20"/>
                <a:gd name="T25" fmla="*/ 8 h 22"/>
                <a:gd name="T26" fmla="*/ 20 w 20"/>
                <a:gd name="T27" fmla="*/ 12 h 22"/>
                <a:gd name="T28" fmla="*/ 20 w 20"/>
                <a:gd name="T29" fmla="*/ 16 h 22"/>
                <a:gd name="T30" fmla="*/ 18 w 20"/>
                <a:gd name="T31" fmla="*/ 18 h 22"/>
                <a:gd name="T32" fmla="*/ 18 w 20"/>
                <a:gd name="T33" fmla="*/ 18 h 22"/>
                <a:gd name="T34" fmla="*/ 14 w 20"/>
                <a:gd name="T35" fmla="*/ 22 h 22"/>
                <a:gd name="T36" fmla="*/ 10 w 20"/>
                <a:gd name="T37" fmla="*/ 22 h 22"/>
                <a:gd name="T38" fmla="*/ 6 w 20"/>
                <a:gd name="T39" fmla="*/ 22 h 22"/>
                <a:gd name="T40" fmla="*/ 2 w 20"/>
                <a:gd name="T41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2" y="18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31"/>
            <p:cNvSpPr>
              <a:spLocks/>
            </p:cNvSpPr>
            <p:nvPr/>
          </p:nvSpPr>
          <p:spPr bwMode="auto">
            <a:xfrm>
              <a:off x="9108455" y="2939397"/>
              <a:ext cx="12093" cy="12092"/>
            </a:xfrm>
            <a:custGeom>
              <a:avLst/>
              <a:gdLst>
                <a:gd name="T0" fmla="*/ 6 w 20"/>
                <a:gd name="T1" fmla="*/ 20 h 20"/>
                <a:gd name="T2" fmla="*/ 6 w 20"/>
                <a:gd name="T3" fmla="*/ 20 h 20"/>
                <a:gd name="T4" fmla="*/ 2 w 20"/>
                <a:gd name="T5" fmla="*/ 16 h 20"/>
                <a:gd name="T6" fmla="*/ 0 w 20"/>
                <a:gd name="T7" fmla="*/ 12 h 20"/>
                <a:gd name="T8" fmla="*/ 0 w 20"/>
                <a:gd name="T9" fmla="*/ 8 h 20"/>
                <a:gd name="T10" fmla="*/ 2 w 20"/>
                <a:gd name="T11" fmla="*/ 4 h 20"/>
                <a:gd name="T12" fmla="*/ 2 w 20"/>
                <a:gd name="T13" fmla="*/ 4 h 20"/>
                <a:gd name="T14" fmla="*/ 4 w 20"/>
                <a:gd name="T15" fmla="*/ 2 h 20"/>
                <a:gd name="T16" fmla="*/ 8 w 20"/>
                <a:gd name="T17" fmla="*/ 0 h 20"/>
                <a:gd name="T18" fmla="*/ 12 w 20"/>
                <a:gd name="T19" fmla="*/ 0 h 20"/>
                <a:gd name="T20" fmla="*/ 16 w 20"/>
                <a:gd name="T21" fmla="*/ 2 h 20"/>
                <a:gd name="T22" fmla="*/ 16 w 20"/>
                <a:gd name="T23" fmla="*/ 2 h 20"/>
                <a:gd name="T24" fmla="*/ 18 w 20"/>
                <a:gd name="T25" fmla="*/ 4 h 20"/>
                <a:gd name="T26" fmla="*/ 20 w 20"/>
                <a:gd name="T27" fmla="*/ 8 h 20"/>
                <a:gd name="T28" fmla="*/ 20 w 20"/>
                <a:gd name="T29" fmla="*/ 12 h 20"/>
                <a:gd name="T30" fmla="*/ 20 w 20"/>
                <a:gd name="T31" fmla="*/ 16 h 20"/>
                <a:gd name="T32" fmla="*/ 20 w 20"/>
                <a:gd name="T33" fmla="*/ 16 h 20"/>
                <a:gd name="T34" fmla="*/ 16 w 20"/>
                <a:gd name="T35" fmla="*/ 18 h 20"/>
                <a:gd name="T36" fmla="*/ 14 w 20"/>
                <a:gd name="T37" fmla="*/ 20 h 20"/>
                <a:gd name="T38" fmla="*/ 10 w 20"/>
                <a:gd name="T39" fmla="*/ 20 h 20"/>
                <a:gd name="T40" fmla="*/ 6 w 20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6" y="20"/>
                  </a:moveTo>
                  <a:lnTo>
                    <a:pt x="6" y="20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2"/>
            <p:cNvSpPr>
              <a:spLocks/>
            </p:cNvSpPr>
            <p:nvPr/>
          </p:nvSpPr>
          <p:spPr bwMode="auto">
            <a:xfrm>
              <a:off x="9108455" y="2939397"/>
              <a:ext cx="12093" cy="12092"/>
            </a:xfrm>
            <a:custGeom>
              <a:avLst/>
              <a:gdLst>
                <a:gd name="T0" fmla="*/ 6 w 20"/>
                <a:gd name="T1" fmla="*/ 20 h 20"/>
                <a:gd name="T2" fmla="*/ 6 w 20"/>
                <a:gd name="T3" fmla="*/ 20 h 20"/>
                <a:gd name="T4" fmla="*/ 2 w 20"/>
                <a:gd name="T5" fmla="*/ 16 h 20"/>
                <a:gd name="T6" fmla="*/ 0 w 20"/>
                <a:gd name="T7" fmla="*/ 12 h 20"/>
                <a:gd name="T8" fmla="*/ 0 w 20"/>
                <a:gd name="T9" fmla="*/ 8 h 20"/>
                <a:gd name="T10" fmla="*/ 2 w 20"/>
                <a:gd name="T11" fmla="*/ 4 h 20"/>
                <a:gd name="T12" fmla="*/ 2 w 20"/>
                <a:gd name="T13" fmla="*/ 4 h 20"/>
                <a:gd name="T14" fmla="*/ 4 w 20"/>
                <a:gd name="T15" fmla="*/ 2 h 20"/>
                <a:gd name="T16" fmla="*/ 8 w 20"/>
                <a:gd name="T17" fmla="*/ 0 h 20"/>
                <a:gd name="T18" fmla="*/ 12 w 20"/>
                <a:gd name="T19" fmla="*/ 0 h 20"/>
                <a:gd name="T20" fmla="*/ 16 w 20"/>
                <a:gd name="T21" fmla="*/ 2 h 20"/>
                <a:gd name="T22" fmla="*/ 16 w 20"/>
                <a:gd name="T23" fmla="*/ 2 h 20"/>
                <a:gd name="T24" fmla="*/ 18 w 20"/>
                <a:gd name="T25" fmla="*/ 4 h 20"/>
                <a:gd name="T26" fmla="*/ 20 w 20"/>
                <a:gd name="T27" fmla="*/ 8 h 20"/>
                <a:gd name="T28" fmla="*/ 20 w 20"/>
                <a:gd name="T29" fmla="*/ 12 h 20"/>
                <a:gd name="T30" fmla="*/ 20 w 20"/>
                <a:gd name="T31" fmla="*/ 16 h 20"/>
                <a:gd name="T32" fmla="*/ 20 w 20"/>
                <a:gd name="T33" fmla="*/ 16 h 20"/>
                <a:gd name="T34" fmla="*/ 16 w 20"/>
                <a:gd name="T35" fmla="*/ 18 h 20"/>
                <a:gd name="T36" fmla="*/ 14 w 20"/>
                <a:gd name="T37" fmla="*/ 20 h 20"/>
                <a:gd name="T38" fmla="*/ 10 w 20"/>
                <a:gd name="T39" fmla="*/ 20 h 20"/>
                <a:gd name="T40" fmla="*/ 6 w 20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6" y="20"/>
                  </a:moveTo>
                  <a:lnTo>
                    <a:pt x="6" y="20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6" y="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3"/>
            <p:cNvSpPr>
              <a:spLocks/>
            </p:cNvSpPr>
            <p:nvPr/>
          </p:nvSpPr>
          <p:spPr bwMode="auto">
            <a:xfrm>
              <a:off x="9119338" y="2912794"/>
              <a:ext cx="12093" cy="13301"/>
            </a:xfrm>
            <a:custGeom>
              <a:avLst/>
              <a:gdLst>
                <a:gd name="T0" fmla="*/ 8 w 20"/>
                <a:gd name="T1" fmla="*/ 20 h 22"/>
                <a:gd name="T2" fmla="*/ 8 w 20"/>
                <a:gd name="T3" fmla="*/ 20 h 22"/>
                <a:gd name="T4" fmla="*/ 4 w 20"/>
                <a:gd name="T5" fmla="*/ 18 h 22"/>
                <a:gd name="T6" fmla="*/ 2 w 20"/>
                <a:gd name="T7" fmla="*/ 16 h 22"/>
                <a:gd name="T8" fmla="*/ 0 w 20"/>
                <a:gd name="T9" fmla="*/ 12 h 22"/>
                <a:gd name="T10" fmla="*/ 0 w 20"/>
                <a:gd name="T11" fmla="*/ 8 h 22"/>
                <a:gd name="T12" fmla="*/ 0 w 20"/>
                <a:gd name="T13" fmla="*/ 8 h 22"/>
                <a:gd name="T14" fmla="*/ 2 w 20"/>
                <a:gd name="T15" fmla="*/ 4 h 22"/>
                <a:gd name="T16" fmla="*/ 6 w 20"/>
                <a:gd name="T17" fmla="*/ 2 h 22"/>
                <a:gd name="T18" fmla="*/ 10 w 20"/>
                <a:gd name="T19" fmla="*/ 0 h 22"/>
                <a:gd name="T20" fmla="*/ 14 w 20"/>
                <a:gd name="T21" fmla="*/ 0 h 22"/>
                <a:gd name="T22" fmla="*/ 14 w 20"/>
                <a:gd name="T23" fmla="*/ 0 h 22"/>
                <a:gd name="T24" fmla="*/ 16 w 20"/>
                <a:gd name="T25" fmla="*/ 2 h 22"/>
                <a:gd name="T26" fmla="*/ 20 w 20"/>
                <a:gd name="T27" fmla="*/ 6 h 22"/>
                <a:gd name="T28" fmla="*/ 20 w 20"/>
                <a:gd name="T29" fmla="*/ 10 h 22"/>
                <a:gd name="T30" fmla="*/ 20 w 20"/>
                <a:gd name="T31" fmla="*/ 14 h 22"/>
                <a:gd name="T32" fmla="*/ 20 w 20"/>
                <a:gd name="T33" fmla="*/ 14 h 22"/>
                <a:gd name="T34" fmla="*/ 18 w 20"/>
                <a:gd name="T35" fmla="*/ 18 h 22"/>
                <a:gd name="T36" fmla="*/ 16 w 20"/>
                <a:gd name="T37" fmla="*/ 20 h 22"/>
                <a:gd name="T38" fmla="*/ 12 w 20"/>
                <a:gd name="T39" fmla="*/ 22 h 22"/>
                <a:gd name="T40" fmla="*/ 8 w 20"/>
                <a:gd name="T4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8" y="20"/>
                  </a:move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2" y="22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4"/>
            <p:cNvSpPr>
              <a:spLocks/>
            </p:cNvSpPr>
            <p:nvPr/>
          </p:nvSpPr>
          <p:spPr bwMode="auto">
            <a:xfrm>
              <a:off x="9119338" y="2912794"/>
              <a:ext cx="12093" cy="13301"/>
            </a:xfrm>
            <a:custGeom>
              <a:avLst/>
              <a:gdLst>
                <a:gd name="T0" fmla="*/ 8 w 20"/>
                <a:gd name="T1" fmla="*/ 20 h 22"/>
                <a:gd name="T2" fmla="*/ 8 w 20"/>
                <a:gd name="T3" fmla="*/ 20 h 22"/>
                <a:gd name="T4" fmla="*/ 4 w 20"/>
                <a:gd name="T5" fmla="*/ 18 h 22"/>
                <a:gd name="T6" fmla="*/ 2 w 20"/>
                <a:gd name="T7" fmla="*/ 16 h 22"/>
                <a:gd name="T8" fmla="*/ 0 w 20"/>
                <a:gd name="T9" fmla="*/ 12 h 22"/>
                <a:gd name="T10" fmla="*/ 0 w 20"/>
                <a:gd name="T11" fmla="*/ 8 h 22"/>
                <a:gd name="T12" fmla="*/ 0 w 20"/>
                <a:gd name="T13" fmla="*/ 8 h 22"/>
                <a:gd name="T14" fmla="*/ 2 w 20"/>
                <a:gd name="T15" fmla="*/ 4 h 22"/>
                <a:gd name="T16" fmla="*/ 6 w 20"/>
                <a:gd name="T17" fmla="*/ 2 h 22"/>
                <a:gd name="T18" fmla="*/ 10 w 20"/>
                <a:gd name="T19" fmla="*/ 0 h 22"/>
                <a:gd name="T20" fmla="*/ 14 w 20"/>
                <a:gd name="T21" fmla="*/ 0 h 22"/>
                <a:gd name="T22" fmla="*/ 14 w 20"/>
                <a:gd name="T23" fmla="*/ 0 h 22"/>
                <a:gd name="T24" fmla="*/ 16 w 20"/>
                <a:gd name="T25" fmla="*/ 2 h 22"/>
                <a:gd name="T26" fmla="*/ 20 w 20"/>
                <a:gd name="T27" fmla="*/ 6 h 22"/>
                <a:gd name="T28" fmla="*/ 20 w 20"/>
                <a:gd name="T29" fmla="*/ 10 h 22"/>
                <a:gd name="T30" fmla="*/ 20 w 20"/>
                <a:gd name="T31" fmla="*/ 14 h 22"/>
                <a:gd name="T32" fmla="*/ 20 w 20"/>
                <a:gd name="T33" fmla="*/ 14 h 22"/>
                <a:gd name="T34" fmla="*/ 18 w 20"/>
                <a:gd name="T35" fmla="*/ 18 h 22"/>
                <a:gd name="T36" fmla="*/ 16 w 20"/>
                <a:gd name="T37" fmla="*/ 20 h 22"/>
                <a:gd name="T38" fmla="*/ 12 w 20"/>
                <a:gd name="T39" fmla="*/ 22 h 22"/>
                <a:gd name="T40" fmla="*/ 8 w 20"/>
                <a:gd name="T4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8" y="20"/>
                  </a:moveTo>
                  <a:lnTo>
                    <a:pt x="8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2" y="22"/>
                  </a:lnTo>
                  <a:lnTo>
                    <a:pt x="8" y="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5"/>
            <p:cNvSpPr>
              <a:spLocks/>
            </p:cNvSpPr>
            <p:nvPr/>
          </p:nvSpPr>
          <p:spPr bwMode="auto">
            <a:xfrm>
              <a:off x="9122966" y="2884982"/>
              <a:ext cx="13302" cy="12092"/>
            </a:xfrm>
            <a:custGeom>
              <a:avLst/>
              <a:gdLst>
                <a:gd name="T0" fmla="*/ 10 w 22"/>
                <a:gd name="T1" fmla="*/ 20 h 20"/>
                <a:gd name="T2" fmla="*/ 10 w 22"/>
                <a:gd name="T3" fmla="*/ 20 h 20"/>
                <a:gd name="T4" fmla="*/ 6 w 22"/>
                <a:gd name="T5" fmla="*/ 20 h 20"/>
                <a:gd name="T6" fmla="*/ 4 w 22"/>
                <a:gd name="T7" fmla="*/ 18 h 20"/>
                <a:gd name="T8" fmla="*/ 0 w 22"/>
                <a:gd name="T9" fmla="*/ 14 h 20"/>
                <a:gd name="T10" fmla="*/ 0 w 22"/>
                <a:gd name="T11" fmla="*/ 10 h 20"/>
                <a:gd name="T12" fmla="*/ 0 w 22"/>
                <a:gd name="T13" fmla="*/ 10 h 20"/>
                <a:gd name="T14" fmla="*/ 0 w 22"/>
                <a:gd name="T15" fmla="*/ 6 h 20"/>
                <a:gd name="T16" fmla="*/ 4 w 22"/>
                <a:gd name="T17" fmla="*/ 2 h 20"/>
                <a:gd name="T18" fmla="*/ 6 w 22"/>
                <a:gd name="T19" fmla="*/ 0 h 20"/>
                <a:gd name="T20" fmla="*/ 10 w 22"/>
                <a:gd name="T21" fmla="*/ 0 h 20"/>
                <a:gd name="T22" fmla="*/ 10 w 22"/>
                <a:gd name="T23" fmla="*/ 0 h 20"/>
                <a:gd name="T24" fmla="*/ 14 w 22"/>
                <a:gd name="T25" fmla="*/ 0 h 20"/>
                <a:gd name="T26" fmla="*/ 18 w 22"/>
                <a:gd name="T27" fmla="*/ 2 h 20"/>
                <a:gd name="T28" fmla="*/ 20 w 22"/>
                <a:gd name="T29" fmla="*/ 6 h 20"/>
                <a:gd name="T30" fmla="*/ 22 w 22"/>
                <a:gd name="T31" fmla="*/ 10 h 20"/>
                <a:gd name="T32" fmla="*/ 22 w 22"/>
                <a:gd name="T33" fmla="*/ 10 h 20"/>
                <a:gd name="T34" fmla="*/ 20 w 22"/>
                <a:gd name="T35" fmla="*/ 14 h 20"/>
                <a:gd name="T36" fmla="*/ 18 w 22"/>
                <a:gd name="T37" fmla="*/ 18 h 20"/>
                <a:gd name="T38" fmla="*/ 14 w 22"/>
                <a:gd name="T39" fmla="*/ 20 h 20"/>
                <a:gd name="T40" fmla="*/ 10 w 22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0">
                  <a:moveTo>
                    <a:pt x="10" y="20"/>
                  </a:moveTo>
                  <a:lnTo>
                    <a:pt x="10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6"/>
            <p:cNvSpPr>
              <a:spLocks/>
            </p:cNvSpPr>
            <p:nvPr/>
          </p:nvSpPr>
          <p:spPr bwMode="auto">
            <a:xfrm>
              <a:off x="9122966" y="2884982"/>
              <a:ext cx="13302" cy="12092"/>
            </a:xfrm>
            <a:custGeom>
              <a:avLst/>
              <a:gdLst>
                <a:gd name="T0" fmla="*/ 10 w 22"/>
                <a:gd name="T1" fmla="*/ 20 h 20"/>
                <a:gd name="T2" fmla="*/ 10 w 22"/>
                <a:gd name="T3" fmla="*/ 20 h 20"/>
                <a:gd name="T4" fmla="*/ 6 w 22"/>
                <a:gd name="T5" fmla="*/ 20 h 20"/>
                <a:gd name="T6" fmla="*/ 4 w 22"/>
                <a:gd name="T7" fmla="*/ 18 h 20"/>
                <a:gd name="T8" fmla="*/ 0 w 22"/>
                <a:gd name="T9" fmla="*/ 14 h 20"/>
                <a:gd name="T10" fmla="*/ 0 w 22"/>
                <a:gd name="T11" fmla="*/ 10 h 20"/>
                <a:gd name="T12" fmla="*/ 0 w 22"/>
                <a:gd name="T13" fmla="*/ 10 h 20"/>
                <a:gd name="T14" fmla="*/ 0 w 22"/>
                <a:gd name="T15" fmla="*/ 6 h 20"/>
                <a:gd name="T16" fmla="*/ 4 w 22"/>
                <a:gd name="T17" fmla="*/ 2 h 20"/>
                <a:gd name="T18" fmla="*/ 6 w 22"/>
                <a:gd name="T19" fmla="*/ 0 h 20"/>
                <a:gd name="T20" fmla="*/ 10 w 22"/>
                <a:gd name="T21" fmla="*/ 0 h 20"/>
                <a:gd name="T22" fmla="*/ 10 w 22"/>
                <a:gd name="T23" fmla="*/ 0 h 20"/>
                <a:gd name="T24" fmla="*/ 14 w 22"/>
                <a:gd name="T25" fmla="*/ 0 h 20"/>
                <a:gd name="T26" fmla="*/ 18 w 22"/>
                <a:gd name="T27" fmla="*/ 2 h 20"/>
                <a:gd name="T28" fmla="*/ 20 w 22"/>
                <a:gd name="T29" fmla="*/ 6 h 20"/>
                <a:gd name="T30" fmla="*/ 22 w 22"/>
                <a:gd name="T31" fmla="*/ 10 h 20"/>
                <a:gd name="T32" fmla="*/ 22 w 22"/>
                <a:gd name="T33" fmla="*/ 10 h 20"/>
                <a:gd name="T34" fmla="*/ 20 w 22"/>
                <a:gd name="T35" fmla="*/ 14 h 20"/>
                <a:gd name="T36" fmla="*/ 18 w 22"/>
                <a:gd name="T37" fmla="*/ 18 h 20"/>
                <a:gd name="T38" fmla="*/ 14 w 22"/>
                <a:gd name="T39" fmla="*/ 20 h 20"/>
                <a:gd name="T40" fmla="*/ 10 w 22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20">
                  <a:moveTo>
                    <a:pt x="10" y="20"/>
                  </a:moveTo>
                  <a:lnTo>
                    <a:pt x="10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37"/>
            <p:cNvSpPr>
              <a:spLocks/>
            </p:cNvSpPr>
            <p:nvPr/>
          </p:nvSpPr>
          <p:spPr bwMode="auto">
            <a:xfrm>
              <a:off x="9119338" y="2855961"/>
              <a:ext cx="12093" cy="13301"/>
            </a:xfrm>
            <a:custGeom>
              <a:avLst/>
              <a:gdLst>
                <a:gd name="T0" fmla="*/ 14 w 20"/>
                <a:gd name="T1" fmla="*/ 22 h 22"/>
                <a:gd name="T2" fmla="*/ 14 w 20"/>
                <a:gd name="T3" fmla="*/ 22 h 22"/>
                <a:gd name="T4" fmla="*/ 10 w 20"/>
                <a:gd name="T5" fmla="*/ 22 h 22"/>
                <a:gd name="T6" fmla="*/ 6 w 20"/>
                <a:gd name="T7" fmla="*/ 20 h 22"/>
                <a:gd name="T8" fmla="*/ 2 w 20"/>
                <a:gd name="T9" fmla="*/ 18 h 22"/>
                <a:gd name="T10" fmla="*/ 0 w 20"/>
                <a:gd name="T11" fmla="*/ 14 h 22"/>
                <a:gd name="T12" fmla="*/ 0 w 20"/>
                <a:gd name="T13" fmla="*/ 14 h 22"/>
                <a:gd name="T14" fmla="*/ 0 w 20"/>
                <a:gd name="T15" fmla="*/ 10 h 22"/>
                <a:gd name="T16" fmla="*/ 2 w 20"/>
                <a:gd name="T17" fmla="*/ 6 h 22"/>
                <a:gd name="T18" fmla="*/ 4 w 20"/>
                <a:gd name="T19" fmla="*/ 2 h 22"/>
                <a:gd name="T20" fmla="*/ 8 w 20"/>
                <a:gd name="T21" fmla="*/ 2 h 22"/>
                <a:gd name="T22" fmla="*/ 8 w 20"/>
                <a:gd name="T23" fmla="*/ 2 h 22"/>
                <a:gd name="T24" fmla="*/ 12 w 20"/>
                <a:gd name="T25" fmla="*/ 0 h 22"/>
                <a:gd name="T26" fmla="*/ 16 w 20"/>
                <a:gd name="T27" fmla="*/ 2 h 22"/>
                <a:gd name="T28" fmla="*/ 18 w 20"/>
                <a:gd name="T29" fmla="*/ 4 h 22"/>
                <a:gd name="T30" fmla="*/ 20 w 20"/>
                <a:gd name="T31" fmla="*/ 8 h 22"/>
                <a:gd name="T32" fmla="*/ 20 w 20"/>
                <a:gd name="T33" fmla="*/ 8 h 22"/>
                <a:gd name="T34" fmla="*/ 20 w 20"/>
                <a:gd name="T35" fmla="*/ 12 h 22"/>
                <a:gd name="T36" fmla="*/ 20 w 20"/>
                <a:gd name="T37" fmla="*/ 16 h 22"/>
                <a:gd name="T38" fmla="*/ 16 w 20"/>
                <a:gd name="T39" fmla="*/ 20 h 22"/>
                <a:gd name="T40" fmla="*/ 14 w 20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14" y="22"/>
                  </a:moveTo>
                  <a:lnTo>
                    <a:pt x="14" y="22"/>
                  </a:lnTo>
                  <a:lnTo>
                    <a:pt x="10" y="22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6"/>
                  </a:lnTo>
                  <a:lnTo>
                    <a:pt x="4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4" y="22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8"/>
            <p:cNvSpPr>
              <a:spLocks/>
            </p:cNvSpPr>
            <p:nvPr/>
          </p:nvSpPr>
          <p:spPr bwMode="auto">
            <a:xfrm>
              <a:off x="9119338" y="2855961"/>
              <a:ext cx="12093" cy="13301"/>
            </a:xfrm>
            <a:custGeom>
              <a:avLst/>
              <a:gdLst>
                <a:gd name="T0" fmla="*/ 14 w 20"/>
                <a:gd name="T1" fmla="*/ 22 h 22"/>
                <a:gd name="T2" fmla="*/ 14 w 20"/>
                <a:gd name="T3" fmla="*/ 22 h 22"/>
                <a:gd name="T4" fmla="*/ 10 w 20"/>
                <a:gd name="T5" fmla="*/ 22 h 22"/>
                <a:gd name="T6" fmla="*/ 6 w 20"/>
                <a:gd name="T7" fmla="*/ 20 h 22"/>
                <a:gd name="T8" fmla="*/ 2 w 20"/>
                <a:gd name="T9" fmla="*/ 18 h 22"/>
                <a:gd name="T10" fmla="*/ 0 w 20"/>
                <a:gd name="T11" fmla="*/ 14 h 22"/>
                <a:gd name="T12" fmla="*/ 0 w 20"/>
                <a:gd name="T13" fmla="*/ 14 h 22"/>
                <a:gd name="T14" fmla="*/ 0 w 20"/>
                <a:gd name="T15" fmla="*/ 10 h 22"/>
                <a:gd name="T16" fmla="*/ 2 w 20"/>
                <a:gd name="T17" fmla="*/ 6 h 22"/>
                <a:gd name="T18" fmla="*/ 4 w 20"/>
                <a:gd name="T19" fmla="*/ 2 h 22"/>
                <a:gd name="T20" fmla="*/ 8 w 20"/>
                <a:gd name="T21" fmla="*/ 2 h 22"/>
                <a:gd name="T22" fmla="*/ 8 w 20"/>
                <a:gd name="T23" fmla="*/ 2 h 22"/>
                <a:gd name="T24" fmla="*/ 12 w 20"/>
                <a:gd name="T25" fmla="*/ 0 h 22"/>
                <a:gd name="T26" fmla="*/ 16 w 20"/>
                <a:gd name="T27" fmla="*/ 2 h 22"/>
                <a:gd name="T28" fmla="*/ 18 w 20"/>
                <a:gd name="T29" fmla="*/ 4 h 22"/>
                <a:gd name="T30" fmla="*/ 20 w 20"/>
                <a:gd name="T31" fmla="*/ 8 h 22"/>
                <a:gd name="T32" fmla="*/ 20 w 20"/>
                <a:gd name="T33" fmla="*/ 8 h 22"/>
                <a:gd name="T34" fmla="*/ 20 w 20"/>
                <a:gd name="T35" fmla="*/ 12 h 22"/>
                <a:gd name="T36" fmla="*/ 20 w 20"/>
                <a:gd name="T37" fmla="*/ 16 h 22"/>
                <a:gd name="T38" fmla="*/ 16 w 20"/>
                <a:gd name="T39" fmla="*/ 20 h 22"/>
                <a:gd name="T40" fmla="*/ 14 w 20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2">
                  <a:moveTo>
                    <a:pt x="14" y="22"/>
                  </a:moveTo>
                  <a:lnTo>
                    <a:pt x="14" y="22"/>
                  </a:lnTo>
                  <a:lnTo>
                    <a:pt x="10" y="22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6"/>
                  </a:lnTo>
                  <a:lnTo>
                    <a:pt x="4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4" y="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9"/>
            <p:cNvSpPr>
              <a:spLocks/>
            </p:cNvSpPr>
            <p:nvPr/>
          </p:nvSpPr>
          <p:spPr bwMode="auto">
            <a:xfrm>
              <a:off x="9108455" y="2830567"/>
              <a:ext cx="12093" cy="12092"/>
            </a:xfrm>
            <a:custGeom>
              <a:avLst/>
              <a:gdLst>
                <a:gd name="T0" fmla="*/ 16 w 20"/>
                <a:gd name="T1" fmla="*/ 18 h 20"/>
                <a:gd name="T2" fmla="*/ 16 w 20"/>
                <a:gd name="T3" fmla="*/ 18 h 20"/>
                <a:gd name="T4" fmla="*/ 12 w 20"/>
                <a:gd name="T5" fmla="*/ 20 h 20"/>
                <a:gd name="T6" fmla="*/ 8 w 20"/>
                <a:gd name="T7" fmla="*/ 20 h 20"/>
                <a:gd name="T8" fmla="*/ 4 w 20"/>
                <a:gd name="T9" fmla="*/ 18 h 20"/>
                <a:gd name="T10" fmla="*/ 2 w 20"/>
                <a:gd name="T11" fmla="*/ 14 h 20"/>
                <a:gd name="T12" fmla="*/ 2 w 20"/>
                <a:gd name="T13" fmla="*/ 14 h 20"/>
                <a:gd name="T14" fmla="*/ 0 w 20"/>
                <a:gd name="T15" fmla="*/ 10 h 20"/>
                <a:gd name="T16" fmla="*/ 0 w 20"/>
                <a:gd name="T17" fmla="*/ 6 h 20"/>
                <a:gd name="T18" fmla="*/ 2 w 20"/>
                <a:gd name="T19" fmla="*/ 4 h 20"/>
                <a:gd name="T20" fmla="*/ 6 w 20"/>
                <a:gd name="T21" fmla="*/ 0 h 20"/>
                <a:gd name="T22" fmla="*/ 6 w 20"/>
                <a:gd name="T23" fmla="*/ 0 h 20"/>
                <a:gd name="T24" fmla="*/ 10 w 20"/>
                <a:gd name="T25" fmla="*/ 0 h 20"/>
                <a:gd name="T26" fmla="*/ 14 w 20"/>
                <a:gd name="T27" fmla="*/ 0 h 20"/>
                <a:gd name="T28" fmla="*/ 16 w 20"/>
                <a:gd name="T29" fmla="*/ 2 h 20"/>
                <a:gd name="T30" fmla="*/ 20 w 20"/>
                <a:gd name="T31" fmla="*/ 4 h 20"/>
                <a:gd name="T32" fmla="*/ 20 w 20"/>
                <a:gd name="T33" fmla="*/ 4 h 20"/>
                <a:gd name="T34" fmla="*/ 20 w 20"/>
                <a:gd name="T35" fmla="*/ 8 h 20"/>
                <a:gd name="T36" fmla="*/ 20 w 20"/>
                <a:gd name="T37" fmla="*/ 12 h 20"/>
                <a:gd name="T38" fmla="*/ 18 w 20"/>
                <a:gd name="T39" fmla="*/ 16 h 20"/>
                <a:gd name="T40" fmla="*/ 16 w 20"/>
                <a:gd name="T4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16" y="18"/>
                  </a:move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0"/>
            <p:cNvSpPr>
              <a:spLocks/>
            </p:cNvSpPr>
            <p:nvPr/>
          </p:nvSpPr>
          <p:spPr bwMode="auto">
            <a:xfrm>
              <a:off x="9108455" y="2830567"/>
              <a:ext cx="12093" cy="12092"/>
            </a:xfrm>
            <a:custGeom>
              <a:avLst/>
              <a:gdLst>
                <a:gd name="T0" fmla="*/ 16 w 20"/>
                <a:gd name="T1" fmla="*/ 18 h 20"/>
                <a:gd name="T2" fmla="*/ 16 w 20"/>
                <a:gd name="T3" fmla="*/ 18 h 20"/>
                <a:gd name="T4" fmla="*/ 12 w 20"/>
                <a:gd name="T5" fmla="*/ 20 h 20"/>
                <a:gd name="T6" fmla="*/ 8 w 20"/>
                <a:gd name="T7" fmla="*/ 20 h 20"/>
                <a:gd name="T8" fmla="*/ 4 w 20"/>
                <a:gd name="T9" fmla="*/ 18 h 20"/>
                <a:gd name="T10" fmla="*/ 2 w 20"/>
                <a:gd name="T11" fmla="*/ 14 h 20"/>
                <a:gd name="T12" fmla="*/ 2 w 20"/>
                <a:gd name="T13" fmla="*/ 14 h 20"/>
                <a:gd name="T14" fmla="*/ 0 w 20"/>
                <a:gd name="T15" fmla="*/ 10 h 20"/>
                <a:gd name="T16" fmla="*/ 0 w 20"/>
                <a:gd name="T17" fmla="*/ 6 h 20"/>
                <a:gd name="T18" fmla="*/ 2 w 20"/>
                <a:gd name="T19" fmla="*/ 4 h 20"/>
                <a:gd name="T20" fmla="*/ 6 w 20"/>
                <a:gd name="T21" fmla="*/ 0 h 20"/>
                <a:gd name="T22" fmla="*/ 6 w 20"/>
                <a:gd name="T23" fmla="*/ 0 h 20"/>
                <a:gd name="T24" fmla="*/ 10 w 20"/>
                <a:gd name="T25" fmla="*/ 0 h 20"/>
                <a:gd name="T26" fmla="*/ 14 w 20"/>
                <a:gd name="T27" fmla="*/ 0 h 20"/>
                <a:gd name="T28" fmla="*/ 16 w 20"/>
                <a:gd name="T29" fmla="*/ 2 h 20"/>
                <a:gd name="T30" fmla="*/ 20 w 20"/>
                <a:gd name="T31" fmla="*/ 4 h 20"/>
                <a:gd name="T32" fmla="*/ 20 w 20"/>
                <a:gd name="T33" fmla="*/ 4 h 20"/>
                <a:gd name="T34" fmla="*/ 20 w 20"/>
                <a:gd name="T35" fmla="*/ 8 h 20"/>
                <a:gd name="T36" fmla="*/ 20 w 20"/>
                <a:gd name="T37" fmla="*/ 12 h 20"/>
                <a:gd name="T38" fmla="*/ 18 w 20"/>
                <a:gd name="T39" fmla="*/ 16 h 20"/>
                <a:gd name="T40" fmla="*/ 16 w 20"/>
                <a:gd name="T4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16" y="18"/>
                  </a:moveTo>
                  <a:lnTo>
                    <a:pt x="16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2"/>
            <p:cNvSpPr>
              <a:spLocks/>
            </p:cNvSpPr>
            <p:nvPr/>
          </p:nvSpPr>
          <p:spPr bwMode="auto">
            <a:xfrm>
              <a:off x="8589685" y="3282813"/>
              <a:ext cx="389380" cy="394204"/>
            </a:xfrm>
            <a:custGeom>
              <a:avLst/>
              <a:gdLst>
                <a:gd name="T0" fmla="*/ 590 w 644"/>
                <a:gd name="T1" fmla="*/ 0 h 652"/>
                <a:gd name="T2" fmla="*/ 460 w 644"/>
                <a:gd name="T3" fmla="*/ 120 h 652"/>
                <a:gd name="T4" fmla="*/ 330 w 644"/>
                <a:gd name="T5" fmla="*/ 228 h 652"/>
                <a:gd name="T6" fmla="*/ 204 w 644"/>
                <a:gd name="T7" fmla="*/ 322 h 652"/>
                <a:gd name="T8" fmla="*/ 82 w 644"/>
                <a:gd name="T9" fmla="*/ 402 h 652"/>
                <a:gd name="T10" fmla="*/ 94 w 644"/>
                <a:gd name="T11" fmla="*/ 424 h 652"/>
                <a:gd name="T12" fmla="*/ 104 w 644"/>
                <a:gd name="T13" fmla="*/ 468 h 652"/>
                <a:gd name="T14" fmla="*/ 100 w 644"/>
                <a:gd name="T15" fmla="*/ 510 h 652"/>
                <a:gd name="T16" fmla="*/ 82 w 644"/>
                <a:gd name="T17" fmla="*/ 548 h 652"/>
                <a:gd name="T18" fmla="*/ 60 w 644"/>
                <a:gd name="T19" fmla="*/ 582 h 652"/>
                <a:gd name="T20" fmla="*/ 26 w 644"/>
                <a:gd name="T21" fmla="*/ 620 h 652"/>
                <a:gd name="T22" fmla="*/ 0 w 644"/>
                <a:gd name="T23" fmla="*/ 640 h 652"/>
                <a:gd name="T24" fmla="*/ 0 w 644"/>
                <a:gd name="T25" fmla="*/ 640 h 652"/>
                <a:gd name="T26" fmla="*/ 0 w 644"/>
                <a:gd name="T27" fmla="*/ 640 h 652"/>
                <a:gd name="T28" fmla="*/ 0 w 644"/>
                <a:gd name="T29" fmla="*/ 640 h 652"/>
                <a:gd name="T30" fmla="*/ 0 w 644"/>
                <a:gd name="T31" fmla="*/ 640 h 652"/>
                <a:gd name="T32" fmla="*/ 24 w 644"/>
                <a:gd name="T33" fmla="*/ 646 h 652"/>
                <a:gd name="T34" fmla="*/ 70 w 644"/>
                <a:gd name="T35" fmla="*/ 650 h 652"/>
                <a:gd name="T36" fmla="*/ 94 w 644"/>
                <a:gd name="T37" fmla="*/ 652 h 652"/>
                <a:gd name="T38" fmla="*/ 94 w 644"/>
                <a:gd name="T39" fmla="*/ 652 h 652"/>
                <a:gd name="T40" fmla="*/ 122 w 644"/>
                <a:gd name="T41" fmla="*/ 650 h 652"/>
                <a:gd name="T42" fmla="*/ 178 w 644"/>
                <a:gd name="T43" fmla="*/ 642 h 652"/>
                <a:gd name="T44" fmla="*/ 234 w 644"/>
                <a:gd name="T45" fmla="*/ 628 h 652"/>
                <a:gd name="T46" fmla="*/ 288 w 644"/>
                <a:gd name="T47" fmla="*/ 608 h 652"/>
                <a:gd name="T48" fmla="*/ 340 w 644"/>
                <a:gd name="T49" fmla="*/ 582 h 652"/>
                <a:gd name="T50" fmla="*/ 412 w 644"/>
                <a:gd name="T51" fmla="*/ 536 h 652"/>
                <a:gd name="T52" fmla="*/ 498 w 644"/>
                <a:gd name="T53" fmla="*/ 466 h 652"/>
                <a:gd name="T54" fmla="*/ 568 w 644"/>
                <a:gd name="T55" fmla="*/ 394 h 652"/>
                <a:gd name="T56" fmla="*/ 616 w 644"/>
                <a:gd name="T57" fmla="*/ 326 h 652"/>
                <a:gd name="T58" fmla="*/ 640 w 644"/>
                <a:gd name="T59" fmla="*/ 272 h 652"/>
                <a:gd name="T60" fmla="*/ 644 w 644"/>
                <a:gd name="T61" fmla="*/ 252 h 652"/>
                <a:gd name="T62" fmla="*/ 638 w 644"/>
                <a:gd name="T63" fmla="*/ 240 h 652"/>
                <a:gd name="T64" fmla="*/ 638 w 644"/>
                <a:gd name="T65" fmla="*/ 238 h 652"/>
                <a:gd name="T66" fmla="*/ 638 w 644"/>
                <a:gd name="T67" fmla="*/ 238 h 652"/>
                <a:gd name="T68" fmla="*/ 638 w 644"/>
                <a:gd name="T69" fmla="*/ 238 h 652"/>
                <a:gd name="T70" fmla="*/ 638 w 644"/>
                <a:gd name="T71" fmla="*/ 238 h 652"/>
                <a:gd name="T72" fmla="*/ 636 w 644"/>
                <a:gd name="T73" fmla="*/ 238 h 652"/>
                <a:gd name="T74" fmla="*/ 636 w 644"/>
                <a:gd name="T75" fmla="*/ 238 h 652"/>
                <a:gd name="T76" fmla="*/ 636 w 644"/>
                <a:gd name="T77" fmla="*/ 238 h 652"/>
                <a:gd name="T78" fmla="*/ 636 w 644"/>
                <a:gd name="T79" fmla="*/ 238 h 652"/>
                <a:gd name="T80" fmla="*/ 636 w 644"/>
                <a:gd name="T81" fmla="*/ 238 h 652"/>
                <a:gd name="T82" fmla="*/ 636 w 644"/>
                <a:gd name="T83" fmla="*/ 238 h 652"/>
                <a:gd name="T84" fmla="*/ 636 w 644"/>
                <a:gd name="T85" fmla="*/ 238 h 652"/>
                <a:gd name="T86" fmla="*/ 636 w 644"/>
                <a:gd name="T87" fmla="*/ 238 h 652"/>
                <a:gd name="T88" fmla="*/ 626 w 644"/>
                <a:gd name="T89" fmla="*/ 226 h 652"/>
                <a:gd name="T90" fmla="*/ 612 w 644"/>
                <a:gd name="T91" fmla="*/ 196 h 652"/>
                <a:gd name="T92" fmla="*/ 598 w 644"/>
                <a:gd name="T93" fmla="*/ 142 h 652"/>
                <a:gd name="T94" fmla="*/ 590 w 644"/>
                <a:gd name="T95" fmla="*/ 68 h 652"/>
                <a:gd name="T96" fmla="*/ 590 w 644"/>
                <a:gd name="T97" fmla="*/ 2 h 652"/>
                <a:gd name="T98" fmla="*/ 590 w 644"/>
                <a:gd name="T9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4" h="652">
                  <a:moveTo>
                    <a:pt x="590" y="0"/>
                  </a:moveTo>
                  <a:lnTo>
                    <a:pt x="590" y="0"/>
                  </a:lnTo>
                  <a:lnTo>
                    <a:pt x="526" y="62"/>
                  </a:lnTo>
                  <a:lnTo>
                    <a:pt x="460" y="120"/>
                  </a:lnTo>
                  <a:lnTo>
                    <a:pt x="396" y="176"/>
                  </a:lnTo>
                  <a:lnTo>
                    <a:pt x="330" y="228"/>
                  </a:lnTo>
                  <a:lnTo>
                    <a:pt x="266" y="278"/>
                  </a:lnTo>
                  <a:lnTo>
                    <a:pt x="204" y="322"/>
                  </a:lnTo>
                  <a:lnTo>
                    <a:pt x="142" y="364"/>
                  </a:lnTo>
                  <a:lnTo>
                    <a:pt x="82" y="402"/>
                  </a:lnTo>
                  <a:lnTo>
                    <a:pt x="82" y="402"/>
                  </a:lnTo>
                  <a:lnTo>
                    <a:pt x="94" y="424"/>
                  </a:lnTo>
                  <a:lnTo>
                    <a:pt x="102" y="446"/>
                  </a:lnTo>
                  <a:lnTo>
                    <a:pt x="104" y="468"/>
                  </a:lnTo>
                  <a:lnTo>
                    <a:pt x="104" y="490"/>
                  </a:lnTo>
                  <a:lnTo>
                    <a:pt x="100" y="510"/>
                  </a:lnTo>
                  <a:lnTo>
                    <a:pt x="92" y="530"/>
                  </a:lnTo>
                  <a:lnTo>
                    <a:pt x="82" y="548"/>
                  </a:lnTo>
                  <a:lnTo>
                    <a:pt x="72" y="566"/>
                  </a:lnTo>
                  <a:lnTo>
                    <a:pt x="60" y="582"/>
                  </a:lnTo>
                  <a:lnTo>
                    <a:pt x="48" y="596"/>
                  </a:lnTo>
                  <a:lnTo>
                    <a:pt x="26" y="620"/>
                  </a:lnTo>
                  <a:lnTo>
                    <a:pt x="8" y="634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24" y="646"/>
                  </a:lnTo>
                  <a:lnTo>
                    <a:pt x="48" y="648"/>
                  </a:lnTo>
                  <a:lnTo>
                    <a:pt x="70" y="650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122" y="650"/>
                  </a:lnTo>
                  <a:lnTo>
                    <a:pt x="150" y="648"/>
                  </a:lnTo>
                  <a:lnTo>
                    <a:pt x="178" y="642"/>
                  </a:lnTo>
                  <a:lnTo>
                    <a:pt x="206" y="636"/>
                  </a:lnTo>
                  <a:lnTo>
                    <a:pt x="234" y="628"/>
                  </a:lnTo>
                  <a:lnTo>
                    <a:pt x="260" y="618"/>
                  </a:lnTo>
                  <a:lnTo>
                    <a:pt x="288" y="608"/>
                  </a:lnTo>
                  <a:lnTo>
                    <a:pt x="314" y="594"/>
                  </a:lnTo>
                  <a:lnTo>
                    <a:pt x="340" y="582"/>
                  </a:lnTo>
                  <a:lnTo>
                    <a:pt x="364" y="568"/>
                  </a:lnTo>
                  <a:lnTo>
                    <a:pt x="412" y="536"/>
                  </a:lnTo>
                  <a:lnTo>
                    <a:pt x="456" y="502"/>
                  </a:lnTo>
                  <a:lnTo>
                    <a:pt x="498" y="466"/>
                  </a:lnTo>
                  <a:lnTo>
                    <a:pt x="534" y="430"/>
                  </a:lnTo>
                  <a:lnTo>
                    <a:pt x="568" y="394"/>
                  </a:lnTo>
                  <a:lnTo>
                    <a:pt x="594" y="360"/>
                  </a:lnTo>
                  <a:lnTo>
                    <a:pt x="616" y="326"/>
                  </a:lnTo>
                  <a:lnTo>
                    <a:pt x="632" y="298"/>
                  </a:lnTo>
                  <a:lnTo>
                    <a:pt x="640" y="272"/>
                  </a:lnTo>
                  <a:lnTo>
                    <a:pt x="642" y="262"/>
                  </a:lnTo>
                  <a:lnTo>
                    <a:pt x="644" y="252"/>
                  </a:lnTo>
                  <a:lnTo>
                    <a:pt x="642" y="246"/>
                  </a:lnTo>
                  <a:lnTo>
                    <a:pt x="638" y="240"/>
                  </a:lnTo>
                  <a:lnTo>
                    <a:pt x="638" y="240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26" y="226"/>
                  </a:lnTo>
                  <a:lnTo>
                    <a:pt x="618" y="212"/>
                  </a:lnTo>
                  <a:lnTo>
                    <a:pt x="612" y="196"/>
                  </a:lnTo>
                  <a:lnTo>
                    <a:pt x="606" y="180"/>
                  </a:lnTo>
                  <a:lnTo>
                    <a:pt x="598" y="142"/>
                  </a:lnTo>
                  <a:lnTo>
                    <a:pt x="592" y="104"/>
                  </a:lnTo>
                  <a:lnTo>
                    <a:pt x="590" y="68"/>
                  </a:lnTo>
                  <a:lnTo>
                    <a:pt x="590" y="36"/>
                  </a:lnTo>
                  <a:lnTo>
                    <a:pt x="590" y="2"/>
                  </a:lnTo>
                  <a:lnTo>
                    <a:pt x="590" y="2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rgbClr val="A816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3"/>
            <p:cNvSpPr>
              <a:spLocks/>
            </p:cNvSpPr>
            <p:nvPr/>
          </p:nvSpPr>
          <p:spPr bwMode="auto">
            <a:xfrm>
              <a:off x="8589685" y="3282813"/>
              <a:ext cx="389380" cy="394204"/>
            </a:xfrm>
            <a:custGeom>
              <a:avLst/>
              <a:gdLst>
                <a:gd name="T0" fmla="*/ 590 w 644"/>
                <a:gd name="T1" fmla="*/ 0 h 652"/>
                <a:gd name="T2" fmla="*/ 460 w 644"/>
                <a:gd name="T3" fmla="*/ 120 h 652"/>
                <a:gd name="T4" fmla="*/ 330 w 644"/>
                <a:gd name="T5" fmla="*/ 228 h 652"/>
                <a:gd name="T6" fmla="*/ 204 w 644"/>
                <a:gd name="T7" fmla="*/ 322 h 652"/>
                <a:gd name="T8" fmla="*/ 82 w 644"/>
                <a:gd name="T9" fmla="*/ 402 h 652"/>
                <a:gd name="T10" fmla="*/ 94 w 644"/>
                <a:gd name="T11" fmla="*/ 424 h 652"/>
                <a:gd name="T12" fmla="*/ 104 w 644"/>
                <a:gd name="T13" fmla="*/ 468 h 652"/>
                <a:gd name="T14" fmla="*/ 100 w 644"/>
                <a:gd name="T15" fmla="*/ 510 h 652"/>
                <a:gd name="T16" fmla="*/ 82 w 644"/>
                <a:gd name="T17" fmla="*/ 548 h 652"/>
                <a:gd name="T18" fmla="*/ 60 w 644"/>
                <a:gd name="T19" fmla="*/ 582 h 652"/>
                <a:gd name="T20" fmla="*/ 26 w 644"/>
                <a:gd name="T21" fmla="*/ 620 h 652"/>
                <a:gd name="T22" fmla="*/ 0 w 644"/>
                <a:gd name="T23" fmla="*/ 640 h 652"/>
                <a:gd name="T24" fmla="*/ 0 w 644"/>
                <a:gd name="T25" fmla="*/ 640 h 652"/>
                <a:gd name="T26" fmla="*/ 0 w 644"/>
                <a:gd name="T27" fmla="*/ 640 h 652"/>
                <a:gd name="T28" fmla="*/ 0 w 644"/>
                <a:gd name="T29" fmla="*/ 640 h 652"/>
                <a:gd name="T30" fmla="*/ 0 w 644"/>
                <a:gd name="T31" fmla="*/ 640 h 652"/>
                <a:gd name="T32" fmla="*/ 24 w 644"/>
                <a:gd name="T33" fmla="*/ 646 h 652"/>
                <a:gd name="T34" fmla="*/ 70 w 644"/>
                <a:gd name="T35" fmla="*/ 650 h 652"/>
                <a:gd name="T36" fmla="*/ 94 w 644"/>
                <a:gd name="T37" fmla="*/ 652 h 652"/>
                <a:gd name="T38" fmla="*/ 94 w 644"/>
                <a:gd name="T39" fmla="*/ 652 h 652"/>
                <a:gd name="T40" fmla="*/ 122 w 644"/>
                <a:gd name="T41" fmla="*/ 650 h 652"/>
                <a:gd name="T42" fmla="*/ 178 w 644"/>
                <a:gd name="T43" fmla="*/ 642 h 652"/>
                <a:gd name="T44" fmla="*/ 234 w 644"/>
                <a:gd name="T45" fmla="*/ 628 h 652"/>
                <a:gd name="T46" fmla="*/ 288 w 644"/>
                <a:gd name="T47" fmla="*/ 608 h 652"/>
                <a:gd name="T48" fmla="*/ 340 w 644"/>
                <a:gd name="T49" fmla="*/ 582 h 652"/>
                <a:gd name="T50" fmla="*/ 412 w 644"/>
                <a:gd name="T51" fmla="*/ 536 h 652"/>
                <a:gd name="T52" fmla="*/ 498 w 644"/>
                <a:gd name="T53" fmla="*/ 466 h 652"/>
                <a:gd name="T54" fmla="*/ 568 w 644"/>
                <a:gd name="T55" fmla="*/ 394 h 652"/>
                <a:gd name="T56" fmla="*/ 616 w 644"/>
                <a:gd name="T57" fmla="*/ 326 h 652"/>
                <a:gd name="T58" fmla="*/ 640 w 644"/>
                <a:gd name="T59" fmla="*/ 272 h 652"/>
                <a:gd name="T60" fmla="*/ 644 w 644"/>
                <a:gd name="T61" fmla="*/ 252 h 652"/>
                <a:gd name="T62" fmla="*/ 638 w 644"/>
                <a:gd name="T63" fmla="*/ 240 h 652"/>
                <a:gd name="T64" fmla="*/ 638 w 644"/>
                <a:gd name="T65" fmla="*/ 238 h 652"/>
                <a:gd name="T66" fmla="*/ 638 w 644"/>
                <a:gd name="T67" fmla="*/ 238 h 652"/>
                <a:gd name="T68" fmla="*/ 638 w 644"/>
                <a:gd name="T69" fmla="*/ 238 h 652"/>
                <a:gd name="T70" fmla="*/ 638 w 644"/>
                <a:gd name="T71" fmla="*/ 238 h 652"/>
                <a:gd name="T72" fmla="*/ 636 w 644"/>
                <a:gd name="T73" fmla="*/ 238 h 652"/>
                <a:gd name="T74" fmla="*/ 636 w 644"/>
                <a:gd name="T75" fmla="*/ 238 h 652"/>
                <a:gd name="T76" fmla="*/ 636 w 644"/>
                <a:gd name="T77" fmla="*/ 238 h 652"/>
                <a:gd name="T78" fmla="*/ 636 w 644"/>
                <a:gd name="T79" fmla="*/ 238 h 652"/>
                <a:gd name="T80" fmla="*/ 636 w 644"/>
                <a:gd name="T81" fmla="*/ 238 h 652"/>
                <a:gd name="T82" fmla="*/ 636 w 644"/>
                <a:gd name="T83" fmla="*/ 238 h 652"/>
                <a:gd name="T84" fmla="*/ 636 w 644"/>
                <a:gd name="T85" fmla="*/ 238 h 652"/>
                <a:gd name="T86" fmla="*/ 636 w 644"/>
                <a:gd name="T87" fmla="*/ 238 h 652"/>
                <a:gd name="T88" fmla="*/ 626 w 644"/>
                <a:gd name="T89" fmla="*/ 226 h 652"/>
                <a:gd name="T90" fmla="*/ 612 w 644"/>
                <a:gd name="T91" fmla="*/ 196 h 652"/>
                <a:gd name="T92" fmla="*/ 598 w 644"/>
                <a:gd name="T93" fmla="*/ 142 h 652"/>
                <a:gd name="T94" fmla="*/ 590 w 644"/>
                <a:gd name="T95" fmla="*/ 68 h 652"/>
                <a:gd name="T96" fmla="*/ 590 w 644"/>
                <a:gd name="T97" fmla="*/ 2 h 652"/>
                <a:gd name="T98" fmla="*/ 590 w 644"/>
                <a:gd name="T9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4" h="652">
                  <a:moveTo>
                    <a:pt x="590" y="0"/>
                  </a:moveTo>
                  <a:lnTo>
                    <a:pt x="590" y="0"/>
                  </a:lnTo>
                  <a:lnTo>
                    <a:pt x="526" y="62"/>
                  </a:lnTo>
                  <a:lnTo>
                    <a:pt x="460" y="120"/>
                  </a:lnTo>
                  <a:lnTo>
                    <a:pt x="396" y="176"/>
                  </a:lnTo>
                  <a:lnTo>
                    <a:pt x="330" y="228"/>
                  </a:lnTo>
                  <a:lnTo>
                    <a:pt x="266" y="278"/>
                  </a:lnTo>
                  <a:lnTo>
                    <a:pt x="204" y="322"/>
                  </a:lnTo>
                  <a:lnTo>
                    <a:pt x="142" y="364"/>
                  </a:lnTo>
                  <a:lnTo>
                    <a:pt x="82" y="402"/>
                  </a:lnTo>
                  <a:lnTo>
                    <a:pt x="82" y="402"/>
                  </a:lnTo>
                  <a:lnTo>
                    <a:pt x="94" y="424"/>
                  </a:lnTo>
                  <a:lnTo>
                    <a:pt x="102" y="446"/>
                  </a:lnTo>
                  <a:lnTo>
                    <a:pt x="104" y="468"/>
                  </a:lnTo>
                  <a:lnTo>
                    <a:pt x="104" y="490"/>
                  </a:lnTo>
                  <a:lnTo>
                    <a:pt x="100" y="510"/>
                  </a:lnTo>
                  <a:lnTo>
                    <a:pt x="92" y="530"/>
                  </a:lnTo>
                  <a:lnTo>
                    <a:pt x="82" y="548"/>
                  </a:lnTo>
                  <a:lnTo>
                    <a:pt x="72" y="566"/>
                  </a:lnTo>
                  <a:lnTo>
                    <a:pt x="60" y="582"/>
                  </a:lnTo>
                  <a:lnTo>
                    <a:pt x="48" y="596"/>
                  </a:lnTo>
                  <a:lnTo>
                    <a:pt x="26" y="620"/>
                  </a:lnTo>
                  <a:lnTo>
                    <a:pt x="8" y="634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0" y="640"/>
                  </a:lnTo>
                  <a:lnTo>
                    <a:pt x="24" y="646"/>
                  </a:lnTo>
                  <a:lnTo>
                    <a:pt x="48" y="648"/>
                  </a:lnTo>
                  <a:lnTo>
                    <a:pt x="70" y="650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94" y="652"/>
                  </a:lnTo>
                  <a:lnTo>
                    <a:pt x="122" y="650"/>
                  </a:lnTo>
                  <a:lnTo>
                    <a:pt x="150" y="648"/>
                  </a:lnTo>
                  <a:lnTo>
                    <a:pt x="178" y="642"/>
                  </a:lnTo>
                  <a:lnTo>
                    <a:pt x="206" y="636"/>
                  </a:lnTo>
                  <a:lnTo>
                    <a:pt x="234" y="628"/>
                  </a:lnTo>
                  <a:lnTo>
                    <a:pt x="260" y="618"/>
                  </a:lnTo>
                  <a:lnTo>
                    <a:pt x="288" y="608"/>
                  </a:lnTo>
                  <a:lnTo>
                    <a:pt x="314" y="594"/>
                  </a:lnTo>
                  <a:lnTo>
                    <a:pt x="340" y="582"/>
                  </a:lnTo>
                  <a:lnTo>
                    <a:pt x="364" y="568"/>
                  </a:lnTo>
                  <a:lnTo>
                    <a:pt x="412" y="536"/>
                  </a:lnTo>
                  <a:lnTo>
                    <a:pt x="456" y="502"/>
                  </a:lnTo>
                  <a:lnTo>
                    <a:pt x="498" y="466"/>
                  </a:lnTo>
                  <a:lnTo>
                    <a:pt x="534" y="430"/>
                  </a:lnTo>
                  <a:lnTo>
                    <a:pt x="568" y="394"/>
                  </a:lnTo>
                  <a:lnTo>
                    <a:pt x="594" y="360"/>
                  </a:lnTo>
                  <a:lnTo>
                    <a:pt x="616" y="326"/>
                  </a:lnTo>
                  <a:lnTo>
                    <a:pt x="632" y="298"/>
                  </a:lnTo>
                  <a:lnTo>
                    <a:pt x="640" y="272"/>
                  </a:lnTo>
                  <a:lnTo>
                    <a:pt x="642" y="262"/>
                  </a:lnTo>
                  <a:lnTo>
                    <a:pt x="644" y="252"/>
                  </a:lnTo>
                  <a:lnTo>
                    <a:pt x="642" y="246"/>
                  </a:lnTo>
                  <a:lnTo>
                    <a:pt x="638" y="240"/>
                  </a:lnTo>
                  <a:lnTo>
                    <a:pt x="638" y="240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36" y="238"/>
                  </a:lnTo>
                  <a:lnTo>
                    <a:pt x="626" y="226"/>
                  </a:lnTo>
                  <a:lnTo>
                    <a:pt x="618" y="212"/>
                  </a:lnTo>
                  <a:lnTo>
                    <a:pt x="612" y="196"/>
                  </a:lnTo>
                  <a:lnTo>
                    <a:pt x="606" y="180"/>
                  </a:lnTo>
                  <a:lnTo>
                    <a:pt x="598" y="142"/>
                  </a:lnTo>
                  <a:lnTo>
                    <a:pt x="592" y="104"/>
                  </a:lnTo>
                  <a:lnTo>
                    <a:pt x="590" y="68"/>
                  </a:lnTo>
                  <a:lnTo>
                    <a:pt x="590" y="36"/>
                  </a:lnTo>
                  <a:lnTo>
                    <a:pt x="590" y="2"/>
                  </a:lnTo>
                  <a:lnTo>
                    <a:pt x="590" y="2"/>
                  </a:lnTo>
                  <a:lnTo>
                    <a:pt x="5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4"/>
            <p:cNvSpPr>
              <a:spLocks/>
            </p:cNvSpPr>
            <p:nvPr/>
          </p:nvSpPr>
          <p:spPr bwMode="auto">
            <a:xfrm>
              <a:off x="8639264" y="3282813"/>
              <a:ext cx="307151" cy="243052"/>
            </a:xfrm>
            <a:custGeom>
              <a:avLst/>
              <a:gdLst>
                <a:gd name="T0" fmla="*/ 508 w 508"/>
                <a:gd name="T1" fmla="*/ 0 h 402"/>
                <a:gd name="T2" fmla="*/ 508 w 508"/>
                <a:gd name="T3" fmla="*/ 0 h 402"/>
                <a:gd name="T4" fmla="*/ 442 w 508"/>
                <a:gd name="T5" fmla="*/ 62 h 402"/>
                <a:gd name="T6" fmla="*/ 378 w 508"/>
                <a:gd name="T7" fmla="*/ 120 h 402"/>
                <a:gd name="T8" fmla="*/ 314 w 508"/>
                <a:gd name="T9" fmla="*/ 176 h 402"/>
                <a:gd name="T10" fmla="*/ 248 w 508"/>
                <a:gd name="T11" fmla="*/ 228 h 402"/>
                <a:gd name="T12" fmla="*/ 184 w 508"/>
                <a:gd name="T13" fmla="*/ 278 h 402"/>
                <a:gd name="T14" fmla="*/ 122 w 508"/>
                <a:gd name="T15" fmla="*/ 322 h 402"/>
                <a:gd name="T16" fmla="*/ 60 w 508"/>
                <a:gd name="T17" fmla="*/ 364 h 402"/>
                <a:gd name="T18" fmla="*/ 0 w 508"/>
                <a:gd name="T19" fmla="*/ 402 h 402"/>
                <a:gd name="T20" fmla="*/ 0 w 508"/>
                <a:gd name="T21" fmla="*/ 402 h 402"/>
                <a:gd name="T22" fmla="*/ 0 w 508"/>
                <a:gd name="T23" fmla="*/ 402 h 402"/>
                <a:gd name="T24" fmla="*/ 0 w 508"/>
                <a:gd name="T25" fmla="*/ 402 h 402"/>
                <a:gd name="T26" fmla="*/ 0 w 508"/>
                <a:gd name="T27" fmla="*/ 402 h 402"/>
                <a:gd name="T28" fmla="*/ 60 w 508"/>
                <a:gd name="T29" fmla="*/ 364 h 402"/>
                <a:gd name="T30" fmla="*/ 122 w 508"/>
                <a:gd name="T31" fmla="*/ 322 h 402"/>
                <a:gd name="T32" fmla="*/ 184 w 508"/>
                <a:gd name="T33" fmla="*/ 278 h 402"/>
                <a:gd name="T34" fmla="*/ 248 w 508"/>
                <a:gd name="T35" fmla="*/ 228 h 402"/>
                <a:gd name="T36" fmla="*/ 314 w 508"/>
                <a:gd name="T37" fmla="*/ 176 h 402"/>
                <a:gd name="T38" fmla="*/ 378 w 508"/>
                <a:gd name="T39" fmla="*/ 120 h 402"/>
                <a:gd name="T40" fmla="*/ 444 w 508"/>
                <a:gd name="T41" fmla="*/ 62 h 402"/>
                <a:gd name="T42" fmla="*/ 508 w 508"/>
                <a:gd name="T43" fmla="*/ 0 h 402"/>
                <a:gd name="T44" fmla="*/ 508 w 508"/>
                <a:gd name="T45" fmla="*/ 0 h 402"/>
                <a:gd name="T46" fmla="*/ 508 w 508"/>
                <a:gd name="T47" fmla="*/ 0 h 402"/>
                <a:gd name="T48" fmla="*/ 508 w 508"/>
                <a:gd name="T49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8" h="402">
                  <a:moveTo>
                    <a:pt x="508" y="0"/>
                  </a:moveTo>
                  <a:lnTo>
                    <a:pt x="508" y="0"/>
                  </a:lnTo>
                  <a:lnTo>
                    <a:pt x="442" y="62"/>
                  </a:lnTo>
                  <a:lnTo>
                    <a:pt x="378" y="120"/>
                  </a:lnTo>
                  <a:lnTo>
                    <a:pt x="314" y="176"/>
                  </a:lnTo>
                  <a:lnTo>
                    <a:pt x="248" y="228"/>
                  </a:lnTo>
                  <a:lnTo>
                    <a:pt x="184" y="278"/>
                  </a:lnTo>
                  <a:lnTo>
                    <a:pt x="122" y="322"/>
                  </a:lnTo>
                  <a:lnTo>
                    <a:pt x="60" y="364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60" y="364"/>
                  </a:lnTo>
                  <a:lnTo>
                    <a:pt x="122" y="322"/>
                  </a:lnTo>
                  <a:lnTo>
                    <a:pt x="184" y="278"/>
                  </a:lnTo>
                  <a:lnTo>
                    <a:pt x="248" y="228"/>
                  </a:lnTo>
                  <a:lnTo>
                    <a:pt x="314" y="176"/>
                  </a:lnTo>
                  <a:lnTo>
                    <a:pt x="378" y="120"/>
                  </a:lnTo>
                  <a:lnTo>
                    <a:pt x="444" y="62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D38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45"/>
            <p:cNvSpPr>
              <a:spLocks/>
            </p:cNvSpPr>
            <p:nvPr/>
          </p:nvSpPr>
          <p:spPr bwMode="auto">
            <a:xfrm>
              <a:off x="8639264" y="3282813"/>
              <a:ext cx="307151" cy="243052"/>
            </a:xfrm>
            <a:custGeom>
              <a:avLst/>
              <a:gdLst>
                <a:gd name="T0" fmla="*/ 508 w 508"/>
                <a:gd name="T1" fmla="*/ 0 h 402"/>
                <a:gd name="T2" fmla="*/ 508 w 508"/>
                <a:gd name="T3" fmla="*/ 0 h 402"/>
                <a:gd name="T4" fmla="*/ 442 w 508"/>
                <a:gd name="T5" fmla="*/ 62 h 402"/>
                <a:gd name="T6" fmla="*/ 378 w 508"/>
                <a:gd name="T7" fmla="*/ 120 h 402"/>
                <a:gd name="T8" fmla="*/ 314 w 508"/>
                <a:gd name="T9" fmla="*/ 176 h 402"/>
                <a:gd name="T10" fmla="*/ 248 w 508"/>
                <a:gd name="T11" fmla="*/ 228 h 402"/>
                <a:gd name="T12" fmla="*/ 184 w 508"/>
                <a:gd name="T13" fmla="*/ 278 h 402"/>
                <a:gd name="T14" fmla="*/ 122 w 508"/>
                <a:gd name="T15" fmla="*/ 322 h 402"/>
                <a:gd name="T16" fmla="*/ 60 w 508"/>
                <a:gd name="T17" fmla="*/ 364 h 402"/>
                <a:gd name="T18" fmla="*/ 0 w 508"/>
                <a:gd name="T19" fmla="*/ 402 h 402"/>
                <a:gd name="T20" fmla="*/ 0 w 508"/>
                <a:gd name="T21" fmla="*/ 402 h 402"/>
                <a:gd name="T22" fmla="*/ 0 w 508"/>
                <a:gd name="T23" fmla="*/ 402 h 402"/>
                <a:gd name="T24" fmla="*/ 0 w 508"/>
                <a:gd name="T25" fmla="*/ 402 h 402"/>
                <a:gd name="T26" fmla="*/ 0 w 508"/>
                <a:gd name="T27" fmla="*/ 402 h 402"/>
                <a:gd name="T28" fmla="*/ 60 w 508"/>
                <a:gd name="T29" fmla="*/ 364 h 402"/>
                <a:gd name="T30" fmla="*/ 122 w 508"/>
                <a:gd name="T31" fmla="*/ 322 h 402"/>
                <a:gd name="T32" fmla="*/ 184 w 508"/>
                <a:gd name="T33" fmla="*/ 278 h 402"/>
                <a:gd name="T34" fmla="*/ 248 w 508"/>
                <a:gd name="T35" fmla="*/ 228 h 402"/>
                <a:gd name="T36" fmla="*/ 314 w 508"/>
                <a:gd name="T37" fmla="*/ 176 h 402"/>
                <a:gd name="T38" fmla="*/ 378 w 508"/>
                <a:gd name="T39" fmla="*/ 120 h 402"/>
                <a:gd name="T40" fmla="*/ 444 w 508"/>
                <a:gd name="T41" fmla="*/ 62 h 402"/>
                <a:gd name="T42" fmla="*/ 508 w 508"/>
                <a:gd name="T43" fmla="*/ 0 h 402"/>
                <a:gd name="T44" fmla="*/ 508 w 508"/>
                <a:gd name="T45" fmla="*/ 0 h 402"/>
                <a:gd name="T46" fmla="*/ 508 w 508"/>
                <a:gd name="T47" fmla="*/ 0 h 402"/>
                <a:gd name="T48" fmla="*/ 508 w 508"/>
                <a:gd name="T49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8" h="402">
                  <a:moveTo>
                    <a:pt x="508" y="0"/>
                  </a:moveTo>
                  <a:lnTo>
                    <a:pt x="508" y="0"/>
                  </a:lnTo>
                  <a:lnTo>
                    <a:pt x="442" y="62"/>
                  </a:lnTo>
                  <a:lnTo>
                    <a:pt x="378" y="120"/>
                  </a:lnTo>
                  <a:lnTo>
                    <a:pt x="314" y="176"/>
                  </a:lnTo>
                  <a:lnTo>
                    <a:pt x="248" y="228"/>
                  </a:lnTo>
                  <a:lnTo>
                    <a:pt x="184" y="278"/>
                  </a:lnTo>
                  <a:lnTo>
                    <a:pt x="122" y="322"/>
                  </a:lnTo>
                  <a:lnTo>
                    <a:pt x="60" y="364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60" y="364"/>
                  </a:lnTo>
                  <a:lnTo>
                    <a:pt x="122" y="322"/>
                  </a:lnTo>
                  <a:lnTo>
                    <a:pt x="184" y="278"/>
                  </a:lnTo>
                  <a:lnTo>
                    <a:pt x="248" y="228"/>
                  </a:lnTo>
                  <a:lnTo>
                    <a:pt x="314" y="176"/>
                  </a:lnTo>
                  <a:lnTo>
                    <a:pt x="378" y="120"/>
                  </a:lnTo>
                  <a:lnTo>
                    <a:pt x="444" y="62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50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46"/>
            <p:cNvSpPr>
              <a:spLocks/>
            </p:cNvSpPr>
            <p:nvPr/>
          </p:nvSpPr>
          <p:spPr bwMode="auto">
            <a:xfrm>
              <a:off x="9316447" y="2742295"/>
              <a:ext cx="2419" cy="7255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4 w 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47"/>
            <p:cNvSpPr>
              <a:spLocks/>
            </p:cNvSpPr>
            <p:nvPr/>
          </p:nvSpPr>
          <p:spPr bwMode="auto">
            <a:xfrm>
              <a:off x="9316447" y="2742295"/>
              <a:ext cx="2419" cy="7255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4 w 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48"/>
            <p:cNvSpPr>
              <a:spLocks/>
            </p:cNvSpPr>
            <p:nvPr/>
          </p:nvSpPr>
          <p:spPr bwMode="auto">
            <a:xfrm>
              <a:off x="9320074" y="2725366"/>
              <a:ext cx="2419" cy="7255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4 w 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49"/>
            <p:cNvSpPr>
              <a:spLocks/>
            </p:cNvSpPr>
            <p:nvPr/>
          </p:nvSpPr>
          <p:spPr bwMode="auto">
            <a:xfrm>
              <a:off x="9320074" y="2725366"/>
              <a:ext cx="2419" cy="7255"/>
            </a:xfrm>
            <a:custGeom>
              <a:avLst/>
              <a:gdLst>
                <a:gd name="T0" fmla="*/ 4 w 4"/>
                <a:gd name="T1" fmla="*/ 0 h 12"/>
                <a:gd name="T2" fmla="*/ 4 w 4"/>
                <a:gd name="T3" fmla="*/ 0 h 12"/>
                <a:gd name="T4" fmla="*/ 0 w 4"/>
                <a:gd name="T5" fmla="*/ 12 h 12"/>
                <a:gd name="T6" fmla="*/ 0 w 4"/>
                <a:gd name="T7" fmla="*/ 12 h 12"/>
                <a:gd name="T8" fmla="*/ 4 w 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">
                  <a:moveTo>
                    <a:pt x="4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51"/>
            <p:cNvSpPr>
              <a:spLocks/>
            </p:cNvSpPr>
            <p:nvPr/>
          </p:nvSpPr>
          <p:spPr bwMode="auto">
            <a:xfrm>
              <a:off x="8589685" y="3508936"/>
              <a:ext cx="9674" cy="9674"/>
            </a:xfrm>
            <a:custGeom>
              <a:avLst/>
              <a:gdLst>
                <a:gd name="T0" fmla="*/ 0 w 16"/>
                <a:gd name="T1" fmla="*/ 0 h 16"/>
                <a:gd name="T2" fmla="*/ 16 w 16"/>
                <a:gd name="T3" fmla="*/ 16 h 16"/>
                <a:gd name="T4" fmla="*/ 16 w 16"/>
                <a:gd name="T5" fmla="*/ 16 h 16"/>
                <a:gd name="T6" fmla="*/ 0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lnTo>
                    <a:pt x="16" y="16"/>
                  </a:lnTo>
                  <a:lnTo>
                    <a:pt x="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52"/>
            <p:cNvSpPr>
              <a:spLocks/>
            </p:cNvSpPr>
            <p:nvPr/>
          </p:nvSpPr>
          <p:spPr bwMode="auto">
            <a:xfrm>
              <a:off x="8589685" y="3508936"/>
              <a:ext cx="9674" cy="9674"/>
            </a:xfrm>
            <a:custGeom>
              <a:avLst/>
              <a:gdLst>
                <a:gd name="T0" fmla="*/ 0 w 16"/>
                <a:gd name="T1" fmla="*/ 0 h 16"/>
                <a:gd name="T2" fmla="*/ 16 w 16"/>
                <a:gd name="T3" fmla="*/ 16 h 16"/>
                <a:gd name="T4" fmla="*/ 16 w 16"/>
                <a:gd name="T5" fmla="*/ 16 h 16"/>
                <a:gd name="T6" fmla="*/ 0 w 1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lnTo>
                    <a:pt x="16" y="16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53"/>
            <p:cNvSpPr>
              <a:spLocks/>
            </p:cNvSpPr>
            <p:nvPr/>
          </p:nvSpPr>
          <p:spPr bwMode="auto">
            <a:xfrm>
              <a:off x="8517129" y="2731412"/>
              <a:ext cx="773923" cy="806546"/>
            </a:xfrm>
            <a:custGeom>
              <a:avLst/>
              <a:gdLst>
                <a:gd name="T0" fmla="*/ 978 w 1280"/>
                <a:gd name="T1" fmla="*/ 120 h 1334"/>
                <a:gd name="T2" fmla="*/ 1014 w 1280"/>
                <a:gd name="T3" fmla="*/ 170 h 1334"/>
                <a:gd name="T4" fmla="*/ 1034 w 1280"/>
                <a:gd name="T5" fmla="*/ 226 h 1334"/>
                <a:gd name="T6" fmla="*/ 1036 w 1280"/>
                <a:gd name="T7" fmla="*/ 284 h 1334"/>
                <a:gd name="T8" fmla="*/ 1022 w 1280"/>
                <a:gd name="T9" fmla="*/ 342 h 1334"/>
                <a:gd name="T10" fmla="*/ 990 w 1280"/>
                <a:gd name="T11" fmla="*/ 394 h 1334"/>
                <a:gd name="T12" fmla="*/ 972 w 1280"/>
                <a:gd name="T13" fmla="*/ 414 h 1334"/>
                <a:gd name="T14" fmla="*/ 966 w 1280"/>
                <a:gd name="T15" fmla="*/ 418 h 1334"/>
                <a:gd name="T16" fmla="*/ 918 w 1280"/>
                <a:gd name="T17" fmla="*/ 456 h 1334"/>
                <a:gd name="T18" fmla="*/ 862 w 1280"/>
                <a:gd name="T19" fmla="*/ 474 h 1334"/>
                <a:gd name="T20" fmla="*/ 822 w 1280"/>
                <a:gd name="T21" fmla="*/ 478 h 1334"/>
                <a:gd name="T22" fmla="*/ 764 w 1280"/>
                <a:gd name="T23" fmla="*/ 470 h 1334"/>
                <a:gd name="T24" fmla="*/ 710 w 1280"/>
                <a:gd name="T25" fmla="*/ 446 h 1334"/>
                <a:gd name="T26" fmla="*/ 470 w 1280"/>
                <a:gd name="T27" fmla="*/ 628 h 1334"/>
                <a:gd name="T28" fmla="*/ 470 w 1280"/>
                <a:gd name="T29" fmla="*/ 642 h 1334"/>
                <a:gd name="T30" fmla="*/ 444 w 1280"/>
                <a:gd name="T31" fmla="*/ 692 h 1334"/>
                <a:gd name="T32" fmla="*/ 350 w 1280"/>
                <a:gd name="T33" fmla="*/ 814 h 1334"/>
                <a:gd name="T34" fmla="*/ 256 w 1280"/>
                <a:gd name="T35" fmla="*/ 918 h 1334"/>
                <a:gd name="T36" fmla="*/ 256 w 1280"/>
                <a:gd name="T37" fmla="*/ 918 h 1334"/>
                <a:gd name="T38" fmla="*/ 254 w 1280"/>
                <a:gd name="T39" fmla="*/ 918 h 1334"/>
                <a:gd name="T40" fmla="*/ 180 w 1280"/>
                <a:gd name="T41" fmla="*/ 996 h 1334"/>
                <a:gd name="T42" fmla="*/ 180 w 1280"/>
                <a:gd name="T43" fmla="*/ 996 h 1334"/>
                <a:gd name="T44" fmla="*/ 178 w 1280"/>
                <a:gd name="T45" fmla="*/ 996 h 1334"/>
                <a:gd name="T46" fmla="*/ 178 w 1280"/>
                <a:gd name="T47" fmla="*/ 998 h 1334"/>
                <a:gd name="T48" fmla="*/ 178 w 1280"/>
                <a:gd name="T49" fmla="*/ 998 h 1334"/>
                <a:gd name="T50" fmla="*/ 84 w 1280"/>
                <a:gd name="T51" fmla="*/ 1088 h 1334"/>
                <a:gd name="T52" fmla="*/ 136 w 1280"/>
                <a:gd name="T53" fmla="*/ 1302 h 1334"/>
                <a:gd name="T54" fmla="*/ 170 w 1280"/>
                <a:gd name="T55" fmla="*/ 1334 h 1334"/>
                <a:gd name="T56" fmla="*/ 202 w 1280"/>
                <a:gd name="T57" fmla="*/ 1314 h 1334"/>
                <a:gd name="T58" fmla="*/ 324 w 1280"/>
                <a:gd name="T59" fmla="*/ 1234 h 1334"/>
                <a:gd name="T60" fmla="*/ 516 w 1280"/>
                <a:gd name="T61" fmla="*/ 1088 h 1334"/>
                <a:gd name="T62" fmla="*/ 710 w 1280"/>
                <a:gd name="T63" fmla="*/ 912 h 1334"/>
                <a:gd name="T64" fmla="*/ 746 w 1280"/>
                <a:gd name="T65" fmla="*/ 878 h 1334"/>
                <a:gd name="T66" fmla="*/ 796 w 1280"/>
                <a:gd name="T67" fmla="*/ 826 h 1334"/>
                <a:gd name="T68" fmla="*/ 796 w 1280"/>
                <a:gd name="T69" fmla="*/ 826 h 1334"/>
                <a:gd name="T70" fmla="*/ 796 w 1280"/>
                <a:gd name="T71" fmla="*/ 826 h 1334"/>
                <a:gd name="T72" fmla="*/ 798 w 1280"/>
                <a:gd name="T73" fmla="*/ 824 h 1334"/>
                <a:gd name="T74" fmla="*/ 880 w 1280"/>
                <a:gd name="T75" fmla="*/ 734 h 1334"/>
                <a:gd name="T76" fmla="*/ 1094 w 1280"/>
                <a:gd name="T77" fmla="*/ 470 h 1334"/>
                <a:gd name="T78" fmla="*/ 1224 w 1280"/>
                <a:gd name="T79" fmla="*/ 262 h 1334"/>
                <a:gd name="T80" fmla="*/ 1280 w 1280"/>
                <a:gd name="T81" fmla="*/ 148 h 1334"/>
                <a:gd name="T82" fmla="*/ 1278 w 1280"/>
                <a:gd name="T83" fmla="*/ 148 h 1334"/>
                <a:gd name="T84" fmla="*/ 1236 w 1280"/>
                <a:gd name="T85" fmla="*/ 122 h 1334"/>
                <a:gd name="T86" fmla="*/ 1158 w 1280"/>
                <a:gd name="T87" fmla="*/ 58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0" h="1334">
                  <a:moveTo>
                    <a:pt x="1098" y="0"/>
                  </a:moveTo>
                  <a:lnTo>
                    <a:pt x="978" y="120"/>
                  </a:lnTo>
                  <a:lnTo>
                    <a:pt x="978" y="120"/>
                  </a:lnTo>
                  <a:lnTo>
                    <a:pt x="992" y="136"/>
                  </a:lnTo>
                  <a:lnTo>
                    <a:pt x="1004" y="152"/>
                  </a:lnTo>
                  <a:lnTo>
                    <a:pt x="1014" y="170"/>
                  </a:lnTo>
                  <a:lnTo>
                    <a:pt x="1022" y="188"/>
                  </a:lnTo>
                  <a:lnTo>
                    <a:pt x="1028" y="206"/>
                  </a:lnTo>
                  <a:lnTo>
                    <a:pt x="1034" y="226"/>
                  </a:lnTo>
                  <a:lnTo>
                    <a:pt x="1036" y="246"/>
                  </a:lnTo>
                  <a:lnTo>
                    <a:pt x="1036" y="264"/>
                  </a:lnTo>
                  <a:lnTo>
                    <a:pt x="1036" y="284"/>
                  </a:lnTo>
                  <a:lnTo>
                    <a:pt x="1034" y="304"/>
                  </a:lnTo>
                  <a:lnTo>
                    <a:pt x="1028" y="322"/>
                  </a:lnTo>
                  <a:lnTo>
                    <a:pt x="1022" y="342"/>
                  </a:lnTo>
                  <a:lnTo>
                    <a:pt x="1014" y="360"/>
                  </a:lnTo>
                  <a:lnTo>
                    <a:pt x="1004" y="376"/>
                  </a:lnTo>
                  <a:lnTo>
                    <a:pt x="990" y="394"/>
                  </a:lnTo>
                  <a:lnTo>
                    <a:pt x="976" y="408"/>
                  </a:lnTo>
                  <a:lnTo>
                    <a:pt x="976" y="408"/>
                  </a:lnTo>
                  <a:lnTo>
                    <a:pt x="972" y="414"/>
                  </a:lnTo>
                  <a:lnTo>
                    <a:pt x="972" y="414"/>
                  </a:lnTo>
                  <a:lnTo>
                    <a:pt x="966" y="418"/>
                  </a:lnTo>
                  <a:lnTo>
                    <a:pt x="966" y="418"/>
                  </a:lnTo>
                  <a:lnTo>
                    <a:pt x="952" y="432"/>
                  </a:lnTo>
                  <a:lnTo>
                    <a:pt x="934" y="444"/>
                  </a:lnTo>
                  <a:lnTo>
                    <a:pt x="918" y="456"/>
                  </a:lnTo>
                  <a:lnTo>
                    <a:pt x="900" y="464"/>
                  </a:lnTo>
                  <a:lnTo>
                    <a:pt x="880" y="470"/>
                  </a:lnTo>
                  <a:lnTo>
                    <a:pt x="862" y="474"/>
                  </a:lnTo>
                  <a:lnTo>
                    <a:pt x="842" y="478"/>
                  </a:lnTo>
                  <a:lnTo>
                    <a:pt x="822" y="478"/>
                  </a:lnTo>
                  <a:lnTo>
                    <a:pt x="822" y="478"/>
                  </a:lnTo>
                  <a:lnTo>
                    <a:pt x="802" y="478"/>
                  </a:lnTo>
                  <a:lnTo>
                    <a:pt x="784" y="476"/>
                  </a:lnTo>
                  <a:lnTo>
                    <a:pt x="764" y="470"/>
                  </a:lnTo>
                  <a:lnTo>
                    <a:pt x="746" y="464"/>
                  </a:lnTo>
                  <a:lnTo>
                    <a:pt x="728" y="456"/>
                  </a:lnTo>
                  <a:lnTo>
                    <a:pt x="710" y="446"/>
                  </a:lnTo>
                  <a:lnTo>
                    <a:pt x="694" y="434"/>
                  </a:lnTo>
                  <a:lnTo>
                    <a:pt x="678" y="420"/>
                  </a:lnTo>
                  <a:lnTo>
                    <a:pt x="470" y="628"/>
                  </a:lnTo>
                  <a:lnTo>
                    <a:pt x="470" y="628"/>
                  </a:lnTo>
                  <a:lnTo>
                    <a:pt x="470" y="634"/>
                  </a:lnTo>
                  <a:lnTo>
                    <a:pt x="470" y="642"/>
                  </a:lnTo>
                  <a:lnTo>
                    <a:pt x="466" y="652"/>
                  </a:lnTo>
                  <a:lnTo>
                    <a:pt x="462" y="662"/>
                  </a:lnTo>
                  <a:lnTo>
                    <a:pt x="444" y="692"/>
                  </a:lnTo>
                  <a:lnTo>
                    <a:pt x="420" y="728"/>
                  </a:lnTo>
                  <a:lnTo>
                    <a:pt x="388" y="768"/>
                  </a:lnTo>
                  <a:lnTo>
                    <a:pt x="350" y="814"/>
                  </a:lnTo>
                  <a:lnTo>
                    <a:pt x="304" y="864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4" y="918"/>
                  </a:lnTo>
                  <a:lnTo>
                    <a:pt x="254" y="918"/>
                  </a:lnTo>
                  <a:lnTo>
                    <a:pt x="254" y="918"/>
                  </a:lnTo>
                  <a:lnTo>
                    <a:pt x="254" y="918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78" y="996"/>
                  </a:lnTo>
                  <a:lnTo>
                    <a:pt x="178" y="996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84" y="1088"/>
                  </a:lnTo>
                  <a:lnTo>
                    <a:pt x="0" y="1164"/>
                  </a:lnTo>
                  <a:lnTo>
                    <a:pt x="120" y="1286"/>
                  </a:lnTo>
                  <a:lnTo>
                    <a:pt x="136" y="1302"/>
                  </a:lnTo>
                  <a:lnTo>
                    <a:pt x="170" y="1334"/>
                  </a:lnTo>
                  <a:lnTo>
                    <a:pt x="170" y="1334"/>
                  </a:lnTo>
                  <a:lnTo>
                    <a:pt x="170" y="1334"/>
                  </a:lnTo>
                  <a:lnTo>
                    <a:pt x="196" y="1318"/>
                  </a:lnTo>
                  <a:lnTo>
                    <a:pt x="196" y="1318"/>
                  </a:lnTo>
                  <a:lnTo>
                    <a:pt x="202" y="1314"/>
                  </a:lnTo>
                  <a:lnTo>
                    <a:pt x="202" y="1314"/>
                  </a:lnTo>
                  <a:lnTo>
                    <a:pt x="262" y="1276"/>
                  </a:lnTo>
                  <a:lnTo>
                    <a:pt x="324" y="1234"/>
                  </a:lnTo>
                  <a:lnTo>
                    <a:pt x="386" y="1190"/>
                  </a:lnTo>
                  <a:lnTo>
                    <a:pt x="450" y="1140"/>
                  </a:lnTo>
                  <a:lnTo>
                    <a:pt x="516" y="1088"/>
                  </a:lnTo>
                  <a:lnTo>
                    <a:pt x="580" y="1032"/>
                  </a:lnTo>
                  <a:lnTo>
                    <a:pt x="644" y="974"/>
                  </a:lnTo>
                  <a:lnTo>
                    <a:pt x="710" y="912"/>
                  </a:lnTo>
                  <a:lnTo>
                    <a:pt x="710" y="912"/>
                  </a:lnTo>
                  <a:lnTo>
                    <a:pt x="746" y="878"/>
                  </a:lnTo>
                  <a:lnTo>
                    <a:pt x="746" y="878"/>
                  </a:lnTo>
                  <a:lnTo>
                    <a:pt x="746" y="878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8" y="824"/>
                  </a:lnTo>
                  <a:lnTo>
                    <a:pt x="798" y="824"/>
                  </a:lnTo>
                  <a:lnTo>
                    <a:pt x="798" y="824"/>
                  </a:lnTo>
                  <a:lnTo>
                    <a:pt x="880" y="734"/>
                  </a:lnTo>
                  <a:lnTo>
                    <a:pt x="958" y="646"/>
                  </a:lnTo>
                  <a:lnTo>
                    <a:pt x="1028" y="556"/>
                  </a:lnTo>
                  <a:lnTo>
                    <a:pt x="1094" y="470"/>
                  </a:lnTo>
                  <a:lnTo>
                    <a:pt x="1150" y="384"/>
                  </a:lnTo>
                  <a:lnTo>
                    <a:pt x="1202" y="302"/>
                  </a:lnTo>
                  <a:lnTo>
                    <a:pt x="1224" y="262"/>
                  </a:lnTo>
                  <a:lnTo>
                    <a:pt x="1244" y="224"/>
                  </a:lnTo>
                  <a:lnTo>
                    <a:pt x="1264" y="186"/>
                  </a:lnTo>
                  <a:lnTo>
                    <a:pt x="1280" y="148"/>
                  </a:lnTo>
                  <a:lnTo>
                    <a:pt x="1280" y="148"/>
                  </a:lnTo>
                  <a:lnTo>
                    <a:pt x="1278" y="148"/>
                  </a:lnTo>
                  <a:lnTo>
                    <a:pt x="1278" y="148"/>
                  </a:lnTo>
                  <a:lnTo>
                    <a:pt x="1272" y="144"/>
                  </a:lnTo>
                  <a:lnTo>
                    <a:pt x="1258" y="136"/>
                  </a:lnTo>
                  <a:lnTo>
                    <a:pt x="1236" y="122"/>
                  </a:lnTo>
                  <a:lnTo>
                    <a:pt x="1206" y="100"/>
                  </a:lnTo>
                  <a:lnTo>
                    <a:pt x="1206" y="100"/>
                  </a:lnTo>
                  <a:lnTo>
                    <a:pt x="1158" y="58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54"/>
            <p:cNvSpPr>
              <a:spLocks/>
            </p:cNvSpPr>
            <p:nvPr/>
          </p:nvSpPr>
          <p:spPr bwMode="auto">
            <a:xfrm>
              <a:off x="8517129" y="2731412"/>
              <a:ext cx="773923" cy="806546"/>
            </a:xfrm>
            <a:custGeom>
              <a:avLst/>
              <a:gdLst>
                <a:gd name="T0" fmla="*/ 978 w 1280"/>
                <a:gd name="T1" fmla="*/ 120 h 1334"/>
                <a:gd name="T2" fmla="*/ 1014 w 1280"/>
                <a:gd name="T3" fmla="*/ 170 h 1334"/>
                <a:gd name="T4" fmla="*/ 1034 w 1280"/>
                <a:gd name="T5" fmla="*/ 226 h 1334"/>
                <a:gd name="T6" fmla="*/ 1036 w 1280"/>
                <a:gd name="T7" fmla="*/ 284 h 1334"/>
                <a:gd name="T8" fmla="*/ 1022 w 1280"/>
                <a:gd name="T9" fmla="*/ 342 h 1334"/>
                <a:gd name="T10" fmla="*/ 990 w 1280"/>
                <a:gd name="T11" fmla="*/ 394 h 1334"/>
                <a:gd name="T12" fmla="*/ 972 w 1280"/>
                <a:gd name="T13" fmla="*/ 414 h 1334"/>
                <a:gd name="T14" fmla="*/ 966 w 1280"/>
                <a:gd name="T15" fmla="*/ 418 h 1334"/>
                <a:gd name="T16" fmla="*/ 918 w 1280"/>
                <a:gd name="T17" fmla="*/ 456 h 1334"/>
                <a:gd name="T18" fmla="*/ 862 w 1280"/>
                <a:gd name="T19" fmla="*/ 474 h 1334"/>
                <a:gd name="T20" fmla="*/ 822 w 1280"/>
                <a:gd name="T21" fmla="*/ 478 h 1334"/>
                <a:gd name="T22" fmla="*/ 764 w 1280"/>
                <a:gd name="T23" fmla="*/ 470 h 1334"/>
                <a:gd name="T24" fmla="*/ 710 w 1280"/>
                <a:gd name="T25" fmla="*/ 446 h 1334"/>
                <a:gd name="T26" fmla="*/ 470 w 1280"/>
                <a:gd name="T27" fmla="*/ 628 h 1334"/>
                <a:gd name="T28" fmla="*/ 470 w 1280"/>
                <a:gd name="T29" fmla="*/ 642 h 1334"/>
                <a:gd name="T30" fmla="*/ 444 w 1280"/>
                <a:gd name="T31" fmla="*/ 692 h 1334"/>
                <a:gd name="T32" fmla="*/ 350 w 1280"/>
                <a:gd name="T33" fmla="*/ 814 h 1334"/>
                <a:gd name="T34" fmla="*/ 256 w 1280"/>
                <a:gd name="T35" fmla="*/ 918 h 1334"/>
                <a:gd name="T36" fmla="*/ 256 w 1280"/>
                <a:gd name="T37" fmla="*/ 918 h 1334"/>
                <a:gd name="T38" fmla="*/ 254 w 1280"/>
                <a:gd name="T39" fmla="*/ 918 h 1334"/>
                <a:gd name="T40" fmla="*/ 180 w 1280"/>
                <a:gd name="T41" fmla="*/ 996 h 1334"/>
                <a:gd name="T42" fmla="*/ 180 w 1280"/>
                <a:gd name="T43" fmla="*/ 996 h 1334"/>
                <a:gd name="T44" fmla="*/ 178 w 1280"/>
                <a:gd name="T45" fmla="*/ 996 h 1334"/>
                <a:gd name="T46" fmla="*/ 178 w 1280"/>
                <a:gd name="T47" fmla="*/ 998 h 1334"/>
                <a:gd name="T48" fmla="*/ 178 w 1280"/>
                <a:gd name="T49" fmla="*/ 998 h 1334"/>
                <a:gd name="T50" fmla="*/ 84 w 1280"/>
                <a:gd name="T51" fmla="*/ 1088 h 1334"/>
                <a:gd name="T52" fmla="*/ 136 w 1280"/>
                <a:gd name="T53" fmla="*/ 1302 h 1334"/>
                <a:gd name="T54" fmla="*/ 170 w 1280"/>
                <a:gd name="T55" fmla="*/ 1334 h 1334"/>
                <a:gd name="T56" fmla="*/ 202 w 1280"/>
                <a:gd name="T57" fmla="*/ 1314 h 1334"/>
                <a:gd name="T58" fmla="*/ 324 w 1280"/>
                <a:gd name="T59" fmla="*/ 1234 h 1334"/>
                <a:gd name="T60" fmla="*/ 516 w 1280"/>
                <a:gd name="T61" fmla="*/ 1088 h 1334"/>
                <a:gd name="T62" fmla="*/ 710 w 1280"/>
                <a:gd name="T63" fmla="*/ 912 h 1334"/>
                <a:gd name="T64" fmla="*/ 746 w 1280"/>
                <a:gd name="T65" fmla="*/ 878 h 1334"/>
                <a:gd name="T66" fmla="*/ 796 w 1280"/>
                <a:gd name="T67" fmla="*/ 826 h 1334"/>
                <a:gd name="T68" fmla="*/ 796 w 1280"/>
                <a:gd name="T69" fmla="*/ 826 h 1334"/>
                <a:gd name="T70" fmla="*/ 796 w 1280"/>
                <a:gd name="T71" fmla="*/ 826 h 1334"/>
                <a:gd name="T72" fmla="*/ 798 w 1280"/>
                <a:gd name="T73" fmla="*/ 824 h 1334"/>
                <a:gd name="T74" fmla="*/ 880 w 1280"/>
                <a:gd name="T75" fmla="*/ 734 h 1334"/>
                <a:gd name="T76" fmla="*/ 1094 w 1280"/>
                <a:gd name="T77" fmla="*/ 470 h 1334"/>
                <a:gd name="T78" fmla="*/ 1224 w 1280"/>
                <a:gd name="T79" fmla="*/ 262 h 1334"/>
                <a:gd name="T80" fmla="*/ 1280 w 1280"/>
                <a:gd name="T81" fmla="*/ 148 h 1334"/>
                <a:gd name="T82" fmla="*/ 1278 w 1280"/>
                <a:gd name="T83" fmla="*/ 148 h 1334"/>
                <a:gd name="T84" fmla="*/ 1236 w 1280"/>
                <a:gd name="T85" fmla="*/ 122 h 1334"/>
                <a:gd name="T86" fmla="*/ 1158 w 1280"/>
                <a:gd name="T87" fmla="*/ 58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0" h="1334">
                  <a:moveTo>
                    <a:pt x="1098" y="0"/>
                  </a:moveTo>
                  <a:lnTo>
                    <a:pt x="978" y="120"/>
                  </a:lnTo>
                  <a:lnTo>
                    <a:pt x="978" y="120"/>
                  </a:lnTo>
                  <a:lnTo>
                    <a:pt x="992" y="136"/>
                  </a:lnTo>
                  <a:lnTo>
                    <a:pt x="1004" y="152"/>
                  </a:lnTo>
                  <a:lnTo>
                    <a:pt x="1014" y="170"/>
                  </a:lnTo>
                  <a:lnTo>
                    <a:pt x="1022" y="188"/>
                  </a:lnTo>
                  <a:lnTo>
                    <a:pt x="1028" y="206"/>
                  </a:lnTo>
                  <a:lnTo>
                    <a:pt x="1034" y="226"/>
                  </a:lnTo>
                  <a:lnTo>
                    <a:pt x="1036" y="246"/>
                  </a:lnTo>
                  <a:lnTo>
                    <a:pt x="1036" y="264"/>
                  </a:lnTo>
                  <a:lnTo>
                    <a:pt x="1036" y="284"/>
                  </a:lnTo>
                  <a:lnTo>
                    <a:pt x="1034" y="304"/>
                  </a:lnTo>
                  <a:lnTo>
                    <a:pt x="1028" y="322"/>
                  </a:lnTo>
                  <a:lnTo>
                    <a:pt x="1022" y="342"/>
                  </a:lnTo>
                  <a:lnTo>
                    <a:pt x="1014" y="360"/>
                  </a:lnTo>
                  <a:lnTo>
                    <a:pt x="1004" y="376"/>
                  </a:lnTo>
                  <a:lnTo>
                    <a:pt x="990" y="394"/>
                  </a:lnTo>
                  <a:lnTo>
                    <a:pt x="976" y="408"/>
                  </a:lnTo>
                  <a:lnTo>
                    <a:pt x="976" y="408"/>
                  </a:lnTo>
                  <a:lnTo>
                    <a:pt x="972" y="414"/>
                  </a:lnTo>
                  <a:lnTo>
                    <a:pt x="972" y="414"/>
                  </a:lnTo>
                  <a:lnTo>
                    <a:pt x="966" y="418"/>
                  </a:lnTo>
                  <a:lnTo>
                    <a:pt x="966" y="418"/>
                  </a:lnTo>
                  <a:lnTo>
                    <a:pt x="952" y="432"/>
                  </a:lnTo>
                  <a:lnTo>
                    <a:pt x="934" y="444"/>
                  </a:lnTo>
                  <a:lnTo>
                    <a:pt x="918" y="456"/>
                  </a:lnTo>
                  <a:lnTo>
                    <a:pt x="900" y="464"/>
                  </a:lnTo>
                  <a:lnTo>
                    <a:pt x="880" y="470"/>
                  </a:lnTo>
                  <a:lnTo>
                    <a:pt x="862" y="474"/>
                  </a:lnTo>
                  <a:lnTo>
                    <a:pt x="842" y="478"/>
                  </a:lnTo>
                  <a:lnTo>
                    <a:pt x="822" y="478"/>
                  </a:lnTo>
                  <a:lnTo>
                    <a:pt x="822" y="478"/>
                  </a:lnTo>
                  <a:lnTo>
                    <a:pt x="802" y="478"/>
                  </a:lnTo>
                  <a:lnTo>
                    <a:pt x="784" y="476"/>
                  </a:lnTo>
                  <a:lnTo>
                    <a:pt x="764" y="470"/>
                  </a:lnTo>
                  <a:lnTo>
                    <a:pt x="746" y="464"/>
                  </a:lnTo>
                  <a:lnTo>
                    <a:pt x="728" y="456"/>
                  </a:lnTo>
                  <a:lnTo>
                    <a:pt x="710" y="446"/>
                  </a:lnTo>
                  <a:lnTo>
                    <a:pt x="694" y="434"/>
                  </a:lnTo>
                  <a:lnTo>
                    <a:pt x="678" y="420"/>
                  </a:lnTo>
                  <a:lnTo>
                    <a:pt x="470" y="628"/>
                  </a:lnTo>
                  <a:lnTo>
                    <a:pt x="470" y="628"/>
                  </a:lnTo>
                  <a:lnTo>
                    <a:pt x="470" y="634"/>
                  </a:lnTo>
                  <a:lnTo>
                    <a:pt x="470" y="642"/>
                  </a:lnTo>
                  <a:lnTo>
                    <a:pt x="466" y="652"/>
                  </a:lnTo>
                  <a:lnTo>
                    <a:pt x="462" y="662"/>
                  </a:lnTo>
                  <a:lnTo>
                    <a:pt x="444" y="692"/>
                  </a:lnTo>
                  <a:lnTo>
                    <a:pt x="420" y="728"/>
                  </a:lnTo>
                  <a:lnTo>
                    <a:pt x="388" y="768"/>
                  </a:lnTo>
                  <a:lnTo>
                    <a:pt x="350" y="814"/>
                  </a:lnTo>
                  <a:lnTo>
                    <a:pt x="304" y="864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6" y="918"/>
                  </a:lnTo>
                  <a:lnTo>
                    <a:pt x="254" y="918"/>
                  </a:lnTo>
                  <a:lnTo>
                    <a:pt x="254" y="918"/>
                  </a:lnTo>
                  <a:lnTo>
                    <a:pt x="254" y="918"/>
                  </a:lnTo>
                  <a:lnTo>
                    <a:pt x="254" y="918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80" y="996"/>
                  </a:lnTo>
                  <a:lnTo>
                    <a:pt x="178" y="996"/>
                  </a:lnTo>
                  <a:lnTo>
                    <a:pt x="178" y="996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178" y="998"/>
                  </a:lnTo>
                  <a:lnTo>
                    <a:pt x="84" y="1088"/>
                  </a:lnTo>
                  <a:lnTo>
                    <a:pt x="0" y="1164"/>
                  </a:lnTo>
                  <a:lnTo>
                    <a:pt x="120" y="1286"/>
                  </a:lnTo>
                  <a:lnTo>
                    <a:pt x="136" y="1302"/>
                  </a:lnTo>
                  <a:lnTo>
                    <a:pt x="170" y="1334"/>
                  </a:lnTo>
                  <a:lnTo>
                    <a:pt x="170" y="1334"/>
                  </a:lnTo>
                  <a:lnTo>
                    <a:pt x="170" y="1334"/>
                  </a:lnTo>
                  <a:lnTo>
                    <a:pt x="196" y="1318"/>
                  </a:lnTo>
                  <a:lnTo>
                    <a:pt x="196" y="1318"/>
                  </a:lnTo>
                  <a:lnTo>
                    <a:pt x="202" y="1314"/>
                  </a:lnTo>
                  <a:lnTo>
                    <a:pt x="202" y="1314"/>
                  </a:lnTo>
                  <a:lnTo>
                    <a:pt x="262" y="1276"/>
                  </a:lnTo>
                  <a:lnTo>
                    <a:pt x="324" y="1234"/>
                  </a:lnTo>
                  <a:lnTo>
                    <a:pt x="386" y="1190"/>
                  </a:lnTo>
                  <a:lnTo>
                    <a:pt x="450" y="1140"/>
                  </a:lnTo>
                  <a:lnTo>
                    <a:pt x="516" y="1088"/>
                  </a:lnTo>
                  <a:lnTo>
                    <a:pt x="580" y="1032"/>
                  </a:lnTo>
                  <a:lnTo>
                    <a:pt x="644" y="974"/>
                  </a:lnTo>
                  <a:lnTo>
                    <a:pt x="710" y="912"/>
                  </a:lnTo>
                  <a:lnTo>
                    <a:pt x="710" y="912"/>
                  </a:lnTo>
                  <a:lnTo>
                    <a:pt x="746" y="878"/>
                  </a:lnTo>
                  <a:lnTo>
                    <a:pt x="746" y="878"/>
                  </a:lnTo>
                  <a:lnTo>
                    <a:pt x="746" y="878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6" y="826"/>
                  </a:lnTo>
                  <a:lnTo>
                    <a:pt x="798" y="824"/>
                  </a:lnTo>
                  <a:lnTo>
                    <a:pt x="798" y="824"/>
                  </a:lnTo>
                  <a:lnTo>
                    <a:pt x="798" y="824"/>
                  </a:lnTo>
                  <a:lnTo>
                    <a:pt x="880" y="734"/>
                  </a:lnTo>
                  <a:lnTo>
                    <a:pt x="958" y="646"/>
                  </a:lnTo>
                  <a:lnTo>
                    <a:pt x="1028" y="556"/>
                  </a:lnTo>
                  <a:lnTo>
                    <a:pt x="1094" y="470"/>
                  </a:lnTo>
                  <a:lnTo>
                    <a:pt x="1150" y="384"/>
                  </a:lnTo>
                  <a:lnTo>
                    <a:pt x="1202" y="302"/>
                  </a:lnTo>
                  <a:lnTo>
                    <a:pt x="1224" y="262"/>
                  </a:lnTo>
                  <a:lnTo>
                    <a:pt x="1244" y="224"/>
                  </a:lnTo>
                  <a:lnTo>
                    <a:pt x="1264" y="186"/>
                  </a:lnTo>
                  <a:lnTo>
                    <a:pt x="1280" y="148"/>
                  </a:lnTo>
                  <a:lnTo>
                    <a:pt x="1280" y="148"/>
                  </a:lnTo>
                  <a:lnTo>
                    <a:pt x="1278" y="148"/>
                  </a:lnTo>
                  <a:lnTo>
                    <a:pt x="1278" y="148"/>
                  </a:lnTo>
                  <a:lnTo>
                    <a:pt x="1272" y="144"/>
                  </a:lnTo>
                  <a:lnTo>
                    <a:pt x="1258" y="136"/>
                  </a:lnTo>
                  <a:lnTo>
                    <a:pt x="1236" y="122"/>
                  </a:lnTo>
                  <a:lnTo>
                    <a:pt x="1206" y="100"/>
                  </a:lnTo>
                  <a:lnTo>
                    <a:pt x="1206" y="100"/>
                  </a:lnTo>
                  <a:lnTo>
                    <a:pt x="1158" y="58"/>
                  </a:lnTo>
                  <a:lnTo>
                    <a:pt x="10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55"/>
            <p:cNvSpPr>
              <a:spLocks/>
            </p:cNvSpPr>
            <p:nvPr/>
          </p:nvSpPr>
          <p:spPr bwMode="auto">
            <a:xfrm>
              <a:off x="8927067" y="2981719"/>
              <a:ext cx="177760" cy="38695"/>
            </a:xfrm>
            <a:custGeom>
              <a:avLst/>
              <a:gdLst>
                <a:gd name="T0" fmla="*/ 294 w 294"/>
                <a:gd name="T1" fmla="*/ 0 h 64"/>
                <a:gd name="T2" fmla="*/ 294 w 294"/>
                <a:gd name="T3" fmla="*/ 0 h 64"/>
                <a:gd name="T4" fmla="*/ 292 w 294"/>
                <a:gd name="T5" fmla="*/ 2 h 64"/>
                <a:gd name="T6" fmla="*/ 292 w 294"/>
                <a:gd name="T7" fmla="*/ 2 h 64"/>
                <a:gd name="T8" fmla="*/ 288 w 294"/>
                <a:gd name="T9" fmla="*/ 4 h 64"/>
                <a:gd name="T10" fmla="*/ 288 w 294"/>
                <a:gd name="T11" fmla="*/ 4 h 64"/>
                <a:gd name="T12" fmla="*/ 288 w 294"/>
                <a:gd name="T13" fmla="*/ 4 h 64"/>
                <a:gd name="T14" fmla="*/ 274 w 294"/>
                <a:gd name="T15" fmla="*/ 18 h 64"/>
                <a:gd name="T16" fmla="*/ 256 w 294"/>
                <a:gd name="T17" fmla="*/ 30 h 64"/>
                <a:gd name="T18" fmla="*/ 240 w 294"/>
                <a:gd name="T19" fmla="*/ 42 h 64"/>
                <a:gd name="T20" fmla="*/ 222 w 294"/>
                <a:gd name="T21" fmla="*/ 50 h 64"/>
                <a:gd name="T22" fmla="*/ 202 w 294"/>
                <a:gd name="T23" fmla="*/ 56 h 64"/>
                <a:gd name="T24" fmla="*/ 184 w 294"/>
                <a:gd name="T25" fmla="*/ 60 h 64"/>
                <a:gd name="T26" fmla="*/ 164 w 294"/>
                <a:gd name="T27" fmla="*/ 64 h 64"/>
                <a:gd name="T28" fmla="*/ 144 w 294"/>
                <a:gd name="T29" fmla="*/ 64 h 64"/>
                <a:gd name="T30" fmla="*/ 144 w 294"/>
                <a:gd name="T31" fmla="*/ 64 h 64"/>
                <a:gd name="T32" fmla="*/ 144 w 294"/>
                <a:gd name="T33" fmla="*/ 64 h 64"/>
                <a:gd name="T34" fmla="*/ 144 w 294"/>
                <a:gd name="T35" fmla="*/ 64 h 64"/>
                <a:gd name="T36" fmla="*/ 144 w 294"/>
                <a:gd name="T37" fmla="*/ 64 h 64"/>
                <a:gd name="T38" fmla="*/ 144 w 294"/>
                <a:gd name="T39" fmla="*/ 64 h 64"/>
                <a:gd name="T40" fmla="*/ 144 w 294"/>
                <a:gd name="T41" fmla="*/ 64 h 64"/>
                <a:gd name="T42" fmla="*/ 144 w 294"/>
                <a:gd name="T43" fmla="*/ 64 h 64"/>
                <a:gd name="T44" fmla="*/ 124 w 294"/>
                <a:gd name="T45" fmla="*/ 64 h 64"/>
                <a:gd name="T46" fmla="*/ 106 w 294"/>
                <a:gd name="T47" fmla="*/ 62 h 64"/>
                <a:gd name="T48" fmla="*/ 86 w 294"/>
                <a:gd name="T49" fmla="*/ 56 h 64"/>
                <a:gd name="T50" fmla="*/ 68 w 294"/>
                <a:gd name="T51" fmla="*/ 50 h 64"/>
                <a:gd name="T52" fmla="*/ 50 w 294"/>
                <a:gd name="T53" fmla="*/ 42 h 64"/>
                <a:gd name="T54" fmla="*/ 34 w 294"/>
                <a:gd name="T55" fmla="*/ 32 h 64"/>
                <a:gd name="T56" fmla="*/ 16 w 294"/>
                <a:gd name="T57" fmla="*/ 20 h 64"/>
                <a:gd name="T58" fmla="*/ 2 w 294"/>
                <a:gd name="T59" fmla="*/ 6 h 64"/>
                <a:gd name="T60" fmla="*/ 2 w 294"/>
                <a:gd name="T61" fmla="*/ 6 h 64"/>
                <a:gd name="T62" fmla="*/ 2 w 294"/>
                <a:gd name="T63" fmla="*/ 6 h 64"/>
                <a:gd name="T64" fmla="*/ 2 w 294"/>
                <a:gd name="T65" fmla="*/ 6 h 64"/>
                <a:gd name="T66" fmla="*/ 2 w 294"/>
                <a:gd name="T67" fmla="*/ 6 h 64"/>
                <a:gd name="T68" fmla="*/ 2 w 294"/>
                <a:gd name="T69" fmla="*/ 6 h 64"/>
                <a:gd name="T70" fmla="*/ 0 w 294"/>
                <a:gd name="T71" fmla="*/ 6 h 64"/>
                <a:gd name="T72" fmla="*/ 0 w 294"/>
                <a:gd name="T73" fmla="*/ 6 h 64"/>
                <a:gd name="T74" fmla="*/ 0 w 294"/>
                <a:gd name="T75" fmla="*/ 6 h 64"/>
                <a:gd name="T76" fmla="*/ 0 w 294"/>
                <a:gd name="T77" fmla="*/ 6 h 64"/>
                <a:gd name="T78" fmla="*/ 0 w 294"/>
                <a:gd name="T79" fmla="*/ 6 h 64"/>
                <a:gd name="T80" fmla="*/ 0 w 294"/>
                <a:gd name="T81" fmla="*/ 6 h 64"/>
                <a:gd name="T82" fmla="*/ 0 w 294"/>
                <a:gd name="T83" fmla="*/ 6 h 64"/>
                <a:gd name="T84" fmla="*/ 0 w 294"/>
                <a:gd name="T85" fmla="*/ 6 h 64"/>
                <a:gd name="T86" fmla="*/ 16 w 294"/>
                <a:gd name="T87" fmla="*/ 20 h 64"/>
                <a:gd name="T88" fmla="*/ 32 w 294"/>
                <a:gd name="T89" fmla="*/ 32 h 64"/>
                <a:gd name="T90" fmla="*/ 50 w 294"/>
                <a:gd name="T91" fmla="*/ 42 h 64"/>
                <a:gd name="T92" fmla="*/ 68 w 294"/>
                <a:gd name="T93" fmla="*/ 50 h 64"/>
                <a:gd name="T94" fmla="*/ 86 w 294"/>
                <a:gd name="T95" fmla="*/ 56 h 64"/>
                <a:gd name="T96" fmla="*/ 106 w 294"/>
                <a:gd name="T97" fmla="*/ 62 h 64"/>
                <a:gd name="T98" fmla="*/ 124 w 294"/>
                <a:gd name="T99" fmla="*/ 64 h 64"/>
                <a:gd name="T100" fmla="*/ 144 w 294"/>
                <a:gd name="T101" fmla="*/ 64 h 64"/>
                <a:gd name="T102" fmla="*/ 144 w 294"/>
                <a:gd name="T103" fmla="*/ 64 h 64"/>
                <a:gd name="T104" fmla="*/ 164 w 294"/>
                <a:gd name="T105" fmla="*/ 64 h 64"/>
                <a:gd name="T106" fmla="*/ 184 w 294"/>
                <a:gd name="T107" fmla="*/ 60 h 64"/>
                <a:gd name="T108" fmla="*/ 202 w 294"/>
                <a:gd name="T109" fmla="*/ 56 h 64"/>
                <a:gd name="T110" fmla="*/ 222 w 294"/>
                <a:gd name="T111" fmla="*/ 50 h 64"/>
                <a:gd name="T112" fmla="*/ 240 w 294"/>
                <a:gd name="T113" fmla="*/ 42 h 64"/>
                <a:gd name="T114" fmla="*/ 256 w 294"/>
                <a:gd name="T115" fmla="*/ 30 h 64"/>
                <a:gd name="T116" fmla="*/ 274 w 294"/>
                <a:gd name="T117" fmla="*/ 18 h 64"/>
                <a:gd name="T118" fmla="*/ 288 w 294"/>
                <a:gd name="T119" fmla="*/ 4 h 64"/>
                <a:gd name="T120" fmla="*/ 288 w 294"/>
                <a:gd name="T121" fmla="*/ 4 h 64"/>
                <a:gd name="T122" fmla="*/ 294 w 294"/>
                <a:gd name="T12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4" h="64">
                  <a:moveTo>
                    <a:pt x="294" y="0"/>
                  </a:moveTo>
                  <a:lnTo>
                    <a:pt x="294" y="0"/>
                  </a:lnTo>
                  <a:lnTo>
                    <a:pt x="292" y="2"/>
                  </a:lnTo>
                  <a:lnTo>
                    <a:pt x="292" y="2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74" y="18"/>
                  </a:lnTo>
                  <a:lnTo>
                    <a:pt x="256" y="30"/>
                  </a:lnTo>
                  <a:lnTo>
                    <a:pt x="240" y="42"/>
                  </a:lnTo>
                  <a:lnTo>
                    <a:pt x="222" y="50"/>
                  </a:lnTo>
                  <a:lnTo>
                    <a:pt x="202" y="56"/>
                  </a:lnTo>
                  <a:lnTo>
                    <a:pt x="184" y="60"/>
                  </a:lnTo>
                  <a:lnTo>
                    <a:pt x="16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24" y="64"/>
                  </a:lnTo>
                  <a:lnTo>
                    <a:pt x="106" y="62"/>
                  </a:lnTo>
                  <a:lnTo>
                    <a:pt x="86" y="56"/>
                  </a:lnTo>
                  <a:lnTo>
                    <a:pt x="68" y="50"/>
                  </a:lnTo>
                  <a:lnTo>
                    <a:pt x="50" y="42"/>
                  </a:lnTo>
                  <a:lnTo>
                    <a:pt x="34" y="32"/>
                  </a:lnTo>
                  <a:lnTo>
                    <a:pt x="16" y="20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6" y="20"/>
                  </a:lnTo>
                  <a:lnTo>
                    <a:pt x="32" y="32"/>
                  </a:lnTo>
                  <a:lnTo>
                    <a:pt x="50" y="42"/>
                  </a:lnTo>
                  <a:lnTo>
                    <a:pt x="68" y="50"/>
                  </a:lnTo>
                  <a:lnTo>
                    <a:pt x="86" y="56"/>
                  </a:lnTo>
                  <a:lnTo>
                    <a:pt x="106" y="62"/>
                  </a:lnTo>
                  <a:lnTo>
                    <a:pt x="12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64" y="64"/>
                  </a:lnTo>
                  <a:lnTo>
                    <a:pt x="184" y="60"/>
                  </a:lnTo>
                  <a:lnTo>
                    <a:pt x="202" y="56"/>
                  </a:lnTo>
                  <a:lnTo>
                    <a:pt x="222" y="50"/>
                  </a:lnTo>
                  <a:lnTo>
                    <a:pt x="240" y="42"/>
                  </a:lnTo>
                  <a:lnTo>
                    <a:pt x="256" y="30"/>
                  </a:lnTo>
                  <a:lnTo>
                    <a:pt x="274" y="18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921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56"/>
            <p:cNvSpPr>
              <a:spLocks/>
            </p:cNvSpPr>
            <p:nvPr/>
          </p:nvSpPr>
          <p:spPr bwMode="auto">
            <a:xfrm>
              <a:off x="8927067" y="2981719"/>
              <a:ext cx="177760" cy="38695"/>
            </a:xfrm>
            <a:custGeom>
              <a:avLst/>
              <a:gdLst>
                <a:gd name="T0" fmla="*/ 294 w 294"/>
                <a:gd name="T1" fmla="*/ 0 h 64"/>
                <a:gd name="T2" fmla="*/ 294 w 294"/>
                <a:gd name="T3" fmla="*/ 0 h 64"/>
                <a:gd name="T4" fmla="*/ 292 w 294"/>
                <a:gd name="T5" fmla="*/ 2 h 64"/>
                <a:gd name="T6" fmla="*/ 292 w 294"/>
                <a:gd name="T7" fmla="*/ 2 h 64"/>
                <a:gd name="T8" fmla="*/ 288 w 294"/>
                <a:gd name="T9" fmla="*/ 4 h 64"/>
                <a:gd name="T10" fmla="*/ 288 w 294"/>
                <a:gd name="T11" fmla="*/ 4 h 64"/>
                <a:gd name="T12" fmla="*/ 288 w 294"/>
                <a:gd name="T13" fmla="*/ 4 h 64"/>
                <a:gd name="T14" fmla="*/ 274 w 294"/>
                <a:gd name="T15" fmla="*/ 18 h 64"/>
                <a:gd name="T16" fmla="*/ 256 w 294"/>
                <a:gd name="T17" fmla="*/ 30 h 64"/>
                <a:gd name="T18" fmla="*/ 240 w 294"/>
                <a:gd name="T19" fmla="*/ 42 h 64"/>
                <a:gd name="T20" fmla="*/ 222 w 294"/>
                <a:gd name="T21" fmla="*/ 50 h 64"/>
                <a:gd name="T22" fmla="*/ 202 w 294"/>
                <a:gd name="T23" fmla="*/ 56 h 64"/>
                <a:gd name="T24" fmla="*/ 184 w 294"/>
                <a:gd name="T25" fmla="*/ 60 h 64"/>
                <a:gd name="T26" fmla="*/ 164 w 294"/>
                <a:gd name="T27" fmla="*/ 64 h 64"/>
                <a:gd name="T28" fmla="*/ 144 w 294"/>
                <a:gd name="T29" fmla="*/ 64 h 64"/>
                <a:gd name="T30" fmla="*/ 144 w 294"/>
                <a:gd name="T31" fmla="*/ 64 h 64"/>
                <a:gd name="T32" fmla="*/ 144 w 294"/>
                <a:gd name="T33" fmla="*/ 64 h 64"/>
                <a:gd name="T34" fmla="*/ 144 w 294"/>
                <a:gd name="T35" fmla="*/ 64 h 64"/>
                <a:gd name="T36" fmla="*/ 144 w 294"/>
                <a:gd name="T37" fmla="*/ 64 h 64"/>
                <a:gd name="T38" fmla="*/ 144 w 294"/>
                <a:gd name="T39" fmla="*/ 64 h 64"/>
                <a:gd name="T40" fmla="*/ 144 w 294"/>
                <a:gd name="T41" fmla="*/ 64 h 64"/>
                <a:gd name="T42" fmla="*/ 144 w 294"/>
                <a:gd name="T43" fmla="*/ 64 h 64"/>
                <a:gd name="T44" fmla="*/ 124 w 294"/>
                <a:gd name="T45" fmla="*/ 64 h 64"/>
                <a:gd name="T46" fmla="*/ 106 w 294"/>
                <a:gd name="T47" fmla="*/ 62 h 64"/>
                <a:gd name="T48" fmla="*/ 86 w 294"/>
                <a:gd name="T49" fmla="*/ 56 h 64"/>
                <a:gd name="T50" fmla="*/ 68 w 294"/>
                <a:gd name="T51" fmla="*/ 50 h 64"/>
                <a:gd name="T52" fmla="*/ 50 w 294"/>
                <a:gd name="T53" fmla="*/ 42 h 64"/>
                <a:gd name="T54" fmla="*/ 34 w 294"/>
                <a:gd name="T55" fmla="*/ 32 h 64"/>
                <a:gd name="T56" fmla="*/ 16 w 294"/>
                <a:gd name="T57" fmla="*/ 20 h 64"/>
                <a:gd name="T58" fmla="*/ 2 w 294"/>
                <a:gd name="T59" fmla="*/ 6 h 64"/>
                <a:gd name="T60" fmla="*/ 2 w 294"/>
                <a:gd name="T61" fmla="*/ 6 h 64"/>
                <a:gd name="T62" fmla="*/ 2 w 294"/>
                <a:gd name="T63" fmla="*/ 6 h 64"/>
                <a:gd name="T64" fmla="*/ 2 w 294"/>
                <a:gd name="T65" fmla="*/ 6 h 64"/>
                <a:gd name="T66" fmla="*/ 2 w 294"/>
                <a:gd name="T67" fmla="*/ 6 h 64"/>
                <a:gd name="T68" fmla="*/ 2 w 294"/>
                <a:gd name="T69" fmla="*/ 6 h 64"/>
                <a:gd name="T70" fmla="*/ 0 w 294"/>
                <a:gd name="T71" fmla="*/ 6 h 64"/>
                <a:gd name="T72" fmla="*/ 0 w 294"/>
                <a:gd name="T73" fmla="*/ 6 h 64"/>
                <a:gd name="T74" fmla="*/ 0 w 294"/>
                <a:gd name="T75" fmla="*/ 6 h 64"/>
                <a:gd name="T76" fmla="*/ 0 w 294"/>
                <a:gd name="T77" fmla="*/ 6 h 64"/>
                <a:gd name="T78" fmla="*/ 0 w 294"/>
                <a:gd name="T79" fmla="*/ 6 h 64"/>
                <a:gd name="T80" fmla="*/ 0 w 294"/>
                <a:gd name="T81" fmla="*/ 6 h 64"/>
                <a:gd name="T82" fmla="*/ 0 w 294"/>
                <a:gd name="T83" fmla="*/ 6 h 64"/>
                <a:gd name="T84" fmla="*/ 0 w 294"/>
                <a:gd name="T85" fmla="*/ 6 h 64"/>
                <a:gd name="T86" fmla="*/ 16 w 294"/>
                <a:gd name="T87" fmla="*/ 20 h 64"/>
                <a:gd name="T88" fmla="*/ 32 w 294"/>
                <a:gd name="T89" fmla="*/ 32 h 64"/>
                <a:gd name="T90" fmla="*/ 50 w 294"/>
                <a:gd name="T91" fmla="*/ 42 h 64"/>
                <a:gd name="T92" fmla="*/ 68 w 294"/>
                <a:gd name="T93" fmla="*/ 50 h 64"/>
                <a:gd name="T94" fmla="*/ 86 w 294"/>
                <a:gd name="T95" fmla="*/ 56 h 64"/>
                <a:gd name="T96" fmla="*/ 106 w 294"/>
                <a:gd name="T97" fmla="*/ 62 h 64"/>
                <a:gd name="T98" fmla="*/ 124 w 294"/>
                <a:gd name="T99" fmla="*/ 64 h 64"/>
                <a:gd name="T100" fmla="*/ 144 w 294"/>
                <a:gd name="T101" fmla="*/ 64 h 64"/>
                <a:gd name="T102" fmla="*/ 144 w 294"/>
                <a:gd name="T103" fmla="*/ 64 h 64"/>
                <a:gd name="T104" fmla="*/ 164 w 294"/>
                <a:gd name="T105" fmla="*/ 64 h 64"/>
                <a:gd name="T106" fmla="*/ 184 w 294"/>
                <a:gd name="T107" fmla="*/ 60 h 64"/>
                <a:gd name="T108" fmla="*/ 202 w 294"/>
                <a:gd name="T109" fmla="*/ 56 h 64"/>
                <a:gd name="T110" fmla="*/ 222 w 294"/>
                <a:gd name="T111" fmla="*/ 50 h 64"/>
                <a:gd name="T112" fmla="*/ 240 w 294"/>
                <a:gd name="T113" fmla="*/ 42 h 64"/>
                <a:gd name="T114" fmla="*/ 256 w 294"/>
                <a:gd name="T115" fmla="*/ 30 h 64"/>
                <a:gd name="T116" fmla="*/ 274 w 294"/>
                <a:gd name="T117" fmla="*/ 18 h 64"/>
                <a:gd name="T118" fmla="*/ 288 w 294"/>
                <a:gd name="T119" fmla="*/ 4 h 64"/>
                <a:gd name="T120" fmla="*/ 288 w 294"/>
                <a:gd name="T121" fmla="*/ 4 h 64"/>
                <a:gd name="T122" fmla="*/ 294 w 294"/>
                <a:gd name="T12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4" h="64">
                  <a:moveTo>
                    <a:pt x="294" y="0"/>
                  </a:moveTo>
                  <a:lnTo>
                    <a:pt x="294" y="0"/>
                  </a:lnTo>
                  <a:lnTo>
                    <a:pt x="292" y="2"/>
                  </a:lnTo>
                  <a:lnTo>
                    <a:pt x="292" y="2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74" y="18"/>
                  </a:lnTo>
                  <a:lnTo>
                    <a:pt x="256" y="30"/>
                  </a:lnTo>
                  <a:lnTo>
                    <a:pt x="240" y="42"/>
                  </a:lnTo>
                  <a:lnTo>
                    <a:pt x="222" y="50"/>
                  </a:lnTo>
                  <a:lnTo>
                    <a:pt x="202" y="56"/>
                  </a:lnTo>
                  <a:lnTo>
                    <a:pt x="184" y="60"/>
                  </a:lnTo>
                  <a:lnTo>
                    <a:pt x="16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24" y="64"/>
                  </a:lnTo>
                  <a:lnTo>
                    <a:pt x="106" y="62"/>
                  </a:lnTo>
                  <a:lnTo>
                    <a:pt x="86" y="56"/>
                  </a:lnTo>
                  <a:lnTo>
                    <a:pt x="68" y="50"/>
                  </a:lnTo>
                  <a:lnTo>
                    <a:pt x="50" y="42"/>
                  </a:lnTo>
                  <a:lnTo>
                    <a:pt x="34" y="32"/>
                  </a:lnTo>
                  <a:lnTo>
                    <a:pt x="16" y="20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6" y="20"/>
                  </a:lnTo>
                  <a:lnTo>
                    <a:pt x="32" y="32"/>
                  </a:lnTo>
                  <a:lnTo>
                    <a:pt x="50" y="42"/>
                  </a:lnTo>
                  <a:lnTo>
                    <a:pt x="68" y="50"/>
                  </a:lnTo>
                  <a:lnTo>
                    <a:pt x="86" y="56"/>
                  </a:lnTo>
                  <a:lnTo>
                    <a:pt x="106" y="62"/>
                  </a:lnTo>
                  <a:lnTo>
                    <a:pt x="124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64" y="64"/>
                  </a:lnTo>
                  <a:lnTo>
                    <a:pt x="184" y="60"/>
                  </a:lnTo>
                  <a:lnTo>
                    <a:pt x="202" y="56"/>
                  </a:lnTo>
                  <a:lnTo>
                    <a:pt x="222" y="50"/>
                  </a:lnTo>
                  <a:lnTo>
                    <a:pt x="240" y="42"/>
                  </a:lnTo>
                  <a:lnTo>
                    <a:pt x="256" y="30"/>
                  </a:lnTo>
                  <a:lnTo>
                    <a:pt x="274" y="18"/>
                  </a:lnTo>
                  <a:lnTo>
                    <a:pt x="288" y="4"/>
                  </a:lnTo>
                  <a:lnTo>
                    <a:pt x="288" y="4"/>
                  </a:lnTo>
                  <a:lnTo>
                    <a:pt x="2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57"/>
            <p:cNvSpPr>
              <a:spLocks noEditPoints="1"/>
            </p:cNvSpPr>
            <p:nvPr/>
          </p:nvSpPr>
          <p:spPr bwMode="auto">
            <a:xfrm>
              <a:off x="9181010" y="2731412"/>
              <a:ext cx="110042" cy="89482"/>
            </a:xfrm>
            <a:custGeom>
              <a:avLst/>
              <a:gdLst>
                <a:gd name="T0" fmla="*/ 180 w 182"/>
                <a:gd name="T1" fmla="*/ 148 h 148"/>
                <a:gd name="T2" fmla="*/ 180 w 182"/>
                <a:gd name="T3" fmla="*/ 148 h 148"/>
                <a:gd name="T4" fmla="*/ 182 w 182"/>
                <a:gd name="T5" fmla="*/ 148 h 148"/>
                <a:gd name="T6" fmla="*/ 182 w 182"/>
                <a:gd name="T7" fmla="*/ 148 h 148"/>
                <a:gd name="T8" fmla="*/ 182 w 182"/>
                <a:gd name="T9" fmla="*/ 148 h 148"/>
                <a:gd name="T10" fmla="*/ 182 w 182"/>
                <a:gd name="T11" fmla="*/ 148 h 148"/>
                <a:gd name="T12" fmla="*/ 180 w 182"/>
                <a:gd name="T13" fmla="*/ 148 h 148"/>
                <a:gd name="T14" fmla="*/ 0 w 182"/>
                <a:gd name="T15" fmla="*/ 0 h 148"/>
                <a:gd name="T16" fmla="*/ 0 w 182"/>
                <a:gd name="T17" fmla="*/ 0 h 148"/>
                <a:gd name="T18" fmla="*/ 0 w 182"/>
                <a:gd name="T19" fmla="*/ 0 h 148"/>
                <a:gd name="T20" fmla="*/ 60 w 182"/>
                <a:gd name="T21" fmla="*/ 58 h 148"/>
                <a:gd name="T22" fmla="*/ 108 w 182"/>
                <a:gd name="T23" fmla="*/ 100 h 148"/>
                <a:gd name="T24" fmla="*/ 108 w 182"/>
                <a:gd name="T25" fmla="*/ 100 h 148"/>
                <a:gd name="T26" fmla="*/ 60 w 182"/>
                <a:gd name="T27" fmla="*/ 58 h 148"/>
                <a:gd name="T28" fmla="*/ 0 w 182"/>
                <a:gd name="T2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2" h="148">
                  <a:moveTo>
                    <a:pt x="180" y="148"/>
                  </a:moveTo>
                  <a:lnTo>
                    <a:pt x="180" y="148"/>
                  </a:lnTo>
                  <a:lnTo>
                    <a:pt x="182" y="148"/>
                  </a:lnTo>
                  <a:lnTo>
                    <a:pt x="182" y="148"/>
                  </a:lnTo>
                  <a:lnTo>
                    <a:pt x="182" y="148"/>
                  </a:lnTo>
                  <a:lnTo>
                    <a:pt x="182" y="148"/>
                  </a:lnTo>
                  <a:lnTo>
                    <a:pt x="180" y="148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0" y="58"/>
                  </a:lnTo>
                  <a:lnTo>
                    <a:pt x="108" y="100"/>
                  </a:lnTo>
                  <a:lnTo>
                    <a:pt x="108" y="100"/>
                  </a:lnTo>
                  <a:lnTo>
                    <a:pt x="6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58"/>
            <p:cNvSpPr>
              <a:spLocks/>
            </p:cNvSpPr>
            <p:nvPr/>
          </p:nvSpPr>
          <p:spPr bwMode="auto">
            <a:xfrm>
              <a:off x="9289843" y="2820894"/>
              <a:ext cx="1209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2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59"/>
            <p:cNvSpPr>
              <a:spLocks/>
            </p:cNvSpPr>
            <p:nvPr/>
          </p:nvSpPr>
          <p:spPr bwMode="auto">
            <a:xfrm>
              <a:off x="9181010" y="2731412"/>
              <a:ext cx="65300" cy="60461"/>
            </a:xfrm>
            <a:custGeom>
              <a:avLst/>
              <a:gdLst>
                <a:gd name="T0" fmla="*/ 0 w 108"/>
                <a:gd name="T1" fmla="*/ 0 h 100"/>
                <a:gd name="T2" fmla="*/ 0 w 108"/>
                <a:gd name="T3" fmla="*/ 0 h 100"/>
                <a:gd name="T4" fmla="*/ 0 w 108"/>
                <a:gd name="T5" fmla="*/ 0 h 100"/>
                <a:gd name="T6" fmla="*/ 60 w 108"/>
                <a:gd name="T7" fmla="*/ 58 h 100"/>
                <a:gd name="T8" fmla="*/ 108 w 108"/>
                <a:gd name="T9" fmla="*/ 100 h 100"/>
                <a:gd name="T10" fmla="*/ 108 w 108"/>
                <a:gd name="T11" fmla="*/ 100 h 100"/>
                <a:gd name="T12" fmla="*/ 60 w 108"/>
                <a:gd name="T13" fmla="*/ 58 h 100"/>
                <a:gd name="T14" fmla="*/ 0 w 108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1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0" y="58"/>
                  </a:lnTo>
                  <a:lnTo>
                    <a:pt x="108" y="100"/>
                  </a:lnTo>
                  <a:lnTo>
                    <a:pt x="108" y="100"/>
                  </a:lnTo>
                  <a:lnTo>
                    <a:pt x="60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60"/>
            <p:cNvSpPr>
              <a:spLocks noEditPoints="1"/>
            </p:cNvSpPr>
            <p:nvPr/>
          </p:nvSpPr>
          <p:spPr bwMode="auto">
            <a:xfrm>
              <a:off x="8517129" y="3111105"/>
              <a:ext cx="284175" cy="324069"/>
            </a:xfrm>
            <a:custGeom>
              <a:avLst/>
              <a:gdLst>
                <a:gd name="T0" fmla="*/ 178 w 470"/>
                <a:gd name="T1" fmla="*/ 370 h 536"/>
                <a:gd name="T2" fmla="*/ 178 w 470"/>
                <a:gd name="T3" fmla="*/ 370 h 536"/>
                <a:gd name="T4" fmla="*/ 84 w 470"/>
                <a:gd name="T5" fmla="*/ 460 h 536"/>
                <a:gd name="T6" fmla="*/ 0 w 470"/>
                <a:gd name="T7" fmla="*/ 536 h 536"/>
                <a:gd name="T8" fmla="*/ 0 w 470"/>
                <a:gd name="T9" fmla="*/ 536 h 536"/>
                <a:gd name="T10" fmla="*/ 0 w 470"/>
                <a:gd name="T11" fmla="*/ 536 h 536"/>
                <a:gd name="T12" fmla="*/ 84 w 470"/>
                <a:gd name="T13" fmla="*/ 460 h 536"/>
                <a:gd name="T14" fmla="*/ 178 w 470"/>
                <a:gd name="T15" fmla="*/ 370 h 536"/>
                <a:gd name="T16" fmla="*/ 178 w 470"/>
                <a:gd name="T17" fmla="*/ 370 h 536"/>
                <a:gd name="T18" fmla="*/ 178 w 470"/>
                <a:gd name="T19" fmla="*/ 370 h 536"/>
                <a:gd name="T20" fmla="*/ 178 w 470"/>
                <a:gd name="T21" fmla="*/ 370 h 536"/>
                <a:gd name="T22" fmla="*/ 178 w 470"/>
                <a:gd name="T23" fmla="*/ 370 h 536"/>
                <a:gd name="T24" fmla="*/ 178 w 470"/>
                <a:gd name="T25" fmla="*/ 370 h 536"/>
                <a:gd name="T26" fmla="*/ 178 w 470"/>
                <a:gd name="T27" fmla="*/ 368 h 536"/>
                <a:gd name="T28" fmla="*/ 178 w 470"/>
                <a:gd name="T29" fmla="*/ 368 h 536"/>
                <a:gd name="T30" fmla="*/ 178 w 470"/>
                <a:gd name="T31" fmla="*/ 370 h 536"/>
                <a:gd name="T32" fmla="*/ 178 w 470"/>
                <a:gd name="T33" fmla="*/ 370 h 536"/>
                <a:gd name="T34" fmla="*/ 178 w 470"/>
                <a:gd name="T35" fmla="*/ 368 h 536"/>
                <a:gd name="T36" fmla="*/ 180 w 470"/>
                <a:gd name="T37" fmla="*/ 368 h 536"/>
                <a:gd name="T38" fmla="*/ 180 w 470"/>
                <a:gd name="T39" fmla="*/ 368 h 536"/>
                <a:gd name="T40" fmla="*/ 180 w 470"/>
                <a:gd name="T41" fmla="*/ 368 h 536"/>
                <a:gd name="T42" fmla="*/ 180 w 470"/>
                <a:gd name="T43" fmla="*/ 368 h 536"/>
                <a:gd name="T44" fmla="*/ 180 w 470"/>
                <a:gd name="T45" fmla="*/ 368 h 536"/>
                <a:gd name="T46" fmla="*/ 180 w 470"/>
                <a:gd name="T47" fmla="*/ 368 h 536"/>
                <a:gd name="T48" fmla="*/ 180 w 470"/>
                <a:gd name="T49" fmla="*/ 368 h 536"/>
                <a:gd name="T50" fmla="*/ 254 w 470"/>
                <a:gd name="T51" fmla="*/ 290 h 536"/>
                <a:gd name="T52" fmla="*/ 254 w 470"/>
                <a:gd name="T53" fmla="*/ 290 h 536"/>
                <a:gd name="T54" fmla="*/ 254 w 470"/>
                <a:gd name="T55" fmla="*/ 290 h 536"/>
                <a:gd name="T56" fmla="*/ 254 w 470"/>
                <a:gd name="T57" fmla="*/ 290 h 536"/>
                <a:gd name="T58" fmla="*/ 254 w 470"/>
                <a:gd name="T59" fmla="*/ 290 h 536"/>
                <a:gd name="T60" fmla="*/ 256 w 470"/>
                <a:gd name="T61" fmla="*/ 290 h 536"/>
                <a:gd name="T62" fmla="*/ 256 w 470"/>
                <a:gd name="T63" fmla="*/ 290 h 536"/>
                <a:gd name="T64" fmla="*/ 256 w 470"/>
                <a:gd name="T65" fmla="*/ 290 h 536"/>
                <a:gd name="T66" fmla="*/ 256 w 470"/>
                <a:gd name="T67" fmla="*/ 290 h 536"/>
                <a:gd name="T68" fmla="*/ 256 w 470"/>
                <a:gd name="T69" fmla="*/ 290 h 536"/>
                <a:gd name="T70" fmla="*/ 470 w 470"/>
                <a:gd name="T71" fmla="*/ 0 h 536"/>
                <a:gd name="T72" fmla="*/ 470 w 470"/>
                <a:gd name="T73" fmla="*/ 2 h 536"/>
                <a:gd name="T74" fmla="*/ 470 w 470"/>
                <a:gd name="T75" fmla="*/ 2 h 536"/>
                <a:gd name="T76" fmla="*/ 470 w 470"/>
                <a:gd name="T77" fmla="*/ 8 h 536"/>
                <a:gd name="T78" fmla="*/ 470 w 470"/>
                <a:gd name="T79" fmla="*/ 8 h 536"/>
                <a:gd name="T80" fmla="*/ 470 w 470"/>
                <a:gd name="T81" fmla="*/ 14 h 536"/>
                <a:gd name="T82" fmla="*/ 466 w 470"/>
                <a:gd name="T83" fmla="*/ 24 h 536"/>
                <a:gd name="T84" fmla="*/ 454 w 470"/>
                <a:gd name="T85" fmla="*/ 46 h 536"/>
                <a:gd name="T86" fmla="*/ 436 w 470"/>
                <a:gd name="T87" fmla="*/ 76 h 536"/>
                <a:gd name="T88" fmla="*/ 410 w 470"/>
                <a:gd name="T89" fmla="*/ 110 h 536"/>
                <a:gd name="T90" fmla="*/ 380 w 470"/>
                <a:gd name="T91" fmla="*/ 150 h 536"/>
                <a:gd name="T92" fmla="*/ 344 w 470"/>
                <a:gd name="T93" fmla="*/ 194 h 536"/>
                <a:gd name="T94" fmla="*/ 302 w 470"/>
                <a:gd name="T95" fmla="*/ 240 h 536"/>
                <a:gd name="T96" fmla="*/ 256 w 470"/>
                <a:gd name="T97" fmla="*/ 290 h 536"/>
                <a:gd name="T98" fmla="*/ 256 w 470"/>
                <a:gd name="T99" fmla="*/ 290 h 536"/>
                <a:gd name="T100" fmla="*/ 304 w 470"/>
                <a:gd name="T101" fmla="*/ 236 h 536"/>
                <a:gd name="T102" fmla="*/ 350 w 470"/>
                <a:gd name="T103" fmla="*/ 186 h 536"/>
                <a:gd name="T104" fmla="*/ 388 w 470"/>
                <a:gd name="T105" fmla="*/ 140 h 536"/>
                <a:gd name="T106" fmla="*/ 420 w 470"/>
                <a:gd name="T107" fmla="*/ 100 h 536"/>
                <a:gd name="T108" fmla="*/ 444 w 470"/>
                <a:gd name="T109" fmla="*/ 64 h 536"/>
                <a:gd name="T110" fmla="*/ 462 w 470"/>
                <a:gd name="T111" fmla="*/ 34 h 536"/>
                <a:gd name="T112" fmla="*/ 466 w 470"/>
                <a:gd name="T113" fmla="*/ 24 h 536"/>
                <a:gd name="T114" fmla="*/ 470 w 470"/>
                <a:gd name="T115" fmla="*/ 14 h 536"/>
                <a:gd name="T116" fmla="*/ 470 w 470"/>
                <a:gd name="T117" fmla="*/ 6 h 536"/>
                <a:gd name="T118" fmla="*/ 470 w 470"/>
                <a:gd name="T119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0" h="536">
                  <a:moveTo>
                    <a:pt x="178" y="370"/>
                  </a:moveTo>
                  <a:lnTo>
                    <a:pt x="178" y="370"/>
                  </a:lnTo>
                  <a:lnTo>
                    <a:pt x="84" y="460"/>
                  </a:lnTo>
                  <a:lnTo>
                    <a:pt x="0" y="536"/>
                  </a:lnTo>
                  <a:lnTo>
                    <a:pt x="0" y="536"/>
                  </a:lnTo>
                  <a:lnTo>
                    <a:pt x="0" y="536"/>
                  </a:lnTo>
                  <a:lnTo>
                    <a:pt x="84" y="460"/>
                  </a:lnTo>
                  <a:lnTo>
                    <a:pt x="178" y="370"/>
                  </a:lnTo>
                  <a:close/>
                  <a:moveTo>
                    <a:pt x="178" y="370"/>
                  </a:moveTo>
                  <a:lnTo>
                    <a:pt x="178" y="370"/>
                  </a:lnTo>
                  <a:lnTo>
                    <a:pt x="178" y="370"/>
                  </a:lnTo>
                  <a:lnTo>
                    <a:pt x="178" y="370"/>
                  </a:lnTo>
                  <a:lnTo>
                    <a:pt x="178" y="370"/>
                  </a:lnTo>
                  <a:close/>
                  <a:moveTo>
                    <a:pt x="178" y="368"/>
                  </a:moveTo>
                  <a:lnTo>
                    <a:pt x="178" y="368"/>
                  </a:lnTo>
                  <a:lnTo>
                    <a:pt x="178" y="370"/>
                  </a:lnTo>
                  <a:lnTo>
                    <a:pt x="178" y="370"/>
                  </a:lnTo>
                  <a:lnTo>
                    <a:pt x="178" y="368"/>
                  </a:lnTo>
                  <a:close/>
                  <a:moveTo>
                    <a:pt x="180" y="368"/>
                  </a:moveTo>
                  <a:lnTo>
                    <a:pt x="180" y="368"/>
                  </a:lnTo>
                  <a:lnTo>
                    <a:pt x="180" y="368"/>
                  </a:lnTo>
                  <a:lnTo>
                    <a:pt x="180" y="368"/>
                  </a:lnTo>
                  <a:lnTo>
                    <a:pt x="180" y="368"/>
                  </a:lnTo>
                  <a:lnTo>
                    <a:pt x="180" y="368"/>
                  </a:lnTo>
                  <a:lnTo>
                    <a:pt x="180" y="368"/>
                  </a:lnTo>
                  <a:close/>
                  <a:moveTo>
                    <a:pt x="254" y="290"/>
                  </a:moveTo>
                  <a:lnTo>
                    <a:pt x="254" y="290"/>
                  </a:lnTo>
                  <a:lnTo>
                    <a:pt x="254" y="290"/>
                  </a:lnTo>
                  <a:lnTo>
                    <a:pt x="254" y="290"/>
                  </a:lnTo>
                  <a:lnTo>
                    <a:pt x="254" y="290"/>
                  </a:lnTo>
                  <a:close/>
                  <a:moveTo>
                    <a:pt x="256" y="290"/>
                  </a:moveTo>
                  <a:lnTo>
                    <a:pt x="256" y="290"/>
                  </a:lnTo>
                  <a:lnTo>
                    <a:pt x="256" y="290"/>
                  </a:lnTo>
                  <a:lnTo>
                    <a:pt x="256" y="290"/>
                  </a:lnTo>
                  <a:lnTo>
                    <a:pt x="256" y="290"/>
                  </a:lnTo>
                  <a:close/>
                  <a:moveTo>
                    <a:pt x="470" y="0"/>
                  </a:moveTo>
                  <a:lnTo>
                    <a:pt x="470" y="2"/>
                  </a:lnTo>
                  <a:lnTo>
                    <a:pt x="470" y="2"/>
                  </a:lnTo>
                  <a:lnTo>
                    <a:pt x="470" y="8"/>
                  </a:lnTo>
                  <a:lnTo>
                    <a:pt x="470" y="8"/>
                  </a:lnTo>
                  <a:lnTo>
                    <a:pt x="470" y="14"/>
                  </a:lnTo>
                  <a:lnTo>
                    <a:pt x="466" y="24"/>
                  </a:lnTo>
                  <a:lnTo>
                    <a:pt x="454" y="46"/>
                  </a:lnTo>
                  <a:lnTo>
                    <a:pt x="436" y="76"/>
                  </a:lnTo>
                  <a:lnTo>
                    <a:pt x="410" y="110"/>
                  </a:lnTo>
                  <a:lnTo>
                    <a:pt x="380" y="150"/>
                  </a:lnTo>
                  <a:lnTo>
                    <a:pt x="344" y="194"/>
                  </a:lnTo>
                  <a:lnTo>
                    <a:pt x="302" y="240"/>
                  </a:lnTo>
                  <a:lnTo>
                    <a:pt x="256" y="290"/>
                  </a:lnTo>
                  <a:lnTo>
                    <a:pt x="256" y="290"/>
                  </a:lnTo>
                  <a:lnTo>
                    <a:pt x="304" y="236"/>
                  </a:lnTo>
                  <a:lnTo>
                    <a:pt x="350" y="186"/>
                  </a:lnTo>
                  <a:lnTo>
                    <a:pt x="388" y="140"/>
                  </a:lnTo>
                  <a:lnTo>
                    <a:pt x="420" y="100"/>
                  </a:lnTo>
                  <a:lnTo>
                    <a:pt x="444" y="64"/>
                  </a:lnTo>
                  <a:lnTo>
                    <a:pt x="462" y="34"/>
                  </a:lnTo>
                  <a:lnTo>
                    <a:pt x="466" y="24"/>
                  </a:lnTo>
                  <a:lnTo>
                    <a:pt x="470" y="14"/>
                  </a:lnTo>
                  <a:lnTo>
                    <a:pt x="470" y="6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61"/>
            <p:cNvSpPr>
              <a:spLocks/>
            </p:cNvSpPr>
            <p:nvPr/>
          </p:nvSpPr>
          <p:spPr bwMode="auto">
            <a:xfrm>
              <a:off x="8517129" y="3334810"/>
              <a:ext cx="107624" cy="100365"/>
            </a:xfrm>
            <a:custGeom>
              <a:avLst/>
              <a:gdLst>
                <a:gd name="T0" fmla="*/ 178 w 178"/>
                <a:gd name="T1" fmla="*/ 0 h 166"/>
                <a:gd name="T2" fmla="*/ 178 w 178"/>
                <a:gd name="T3" fmla="*/ 0 h 166"/>
                <a:gd name="T4" fmla="*/ 84 w 178"/>
                <a:gd name="T5" fmla="*/ 90 h 166"/>
                <a:gd name="T6" fmla="*/ 0 w 178"/>
                <a:gd name="T7" fmla="*/ 166 h 166"/>
                <a:gd name="T8" fmla="*/ 0 w 178"/>
                <a:gd name="T9" fmla="*/ 166 h 166"/>
                <a:gd name="T10" fmla="*/ 0 w 178"/>
                <a:gd name="T11" fmla="*/ 166 h 166"/>
                <a:gd name="T12" fmla="*/ 84 w 178"/>
                <a:gd name="T13" fmla="*/ 90 h 166"/>
                <a:gd name="T14" fmla="*/ 178 w 178"/>
                <a:gd name="T1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166">
                  <a:moveTo>
                    <a:pt x="178" y="0"/>
                  </a:moveTo>
                  <a:lnTo>
                    <a:pt x="178" y="0"/>
                  </a:lnTo>
                  <a:lnTo>
                    <a:pt x="84" y="90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84" y="90"/>
                  </a:lnTo>
                  <a:lnTo>
                    <a:pt x="1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62"/>
            <p:cNvSpPr>
              <a:spLocks noChangeArrowheads="1"/>
            </p:cNvSpPr>
            <p:nvPr/>
          </p:nvSpPr>
          <p:spPr bwMode="auto">
            <a:xfrm>
              <a:off x="8624753" y="3334810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63"/>
            <p:cNvSpPr>
              <a:spLocks noChangeArrowheads="1"/>
            </p:cNvSpPr>
            <p:nvPr/>
          </p:nvSpPr>
          <p:spPr bwMode="auto">
            <a:xfrm>
              <a:off x="8624753" y="3333600"/>
              <a:ext cx="605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64"/>
            <p:cNvSpPr>
              <a:spLocks/>
            </p:cNvSpPr>
            <p:nvPr/>
          </p:nvSpPr>
          <p:spPr bwMode="auto">
            <a:xfrm>
              <a:off x="8625962" y="3333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65"/>
            <p:cNvSpPr>
              <a:spLocks noChangeArrowheads="1"/>
            </p:cNvSpPr>
            <p:nvPr/>
          </p:nvSpPr>
          <p:spPr bwMode="auto">
            <a:xfrm>
              <a:off x="8670705" y="3286441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66"/>
            <p:cNvSpPr>
              <a:spLocks noChangeArrowheads="1"/>
            </p:cNvSpPr>
            <p:nvPr/>
          </p:nvSpPr>
          <p:spPr bwMode="auto">
            <a:xfrm>
              <a:off x="8671914" y="3286441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67"/>
            <p:cNvSpPr>
              <a:spLocks/>
            </p:cNvSpPr>
            <p:nvPr/>
          </p:nvSpPr>
          <p:spPr bwMode="auto">
            <a:xfrm>
              <a:off x="8671914" y="3111105"/>
              <a:ext cx="129390" cy="175336"/>
            </a:xfrm>
            <a:custGeom>
              <a:avLst/>
              <a:gdLst>
                <a:gd name="T0" fmla="*/ 214 w 214"/>
                <a:gd name="T1" fmla="*/ 0 h 290"/>
                <a:gd name="T2" fmla="*/ 214 w 214"/>
                <a:gd name="T3" fmla="*/ 2 h 290"/>
                <a:gd name="T4" fmla="*/ 214 w 214"/>
                <a:gd name="T5" fmla="*/ 2 h 290"/>
                <a:gd name="T6" fmla="*/ 214 w 214"/>
                <a:gd name="T7" fmla="*/ 8 h 290"/>
                <a:gd name="T8" fmla="*/ 214 w 214"/>
                <a:gd name="T9" fmla="*/ 8 h 290"/>
                <a:gd name="T10" fmla="*/ 214 w 214"/>
                <a:gd name="T11" fmla="*/ 14 h 290"/>
                <a:gd name="T12" fmla="*/ 210 w 214"/>
                <a:gd name="T13" fmla="*/ 24 h 290"/>
                <a:gd name="T14" fmla="*/ 198 w 214"/>
                <a:gd name="T15" fmla="*/ 46 h 290"/>
                <a:gd name="T16" fmla="*/ 180 w 214"/>
                <a:gd name="T17" fmla="*/ 76 h 290"/>
                <a:gd name="T18" fmla="*/ 154 w 214"/>
                <a:gd name="T19" fmla="*/ 110 h 290"/>
                <a:gd name="T20" fmla="*/ 124 w 214"/>
                <a:gd name="T21" fmla="*/ 150 h 290"/>
                <a:gd name="T22" fmla="*/ 88 w 214"/>
                <a:gd name="T23" fmla="*/ 194 h 290"/>
                <a:gd name="T24" fmla="*/ 46 w 214"/>
                <a:gd name="T25" fmla="*/ 240 h 290"/>
                <a:gd name="T26" fmla="*/ 0 w 214"/>
                <a:gd name="T27" fmla="*/ 290 h 290"/>
                <a:gd name="T28" fmla="*/ 0 w 214"/>
                <a:gd name="T29" fmla="*/ 290 h 290"/>
                <a:gd name="T30" fmla="*/ 48 w 214"/>
                <a:gd name="T31" fmla="*/ 236 h 290"/>
                <a:gd name="T32" fmla="*/ 94 w 214"/>
                <a:gd name="T33" fmla="*/ 186 h 290"/>
                <a:gd name="T34" fmla="*/ 132 w 214"/>
                <a:gd name="T35" fmla="*/ 140 h 290"/>
                <a:gd name="T36" fmla="*/ 164 w 214"/>
                <a:gd name="T37" fmla="*/ 100 h 290"/>
                <a:gd name="T38" fmla="*/ 188 w 214"/>
                <a:gd name="T39" fmla="*/ 64 h 290"/>
                <a:gd name="T40" fmla="*/ 206 w 214"/>
                <a:gd name="T41" fmla="*/ 34 h 290"/>
                <a:gd name="T42" fmla="*/ 210 w 214"/>
                <a:gd name="T43" fmla="*/ 24 h 290"/>
                <a:gd name="T44" fmla="*/ 214 w 214"/>
                <a:gd name="T45" fmla="*/ 14 h 290"/>
                <a:gd name="T46" fmla="*/ 214 w 214"/>
                <a:gd name="T47" fmla="*/ 6 h 290"/>
                <a:gd name="T48" fmla="*/ 214 w 214"/>
                <a:gd name="T49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4" h="290">
                  <a:moveTo>
                    <a:pt x="214" y="0"/>
                  </a:moveTo>
                  <a:lnTo>
                    <a:pt x="214" y="2"/>
                  </a:lnTo>
                  <a:lnTo>
                    <a:pt x="214" y="2"/>
                  </a:lnTo>
                  <a:lnTo>
                    <a:pt x="214" y="8"/>
                  </a:lnTo>
                  <a:lnTo>
                    <a:pt x="214" y="8"/>
                  </a:lnTo>
                  <a:lnTo>
                    <a:pt x="214" y="14"/>
                  </a:lnTo>
                  <a:lnTo>
                    <a:pt x="210" y="24"/>
                  </a:lnTo>
                  <a:lnTo>
                    <a:pt x="198" y="46"/>
                  </a:lnTo>
                  <a:lnTo>
                    <a:pt x="180" y="76"/>
                  </a:lnTo>
                  <a:lnTo>
                    <a:pt x="154" y="110"/>
                  </a:lnTo>
                  <a:lnTo>
                    <a:pt x="124" y="150"/>
                  </a:lnTo>
                  <a:lnTo>
                    <a:pt x="88" y="194"/>
                  </a:lnTo>
                  <a:lnTo>
                    <a:pt x="46" y="24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48" y="236"/>
                  </a:lnTo>
                  <a:lnTo>
                    <a:pt x="94" y="186"/>
                  </a:lnTo>
                  <a:lnTo>
                    <a:pt x="132" y="140"/>
                  </a:lnTo>
                  <a:lnTo>
                    <a:pt x="164" y="100"/>
                  </a:lnTo>
                  <a:lnTo>
                    <a:pt x="188" y="64"/>
                  </a:lnTo>
                  <a:lnTo>
                    <a:pt x="206" y="34"/>
                  </a:lnTo>
                  <a:lnTo>
                    <a:pt x="210" y="24"/>
                  </a:lnTo>
                  <a:lnTo>
                    <a:pt x="214" y="14"/>
                  </a:lnTo>
                  <a:lnTo>
                    <a:pt x="214" y="6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68"/>
            <p:cNvSpPr>
              <a:spLocks/>
            </p:cNvSpPr>
            <p:nvPr/>
          </p:nvSpPr>
          <p:spPr bwMode="auto">
            <a:xfrm>
              <a:off x="9103618" y="2803965"/>
              <a:ext cx="39905" cy="178964"/>
            </a:xfrm>
            <a:custGeom>
              <a:avLst/>
              <a:gdLst>
                <a:gd name="T0" fmla="*/ 8 w 66"/>
                <a:gd name="T1" fmla="*/ 0 h 296"/>
                <a:gd name="T2" fmla="*/ 8 w 66"/>
                <a:gd name="T3" fmla="*/ 0 h 296"/>
                <a:gd name="T4" fmla="*/ 8 w 66"/>
                <a:gd name="T5" fmla="*/ 0 h 296"/>
                <a:gd name="T6" fmla="*/ 22 w 66"/>
                <a:gd name="T7" fmla="*/ 16 h 296"/>
                <a:gd name="T8" fmla="*/ 34 w 66"/>
                <a:gd name="T9" fmla="*/ 32 h 296"/>
                <a:gd name="T10" fmla="*/ 44 w 66"/>
                <a:gd name="T11" fmla="*/ 50 h 296"/>
                <a:gd name="T12" fmla="*/ 52 w 66"/>
                <a:gd name="T13" fmla="*/ 68 h 296"/>
                <a:gd name="T14" fmla="*/ 58 w 66"/>
                <a:gd name="T15" fmla="*/ 86 h 296"/>
                <a:gd name="T16" fmla="*/ 64 w 66"/>
                <a:gd name="T17" fmla="*/ 106 h 296"/>
                <a:gd name="T18" fmla="*/ 66 w 66"/>
                <a:gd name="T19" fmla="*/ 124 h 296"/>
                <a:gd name="T20" fmla="*/ 66 w 66"/>
                <a:gd name="T21" fmla="*/ 144 h 296"/>
                <a:gd name="T22" fmla="*/ 66 w 66"/>
                <a:gd name="T23" fmla="*/ 144 h 296"/>
                <a:gd name="T24" fmla="*/ 66 w 66"/>
                <a:gd name="T25" fmla="*/ 164 h 296"/>
                <a:gd name="T26" fmla="*/ 64 w 66"/>
                <a:gd name="T27" fmla="*/ 184 h 296"/>
                <a:gd name="T28" fmla="*/ 58 w 66"/>
                <a:gd name="T29" fmla="*/ 202 h 296"/>
                <a:gd name="T30" fmla="*/ 52 w 66"/>
                <a:gd name="T31" fmla="*/ 220 h 296"/>
                <a:gd name="T32" fmla="*/ 44 w 66"/>
                <a:gd name="T33" fmla="*/ 240 h 296"/>
                <a:gd name="T34" fmla="*/ 34 w 66"/>
                <a:gd name="T35" fmla="*/ 256 h 296"/>
                <a:gd name="T36" fmla="*/ 20 w 66"/>
                <a:gd name="T37" fmla="*/ 274 h 296"/>
                <a:gd name="T38" fmla="*/ 6 w 66"/>
                <a:gd name="T39" fmla="*/ 288 h 296"/>
                <a:gd name="T40" fmla="*/ 6 w 66"/>
                <a:gd name="T41" fmla="*/ 288 h 296"/>
                <a:gd name="T42" fmla="*/ 2 w 66"/>
                <a:gd name="T43" fmla="*/ 294 h 296"/>
                <a:gd name="T44" fmla="*/ 2 w 66"/>
                <a:gd name="T45" fmla="*/ 294 h 296"/>
                <a:gd name="T46" fmla="*/ 0 w 66"/>
                <a:gd name="T47" fmla="*/ 296 h 296"/>
                <a:gd name="T48" fmla="*/ 0 w 66"/>
                <a:gd name="T49" fmla="*/ 296 h 296"/>
                <a:gd name="T50" fmla="*/ 2 w 66"/>
                <a:gd name="T51" fmla="*/ 294 h 296"/>
                <a:gd name="T52" fmla="*/ 2 w 66"/>
                <a:gd name="T53" fmla="*/ 294 h 296"/>
                <a:gd name="T54" fmla="*/ 6 w 66"/>
                <a:gd name="T55" fmla="*/ 288 h 296"/>
                <a:gd name="T56" fmla="*/ 6 w 66"/>
                <a:gd name="T57" fmla="*/ 288 h 296"/>
                <a:gd name="T58" fmla="*/ 20 w 66"/>
                <a:gd name="T59" fmla="*/ 274 h 296"/>
                <a:gd name="T60" fmla="*/ 34 w 66"/>
                <a:gd name="T61" fmla="*/ 256 h 296"/>
                <a:gd name="T62" fmla="*/ 44 w 66"/>
                <a:gd name="T63" fmla="*/ 240 h 296"/>
                <a:gd name="T64" fmla="*/ 52 w 66"/>
                <a:gd name="T65" fmla="*/ 222 h 296"/>
                <a:gd name="T66" fmla="*/ 58 w 66"/>
                <a:gd name="T67" fmla="*/ 202 h 296"/>
                <a:gd name="T68" fmla="*/ 64 w 66"/>
                <a:gd name="T69" fmla="*/ 184 h 296"/>
                <a:gd name="T70" fmla="*/ 66 w 66"/>
                <a:gd name="T71" fmla="*/ 164 h 296"/>
                <a:gd name="T72" fmla="*/ 66 w 66"/>
                <a:gd name="T73" fmla="*/ 144 h 296"/>
                <a:gd name="T74" fmla="*/ 66 w 66"/>
                <a:gd name="T75" fmla="*/ 126 h 296"/>
                <a:gd name="T76" fmla="*/ 64 w 66"/>
                <a:gd name="T77" fmla="*/ 106 h 296"/>
                <a:gd name="T78" fmla="*/ 58 w 66"/>
                <a:gd name="T79" fmla="*/ 86 h 296"/>
                <a:gd name="T80" fmla="*/ 52 w 66"/>
                <a:gd name="T81" fmla="*/ 68 h 296"/>
                <a:gd name="T82" fmla="*/ 44 w 66"/>
                <a:gd name="T83" fmla="*/ 50 h 296"/>
                <a:gd name="T84" fmla="*/ 34 w 66"/>
                <a:gd name="T85" fmla="*/ 32 h 296"/>
                <a:gd name="T86" fmla="*/ 22 w 66"/>
                <a:gd name="T87" fmla="*/ 16 h 296"/>
                <a:gd name="T88" fmla="*/ 8 w 66"/>
                <a:gd name="T89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" h="29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22" y="16"/>
                  </a:lnTo>
                  <a:lnTo>
                    <a:pt x="34" y="32"/>
                  </a:lnTo>
                  <a:lnTo>
                    <a:pt x="44" y="50"/>
                  </a:lnTo>
                  <a:lnTo>
                    <a:pt x="52" y="68"/>
                  </a:lnTo>
                  <a:lnTo>
                    <a:pt x="58" y="86"/>
                  </a:lnTo>
                  <a:lnTo>
                    <a:pt x="64" y="106"/>
                  </a:lnTo>
                  <a:lnTo>
                    <a:pt x="66" y="124"/>
                  </a:lnTo>
                  <a:lnTo>
                    <a:pt x="66" y="144"/>
                  </a:lnTo>
                  <a:lnTo>
                    <a:pt x="66" y="144"/>
                  </a:lnTo>
                  <a:lnTo>
                    <a:pt x="66" y="164"/>
                  </a:lnTo>
                  <a:lnTo>
                    <a:pt x="64" y="184"/>
                  </a:lnTo>
                  <a:lnTo>
                    <a:pt x="58" y="202"/>
                  </a:lnTo>
                  <a:lnTo>
                    <a:pt x="52" y="220"/>
                  </a:lnTo>
                  <a:lnTo>
                    <a:pt x="44" y="240"/>
                  </a:lnTo>
                  <a:lnTo>
                    <a:pt x="34" y="256"/>
                  </a:lnTo>
                  <a:lnTo>
                    <a:pt x="20" y="274"/>
                  </a:lnTo>
                  <a:lnTo>
                    <a:pt x="6" y="288"/>
                  </a:lnTo>
                  <a:lnTo>
                    <a:pt x="6" y="288"/>
                  </a:lnTo>
                  <a:lnTo>
                    <a:pt x="2" y="294"/>
                  </a:lnTo>
                  <a:lnTo>
                    <a:pt x="2" y="294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2" y="294"/>
                  </a:lnTo>
                  <a:lnTo>
                    <a:pt x="2" y="294"/>
                  </a:lnTo>
                  <a:lnTo>
                    <a:pt x="6" y="288"/>
                  </a:lnTo>
                  <a:lnTo>
                    <a:pt x="6" y="288"/>
                  </a:lnTo>
                  <a:lnTo>
                    <a:pt x="20" y="274"/>
                  </a:lnTo>
                  <a:lnTo>
                    <a:pt x="34" y="256"/>
                  </a:lnTo>
                  <a:lnTo>
                    <a:pt x="44" y="240"/>
                  </a:lnTo>
                  <a:lnTo>
                    <a:pt x="52" y="222"/>
                  </a:lnTo>
                  <a:lnTo>
                    <a:pt x="58" y="202"/>
                  </a:lnTo>
                  <a:lnTo>
                    <a:pt x="64" y="184"/>
                  </a:lnTo>
                  <a:lnTo>
                    <a:pt x="66" y="164"/>
                  </a:lnTo>
                  <a:lnTo>
                    <a:pt x="66" y="144"/>
                  </a:lnTo>
                  <a:lnTo>
                    <a:pt x="66" y="126"/>
                  </a:lnTo>
                  <a:lnTo>
                    <a:pt x="64" y="106"/>
                  </a:lnTo>
                  <a:lnTo>
                    <a:pt x="58" y="86"/>
                  </a:lnTo>
                  <a:lnTo>
                    <a:pt x="52" y="68"/>
                  </a:lnTo>
                  <a:lnTo>
                    <a:pt x="44" y="50"/>
                  </a:lnTo>
                  <a:lnTo>
                    <a:pt x="34" y="32"/>
                  </a:lnTo>
                  <a:lnTo>
                    <a:pt x="2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69"/>
            <p:cNvSpPr>
              <a:spLocks/>
            </p:cNvSpPr>
            <p:nvPr/>
          </p:nvSpPr>
          <p:spPr bwMode="auto">
            <a:xfrm>
              <a:off x="9103618" y="2803965"/>
              <a:ext cx="39905" cy="178964"/>
            </a:xfrm>
            <a:custGeom>
              <a:avLst/>
              <a:gdLst>
                <a:gd name="T0" fmla="*/ 8 w 66"/>
                <a:gd name="T1" fmla="*/ 0 h 296"/>
                <a:gd name="T2" fmla="*/ 8 w 66"/>
                <a:gd name="T3" fmla="*/ 0 h 296"/>
                <a:gd name="T4" fmla="*/ 8 w 66"/>
                <a:gd name="T5" fmla="*/ 0 h 296"/>
                <a:gd name="T6" fmla="*/ 22 w 66"/>
                <a:gd name="T7" fmla="*/ 16 h 296"/>
                <a:gd name="T8" fmla="*/ 34 w 66"/>
                <a:gd name="T9" fmla="*/ 32 h 296"/>
                <a:gd name="T10" fmla="*/ 44 w 66"/>
                <a:gd name="T11" fmla="*/ 50 h 296"/>
                <a:gd name="T12" fmla="*/ 52 w 66"/>
                <a:gd name="T13" fmla="*/ 68 h 296"/>
                <a:gd name="T14" fmla="*/ 58 w 66"/>
                <a:gd name="T15" fmla="*/ 86 h 296"/>
                <a:gd name="T16" fmla="*/ 64 w 66"/>
                <a:gd name="T17" fmla="*/ 106 h 296"/>
                <a:gd name="T18" fmla="*/ 66 w 66"/>
                <a:gd name="T19" fmla="*/ 124 h 296"/>
                <a:gd name="T20" fmla="*/ 66 w 66"/>
                <a:gd name="T21" fmla="*/ 144 h 296"/>
                <a:gd name="T22" fmla="*/ 66 w 66"/>
                <a:gd name="T23" fmla="*/ 144 h 296"/>
                <a:gd name="T24" fmla="*/ 66 w 66"/>
                <a:gd name="T25" fmla="*/ 164 h 296"/>
                <a:gd name="T26" fmla="*/ 64 w 66"/>
                <a:gd name="T27" fmla="*/ 184 h 296"/>
                <a:gd name="T28" fmla="*/ 58 w 66"/>
                <a:gd name="T29" fmla="*/ 202 h 296"/>
                <a:gd name="T30" fmla="*/ 52 w 66"/>
                <a:gd name="T31" fmla="*/ 220 h 296"/>
                <a:gd name="T32" fmla="*/ 44 w 66"/>
                <a:gd name="T33" fmla="*/ 240 h 296"/>
                <a:gd name="T34" fmla="*/ 34 w 66"/>
                <a:gd name="T35" fmla="*/ 256 h 296"/>
                <a:gd name="T36" fmla="*/ 20 w 66"/>
                <a:gd name="T37" fmla="*/ 274 h 296"/>
                <a:gd name="T38" fmla="*/ 6 w 66"/>
                <a:gd name="T39" fmla="*/ 288 h 296"/>
                <a:gd name="T40" fmla="*/ 6 w 66"/>
                <a:gd name="T41" fmla="*/ 288 h 296"/>
                <a:gd name="T42" fmla="*/ 2 w 66"/>
                <a:gd name="T43" fmla="*/ 294 h 296"/>
                <a:gd name="T44" fmla="*/ 2 w 66"/>
                <a:gd name="T45" fmla="*/ 294 h 296"/>
                <a:gd name="T46" fmla="*/ 0 w 66"/>
                <a:gd name="T47" fmla="*/ 296 h 296"/>
                <a:gd name="T48" fmla="*/ 0 w 66"/>
                <a:gd name="T49" fmla="*/ 296 h 296"/>
                <a:gd name="T50" fmla="*/ 2 w 66"/>
                <a:gd name="T51" fmla="*/ 294 h 296"/>
                <a:gd name="T52" fmla="*/ 2 w 66"/>
                <a:gd name="T53" fmla="*/ 294 h 296"/>
                <a:gd name="T54" fmla="*/ 6 w 66"/>
                <a:gd name="T55" fmla="*/ 288 h 296"/>
                <a:gd name="T56" fmla="*/ 6 w 66"/>
                <a:gd name="T57" fmla="*/ 288 h 296"/>
                <a:gd name="T58" fmla="*/ 20 w 66"/>
                <a:gd name="T59" fmla="*/ 274 h 296"/>
                <a:gd name="T60" fmla="*/ 34 w 66"/>
                <a:gd name="T61" fmla="*/ 256 h 296"/>
                <a:gd name="T62" fmla="*/ 44 w 66"/>
                <a:gd name="T63" fmla="*/ 240 h 296"/>
                <a:gd name="T64" fmla="*/ 52 w 66"/>
                <a:gd name="T65" fmla="*/ 222 h 296"/>
                <a:gd name="T66" fmla="*/ 58 w 66"/>
                <a:gd name="T67" fmla="*/ 202 h 296"/>
                <a:gd name="T68" fmla="*/ 64 w 66"/>
                <a:gd name="T69" fmla="*/ 184 h 296"/>
                <a:gd name="T70" fmla="*/ 66 w 66"/>
                <a:gd name="T71" fmla="*/ 164 h 296"/>
                <a:gd name="T72" fmla="*/ 66 w 66"/>
                <a:gd name="T73" fmla="*/ 144 h 296"/>
                <a:gd name="T74" fmla="*/ 66 w 66"/>
                <a:gd name="T75" fmla="*/ 126 h 296"/>
                <a:gd name="T76" fmla="*/ 64 w 66"/>
                <a:gd name="T77" fmla="*/ 106 h 296"/>
                <a:gd name="T78" fmla="*/ 58 w 66"/>
                <a:gd name="T79" fmla="*/ 86 h 296"/>
                <a:gd name="T80" fmla="*/ 52 w 66"/>
                <a:gd name="T81" fmla="*/ 68 h 296"/>
                <a:gd name="T82" fmla="*/ 44 w 66"/>
                <a:gd name="T83" fmla="*/ 50 h 296"/>
                <a:gd name="T84" fmla="*/ 34 w 66"/>
                <a:gd name="T85" fmla="*/ 32 h 296"/>
                <a:gd name="T86" fmla="*/ 22 w 66"/>
                <a:gd name="T87" fmla="*/ 16 h 296"/>
                <a:gd name="T88" fmla="*/ 8 w 66"/>
                <a:gd name="T89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" h="296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22" y="16"/>
                  </a:lnTo>
                  <a:lnTo>
                    <a:pt x="34" y="32"/>
                  </a:lnTo>
                  <a:lnTo>
                    <a:pt x="44" y="50"/>
                  </a:lnTo>
                  <a:lnTo>
                    <a:pt x="52" y="68"/>
                  </a:lnTo>
                  <a:lnTo>
                    <a:pt x="58" y="86"/>
                  </a:lnTo>
                  <a:lnTo>
                    <a:pt x="64" y="106"/>
                  </a:lnTo>
                  <a:lnTo>
                    <a:pt x="66" y="124"/>
                  </a:lnTo>
                  <a:lnTo>
                    <a:pt x="66" y="144"/>
                  </a:lnTo>
                  <a:lnTo>
                    <a:pt x="66" y="144"/>
                  </a:lnTo>
                  <a:lnTo>
                    <a:pt x="66" y="164"/>
                  </a:lnTo>
                  <a:lnTo>
                    <a:pt x="64" y="184"/>
                  </a:lnTo>
                  <a:lnTo>
                    <a:pt x="58" y="202"/>
                  </a:lnTo>
                  <a:lnTo>
                    <a:pt x="52" y="220"/>
                  </a:lnTo>
                  <a:lnTo>
                    <a:pt x="44" y="240"/>
                  </a:lnTo>
                  <a:lnTo>
                    <a:pt x="34" y="256"/>
                  </a:lnTo>
                  <a:lnTo>
                    <a:pt x="20" y="274"/>
                  </a:lnTo>
                  <a:lnTo>
                    <a:pt x="6" y="288"/>
                  </a:lnTo>
                  <a:lnTo>
                    <a:pt x="6" y="288"/>
                  </a:lnTo>
                  <a:lnTo>
                    <a:pt x="2" y="294"/>
                  </a:lnTo>
                  <a:lnTo>
                    <a:pt x="2" y="294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2" y="294"/>
                  </a:lnTo>
                  <a:lnTo>
                    <a:pt x="2" y="294"/>
                  </a:lnTo>
                  <a:lnTo>
                    <a:pt x="6" y="288"/>
                  </a:lnTo>
                  <a:lnTo>
                    <a:pt x="6" y="288"/>
                  </a:lnTo>
                  <a:lnTo>
                    <a:pt x="20" y="274"/>
                  </a:lnTo>
                  <a:lnTo>
                    <a:pt x="34" y="256"/>
                  </a:lnTo>
                  <a:lnTo>
                    <a:pt x="44" y="240"/>
                  </a:lnTo>
                  <a:lnTo>
                    <a:pt x="52" y="222"/>
                  </a:lnTo>
                  <a:lnTo>
                    <a:pt x="58" y="202"/>
                  </a:lnTo>
                  <a:lnTo>
                    <a:pt x="64" y="184"/>
                  </a:lnTo>
                  <a:lnTo>
                    <a:pt x="66" y="164"/>
                  </a:lnTo>
                  <a:lnTo>
                    <a:pt x="66" y="144"/>
                  </a:lnTo>
                  <a:lnTo>
                    <a:pt x="66" y="126"/>
                  </a:lnTo>
                  <a:lnTo>
                    <a:pt x="64" y="106"/>
                  </a:lnTo>
                  <a:lnTo>
                    <a:pt x="58" y="86"/>
                  </a:lnTo>
                  <a:lnTo>
                    <a:pt x="52" y="68"/>
                  </a:lnTo>
                  <a:lnTo>
                    <a:pt x="44" y="50"/>
                  </a:lnTo>
                  <a:lnTo>
                    <a:pt x="34" y="32"/>
                  </a:lnTo>
                  <a:lnTo>
                    <a:pt x="22" y="1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70"/>
            <p:cNvSpPr>
              <a:spLocks/>
            </p:cNvSpPr>
            <p:nvPr/>
          </p:nvSpPr>
          <p:spPr bwMode="auto">
            <a:xfrm>
              <a:off x="9323702" y="2709646"/>
              <a:ext cx="1209" cy="7255"/>
            </a:xfrm>
            <a:custGeom>
              <a:avLst/>
              <a:gdLst>
                <a:gd name="T0" fmla="*/ 2 w 2"/>
                <a:gd name="T1" fmla="*/ 0 h 12"/>
                <a:gd name="T2" fmla="*/ 2 w 2"/>
                <a:gd name="T3" fmla="*/ 0 h 12"/>
                <a:gd name="T4" fmla="*/ 0 w 2"/>
                <a:gd name="T5" fmla="*/ 12 h 12"/>
                <a:gd name="T6" fmla="*/ 0 w 2"/>
                <a:gd name="T7" fmla="*/ 12 h 12"/>
                <a:gd name="T8" fmla="*/ 2 w 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71"/>
            <p:cNvSpPr>
              <a:spLocks/>
            </p:cNvSpPr>
            <p:nvPr/>
          </p:nvSpPr>
          <p:spPr bwMode="auto">
            <a:xfrm>
              <a:off x="9323702" y="2709646"/>
              <a:ext cx="1209" cy="7255"/>
            </a:xfrm>
            <a:custGeom>
              <a:avLst/>
              <a:gdLst>
                <a:gd name="T0" fmla="*/ 2 w 2"/>
                <a:gd name="T1" fmla="*/ 0 h 12"/>
                <a:gd name="T2" fmla="*/ 2 w 2"/>
                <a:gd name="T3" fmla="*/ 0 h 12"/>
                <a:gd name="T4" fmla="*/ 0 w 2"/>
                <a:gd name="T5" fmla="*/ 12 h 12"/>
                <a:gd name="T6" fmla="*/ 0 w 2"/>
                <a:gd name="T7" fmla="*/ 12 h 12"/>
                <a:gd name="T8" fmla="*/ 2 w 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72"/>
            <p:cNvSpPr>
              <a:spLocks/>
            </p:cNvSpPr>
            <p:nvPr/>
          </p:nvSpPr>
          <p:spPr bwMode="auto">
            <a:xfrm>
              <a:off x="9294680" y="2796709"/>
              <a:ext cx="6046" cy="15720"/>
            </a:xfrm>
            <a:custGeom>
              <a:avLst/>
              <a:gdLst>
                <a:gd name="T0" fmla="*/ 10 w 10"/>
                <a:gd name="T1" fmla="*/ 0 h 26"/>
                <a:gd name="T2" fmla="*/ 10 w 10"/>
                <a:gd name="T3" fmla="*/ 0 h 26"/>
                <a:gd name="T4" fmla="*/ 0 w 10"/>
                <a:gd name="T5" fmla="*/ 26 h 26"/>
                <a:gd name="T6" fmla="*/ 0 w 10"/>
                <a:gd name="T7" fmla="*/ 26 h 26"/>
                <a:gd name="T8" fmla="*/ 10 w 10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6">
                  <a:moveTo>
                    <a:pt x="10" y="0"/>
                  </a:moveTo>
                  <a:lnTo>
                    <a:pt x="10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73"/>
            <p:cNvSpPr>
              <a:spLocks/>
            </p:cNvSpPr>
            <p:nvPr/>
          </p:nvSpPr>
          <p:spPr bwMode="auto">
            <a:xfrm>
              <a:off x="9294680" y="2796709"/>
              <a:ext cx="6046" cy="15720"/>
            </a:xfrm>
            <a:custGeom>
              <a:avLst/>
              <a:gdLst>
                <a:gd name="T0" fmla="*/ 10 w 10"/>
                <a:gd name="T1" fmla="*/ 0 h 26"/>
                <a:gd name="T2" fmla="*/ 10 w 10"/>
                <a:gd name="T3" fmla="*/ 0 h 26"/>
                <a:gd name="T4" fmla="*/ 0 w 10"/>
                <a:gd name="T5" fmla="*/ 26 h 26"/>
                <a:gd name="T6" fmla="*/ 0 w 10"/>
                <a:gd name="T7" fmla="*/ 26 h 26"/>
                <a:gd name="T8" fmla="*/ 10 w 10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6">
                  <a:moveTo>
                    <a:pt x="10" y="0"/>
                  </a:moveTo>
                  <a:lnTo>
                    <a:pt x="10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74"/>
            <p:cNvSpPr>
              <a:spLocks/>
            </p:cNvSpPr>
            <p:nvPr/>
          </p:nvSpPr>
          <p:spPr bwMode="auto">
            <a:xfrm>
              <a:off x="9305563" y="2777362"/>
              <a:ext cx="2419" cy="8464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0 w 4"/>
                <a:gd name="T5" fmla="*/ 14 h 14"/>
                <a:gd name="T6" fmla="*/ 0 w 4"/>
                <a:gd name="T7" fmla="*/ 14 h 14"/>
                <a:gd name="T8" fmla="*/ 4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75"/>
            <p:cNvSpPr>
              <a:spLocks/>
            </p:cNvSpPr>
            <p:nvPr/>
          </p:nvSpPr>
          <p:spPr bwMode="auto">
            <a:xfrm>
              <a:off x="9305563" y="2777362"/>
              <a:ext cx="2419" cy="8464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0 w 4"/>
                <a:gd name="T5" fmla="*/ 14 h 14"/>
                <a:gd name="T6" fmla="*/ 0 w 4"/>
                <a:gd name="T7" fmla="*/ 14 h 14"/>
                <a:gd name="T8" fmla="*/ 4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76"/>
            <p:cNvSpPr>
              <a:spLocks/>
            </p:cNvSpPr>
            <p:nvPr/>
          </p:nvSpPr>
          <p:spPr bwMode="auto">
            <a:xfrm>
              <a:off x="9311610" y="2759224"/>
              <a:ext cx="2419" cy="8464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0 w 4"/>
                <a:gd name="T5" fmla="*/ 14 h 14"/>
                <a:gd name="T6" fmla="*/ 0 w 4"/>
                <a:gd name="T7" fmla="*/ 14 h 14"/>
                <a:gd name="T8" fmla="*/ 4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77"/>
            <p:cNvSpPr>
              <a:spLocks/>
            </p:cNvSpPr>
            <p:nvPr/>
          </p:nvSpPr>
          <p:spPr bwMode="auto">
            <a:xfrm>
              <a:off x="9311610" y="2759224"/>
              <a:ext cx="2419" cy="8464"/>
            </a:xfrm>
            <a:custGeom>
              <a:avLst/>
              <a:gdLst>
                <a:gd name="T0" fmla="*/ 4 w 4"/>
                <a:gd name="T1" fmla="*/ 0 h 14"/>
                <a:gd name="T2" fmla="*/ 4 w 4"/>
                <a:gd name="T3" fmla="*/ 0 h 14"/>
                <a:gd name="T4" fmla="*/ 0 w 4"/>
                <a:gd name="T5" fmla="*/ 14 h 14"/>
                <a:gd name="T6" fmla="*/ 0 w 4"/>
                <a:gd name="T7" fmla="*/ 14 h 14"/>
                <a:gd name="T8" fmla="*/ 4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4" y="0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178"/>
            <p:cNvSpPr>
              <a:spLocks noChangeArrowheads="1"/>
            </p:cNvSpPr>
            <p:nvPr/>
          </p:nvSpPr>
          <p:spPr bwMode="auto">
            <a:xfrm>
              <a:off x="9326121" y="2695135"/>
              <a:ext cx="605" cy="4837"/>
            </a:xfrm>
            <a:prstGeom prst="rect">
              <a:avLst/>
            </a:prstGeom>
            <a:solidFill>
              <a:srgbClr val="BA2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79"/>
            <p:cNvSpPr>
              <a:spLocks noChangeArrowheads="1"/>
            </p:cNvSpPr>
            <p:nvPr/>
          </p:nvSpPr>
          <p:spPr bwMode="auto">
            <a:xfrm>
              <a:off x="9326121" y="2695135"/>
              <a:ext cx="605" cy="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0"/>
            <p:cNvSpPr>
              <a:spLocks/>
            </p:cNvSpPr>
            <p:nvPr/>
          </p:nvSpPr>
          <p:spPr bwMode="auto">
            <a:xfrm>
              <a:off x="8927067" y="2979301"/>
              <a:ext cx="176551" cy="41113"/>
            </a:xfrm>
            <a:custGeom>
              <a:avLst/>
              <a:gdLst>
                <a:gd name="T0" fmla="*/ 10 w 292"/>
                <a:gd name="T1" fmla="*/ 0 h 68"/>
                <a:gd name="T2" fmla="*/ 0 w 292"/>
                <a:gd name="T3" fmla="*/ 10 h 68"/>
                <a:gd name="T4" fmla="*/ 0 w 292"/>
                <a:gd name="T5" fmla="*/ 10 h 68"/>
                <a:gd name="T6" fmla="*/ 0 w 292"/>
                <a:gd name="T7" fmla="*/ 10 h 68"/>
                <a:gd name="T8" fmla="*/ 0 w 292"/>
                <a:gd name="T9" fmla="*/ 10 h 68"/>
                <a:gd name="T10" fmla="*/ 0 w 292"/>
                <a:gd name="T11" fmla="*/ 10 h 68"/>
                <a:gd name="T12" fmla="*/ 0 w 292"/>
                <a:gd name="T13" fmla="*/ 10 h 68"/>
                <a:gd name="T14" fmla="*/ 0 w 292"/>
                <a:gd name="T15" fmla="*/ 10 h 68"/>
                <a:gd name="T16" fmla="*/ 2 w 292"/>
                <a:gd name="T17" fmla="*/ 10 h 68"/>
                <a:gd name="T18" fmla="*/ 2 w 292"/>
                <a:gd name="T19" fmla="*/ 10 h 68"/>
                <a:gd name="T20" fmla="*/ 2 w 292"/>
                <a:gd name="T21" fmla="*/ 10 h 68"/>
                <a:gd name="T22" fmla="*/ 2 w 292"/>
                <a:gd name="T23" fmla="*/ 10 h 68"/>
                <a:gd name="T24" fmla="*/ 2 w 292"/>
                <a:gd name="T25" fmla="*/ 10 h 68"/>
                <a:gd name="T26" fmla="*/ 2 w 292"/>
                <a:gd name="T27" fmla="*/ 10 h 68"/>
                <a:gd name="T28" fmla="*/ 16 w 292"/>
                <a:gd name="T29" fmla="*/ 24 h 68"/>
                <a:gd name="T30" fmla="*/ 34 w 292"/>
                <a:gd name="T31" fmla="*/ 36 h 68"/>
                <a:gd name="T32" fmla="*/ 50 w 292"/>
                <a:gd name="T33" fmla="*/ 46 h 68"/>
                <a:gd name="T34" fmla="*/ 68 w 292"/>
                <a:gd name="T35" fmla="*/ 54 h 68"/>
                <a:gd name="T36" fmla="*/ 86 w 292"/>
                <a:gd name="T37" fmla="*/ 60 h 68"/>
                <a:gd name="T38" fmla="*/ 106 w 292"/>
                <a:gd name="T39" fmla="*/ 66 h 68"/>
                <a:gd name="T40" fmla="*/ 124 w 292"/>
                <a:gd name="T41" fmla="*/ 68 h 68"/>
                <a:gd name="T42" fmla="*/ 144 w 292"/>
                <a:gd name="T43" fmla="*/ 68 h 68"/>
                <a:gd name="T44" fmla="*/ 144 w 292"/>
                <a:gd name="T45" fmla="*/ 68 h 68"/>
                <a:gd name="T46" fmla="*/ 144 w 292"/>
                <a:gd name="T47" fmla="*/ 68 h 68"/>
                <a:gd name="T48" fmla="*/ 144 w 292"/>
                <a:gd name="T49" fmla="*/ 68 h 68"/>
                <a:gd name="T50" fmla="*/ 144 w 292"/>
                <a:gd name="T51" fmla="*/ 68 h 68"/>
                <a:gd name="T52" fmla="*/ 144 w 292"/>
                <a:gd name="T53" fmla="*/ 68 h 68"/>
                <a:gd name="T54" fmla="*/ 144 w 292"/>
                <a:gd name="T55" fmla="*/ 68 h 68"/>
                <a:gd name="T56" fmla="*/ 164 w 292"/>
                <a:gd name="T57" fmla="*/ 68 h 68"/>
                <a:gd name="T58" fmla="*/ 184 w 292"/>
                <a:gd name="T59" fmla="*/ 64 h 68"/>
                <a:gd name="T60" fmla="*/ 202 w 292"/>
                <a:gd name="T61" fmla="*/ 60 h 68"/>
                <a:gd name="T62" fmla="*/ 222 w 292"/>
                <a:gd name="T63" fmla="*/ 54 h 68"/>
                <a:gd name="T64" fmla="*/ 240 w 292"/>
                <a:gd name="T65" fmla="*/ 46 h 68"/>
                <a:gd name="T66" fmla="*/ 256 w 292"/>
                <a:gd name="T67" fmla="*/ 34 h 68"/>
                <a:gd name="T68" fmla="*/ 274 w 292"/>
                <a:gd name="T69" fmla="*/ 22 h 68"/>
                <a:gd name="T70" fmla="*/ 288 w 292"/>
                <a:gd name="T71" fmla="*/ 8 h 68"/>
                <a:gd name="T72" fmla="*/ 288 w 292"/>
                <a:gd name="T73" fmla="*/ 8 h 68"/>
                <a:gd name="T74" fmla="*/ 288 w 292"/>
                <a:gd name="T75" fmla="*/ 8 h 68"/>
                <a:gd name="T76" fmla="*/ 292 w 292"/>
                <a:gd name="T77" fmla="*/ 6 h 68"/>
                <a:gd name="T78" fmla="*/ 292 w 292"/>
                <a:gd name="T79" fmla="*/ 6 h 68"/>
                <a:gd name="T80" fmla="*/ 276 w 292"/>
                <a:gd name="T81" fmla="*/ 18 h 68"/>
                <a:gd name="T82" fmla="*/ 260 w 292"/>
                <a:gd name="T83" fmla="*/ 28 h 68"/>
                <a:gd name="T84" fmla="*/ 244 w 292"/>
                <a:gd name="T85" fmla="*/ 38 h 68"/>
                <a:gd name="T86" fmla="*/ 226 w 292"/>
                <a:gd name="T87" fmla="*/ 46 h 68"/>
                <a:gd name="T88" fmla="*/ 210 w 292"/>
                <a:gd name="T89" fmla="*/ 52 h 68"/>
                <a:gd name="T90" fmla="*/ 192 w 292"/>
                <a:gd name="T91" fmla="*/ 56 h 68"/>
                <a:gd name="T92" fmla="*/ 172 w 292"/>
                <a:gd name="T93" fmla="*/ 58 h 68"/>
                <a:gd name="T94" fmla="*/ 154 w 292"/>
                <a:gd name="T95" fmla="*/ 58 h 68"/>
                <a:gd name="T96" fmla="*/ 154 w 292"/>
                <a:gd name="T97" fmla="*/ 58 h 68"/>
                <a:gd name="T98" fmla="*/ 134 w 292"/>
                <a:gd name="T99" fmla="*/ 58 h 68"/>
                <a:gd name="T100" fmla="*/ 116 w 292"/>
                <a:gd name="T101" fmla="*/ 54 h 68"/>
                <a:gd name="T102" fmla="*/ 96 w 292"/>
                <a:gd name="T103" fmla="*/ 50 h 68"/>
                <a:gd name="T104" fmla="*/ 78 w 292"/>
                <a:gd name="T105" fmla="*/ 44 h 68"/>
                <a:gd name="T106" fmla="*/ 60 w 292"/>
                <a:gd name="T107" fmla="*/ 36 h 68"/>
                <a:gd name="T108" fmla="*/ 42 w 292"/>
                <a:gd name="T109" fmla="*/ 26 h 68"/>
                <a:gd name="T110" fmla="*/ 26 w 292"/>
                <a:gd name="T111" fmla="*/ 14 h 68"/>
                <a:gd name="T112" fmla="*/ 10 w 292"/>
                <a:gd name="T1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2" h="68">
                  <a:moveTo>
                    <a:pt x="10" y="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6" y="24"/>
                  </a:lnTo>
                  <a:lnTo>
                    <a:pt x="34" y="36"/>
                  </a:lnTo>
                  <a:lnTo>
                    <a:pt x="50" y="46"/>
                  </a:lnTo>
                  <a:lnTo>
                    <a:pt x="68" y="54"/>
                  </a:lnTo>
                  <a:lnTo>
                    <a:pt x="86" y="60"/>
                  </a:lnTo>
                  <a:lnTo>
                    <a:pt x="106" y="66"/>
                  </a:lnTo>
                  <a:lnTo>
                    <a:pt x="12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64" y="68"/>
                  </a:lnTo>
                  <a:lnTo>
                    <a:pt x="184" y="64"/>
                  </a:lnTo>
                  <a:lnTo>
                    <a:pt x="202" y="60"/>
                  </a:lnTo>
                  <a:lnTo>
                    <a:pt x="222" y="54"/>
                  </a:lnTo>
                  <a:lnTo>
                    <a:pt x="240" y="46"/>
                  </a:lnTo>
                  <a:lnTo>
                    <a:pt x="256" y="34"/>
                  </a:lnTo>
                  <a:lnTo>
                    <a:pt x="274" y="22"/>
                  </a:lnTo>
                  <a:lnTo>
                    <a:pt x="288" y="8"/>
                  </a:lnTo>
                  <a:lnTo>
                    <a:pt x="288" y="8"/>
                  </a:lnTo>
                  <a:lnTo>
                    <a:pt x="288" y="8"/>
                  </a:lnTo>
                  <a:lnTo>
                    <a:pt x="292" y="6"/>
                  </a:lnTo>
                  <a:lnTo>
                    <a:pt x="292" y="6"/>
                  </a:lnTo>
                  <a:lnTo>
                    <a:pt x="276" y="18"/>
                  </a:lnTo>
                  <a:lnTo>
                    <a:pt x="260" y="28"/>
                  </a:lnTo>
                  <a:lnTo>
                    <a:pt x="244" y="38"/>
                  </a:lnTo>
                  <a:lnTo>
                    <a:pt x="226" y="46"/>
                  </a:lnTo>
                  <a:lnTo>
                    <a:pt x="210" y="52"/>
                  </a:lnTo>
                  <a:lnTo>
                    <a:pt x="192" y="56"/>
                  </a:lnTo>
                  <a:lnTo>
                    <a:pt x="172" y="58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34" y="58"/>
                  </a:lnTo>
                  <a:lnTo>
                    <a:pt x="116" y="54"/>
                  </a:lnTo>
                  <a:lnTo>
                    <a:pt x="96" y="50"/>
                  </a:lnTo>
                  <a:lnTo>
                    <a:pt x="78" y="44"/>
                  </a:lnTo>
                  <a:lnTo>
                    <a:pt x="60" y="36"/>
                  </a:lnTo>
                  <a:lnTo>
                    <a:pt x="42" y="26"/>
                  </a:lnTo>
                  <a:lnTo>
                    <a:pt x="26" y="1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7711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81"/>
            <p:cNvSpPr>
              <a:spLocks/>
            </p:cNvSpPr>
            <p:nvPr/>
          </p:nvSpPr>
          <p:spPr bwMode="auto">
            <a:xfrm>
              <a:off x="8927067" y="2979301"/>
              <a:ext cx="176551" cy="41113"/>
            </a:xfrm>
            <a:custGeom>
              <a:avLst/>
              <a:gdLst>
                <a:gd name="T0" fmla="*/ 10 w 292"/>
                <a:gd name="T1" fmla="*/ 0 h 68"/>
                <a:gd name="T2" fmla="*/ 0 w 292"/>
                <a:gd name="T3" fmla="*/ 10 h 68"/>
                <a:gd name="T4" fmla="*/ 0 w 292"/>
                <a:gd name="T5" fmla="*/ 10 h 68"/>
                <a:gd name="T6" fmla="*/ 0 w 292"/>
                <a:gd name="T7" fmla="*/ 10 h 68"/>
                <a:gd name="T8" fmla="*/ 0 w 292"/>
                <a:gd name="T9" fmla="*/ 10 h 68"/>
                <a:gd name="T10" fmla="*/ 0 w 292"/>
                <a:gd name="T11" fmla="*/ 10 h 68"/>
                <a:gd name="T12" fmla="*/ 0 w 292"/>
                <a:gd name="T13" fmla="*/ 10 h 68"/>
                <a:gd name="T14" fmla="*/ 0 w 292"/>
                <a:gd name="T15" fmla="*/ 10 h 68"/>
                <a:gd name="T16" fmla="*/ 2 w 292"/>
                <a:gd name="T17" fmla="*/ 10 h 68"/>
                <a:gd name="T18" fmla="*/ 2 w 292"/>
                <a:gd name="T19" fmla="*/ 10 h 68"/>
                <a:gd name="T20" fmla="*/ 2 w 292"/>
                <a:gd name="T21" fmla="*/ 10 h 68"/>
                <a:gd name="T22" fmla="*/ 2 w 292"/>
                <a:gd name="T23" fmla="*/ 10 h 68"/>
                <a:gd name="T24" fmla="*/ 2 w 292"/>
                <a:gd name="T25" fmla="*/ 10 h 68"/>
                <a:gd name="T26" fmla="*/ 2 w 292"/>
                <a:gd name="T27" fmla="*/ 10 h 68"/>
                <a:gd name="T28" fmla="*/ 16 w 292"/>
                <a:gd name="T29" fmla="*/ 24 h 68"/>
                <a:gd name="T30" fmla="*/ 34 w 292"/>
                <a:gd name="T31" fmla="*/ 36 h 68"/>
                <a:gd name="T32" fmla="*/ 50 w 292"/>
                <a:gd name="T33" fmla="*/ 46 h 68"/>
                <a:gd name="T34" fmla="*/ 68 w 292"/>
                <a:gd name="T35" fmla="*/ 54 h 68"/>
                <a:gd name="T36" fmla="*/ 86 w 292"/>
                <a:gd name="T37" fmla="*/ 60 h 68"/>
                <a:gd name="T38" fmla="*/ 106 w 292"/>
                <a:gd name="T39" fmla="*/ 66 h 68"/>
                <a:gd name="T40" fmla="*/ 124 w 292"/>
                <a:gd name="T41" fmla="*/ 68 h 68"/>
                <a:gd name="T42" fmla="*/ 144 w 292"/>
                <a:gd name="T43" fmla="*/ 68 h 68"/>
                <a:gd name="T44" fmla="*/ 144 w 292"/>
                <a:gd name="T45" fmla="*/ 68 h 68"/>
                <a:gd name="T46" fmla="*/ 144 w 292"/>
                <a:gd name="T47" fmla="*/ 68 h 68"/>
                <a:gd name="T48" fmla="*/ 144 w 292"/>
                <a:gd name="T49" fmla="*/ 68 h 68"/>
                <a:gd name="T50" fmla="*/ 144 w 292"/>
                <a:gd name="T51" fmla="*/ 68 h 68"/>
                <a:gd name="T52" fmla="*/ 144 w 292"/>
                <a:gd name="T53" fmla="*/ 68 h 68"/>
                <a:gd name="T54" fmla="*/ 144 w 292"/>
                <a:gd name="T55" fmla="*/ 68 h 68"/>
                <a:gd name="T56" fmla="*/ 164 w 292"/>
                <a:gd name="T57" fmla="*/ 68 h 68"/>
                <a:gd name="T58" fmla="*/ 184 w 292"/>
                <a:gd name="T59" fmla="*/ 64 h 68"/>
                <a:gd name="T60" fmla="*/ 202 w 292"/>
                <a:gd name="T61" fmla="*/ 60 h 68"/>
                <a:gd name="T62" fmla="*/ 222 w 292"/>
                <a:gd name="T63" fmla="*/ 54 h 68"/>
                <a:gd name="T64" fmla="*/ 240 w 292"/>
                <a:gd name="T65" fmla="*/ 46 h 68"/>
                <a:gd name="T66" fmla="*/ 256 w 292"/>
                <a:gd name="T67" fmla="*/ 34 h 68"/>
                <a:gd name="T68" fmla="*/ 274 w 292"/>
                <a:gd name="T69" fmla="*/ 22 h 68"/>
                <a:gd name="T70" fmla="*/ 288 w 292"/>
                <a:gd name="T71" fmla="*/ 8 h 68"/>
                <a:gd name="T72" fmla="*/ 288 w 292"/>
                <a:gd name="T73" fmla="*/ 8 h 68"/>
                <a:gd name="T74" fmla="*/ 288 w 292"/>
                <a:gd name="T75" fmla="*/ 8 h 68"/>
                <a:gd name="T76" fmla="*/ 292 w 292"/>
                <a:gd name="T77" fmla="*/ 6 h 68"/>
                <a:gd name="T78" fmla="*/ 292 w 292"/>
                <a:gd name="T79" fmla="*/ 6 h 68"/>
                <a:gd name="T80" fmla="*/ 276 w 292"/>
                <a:gd name="T81" fmla="*/ 18 h 68"/>
                <a:gd name="T82" fmla="*/ 260 w 292"/>
                <a:gd name="T83" fmla="*/ 28 h 68"/>
                <a:gd name="T84" fmla="*/ 244 w 292"/>
                <a:gd name="T85" fmla="*/ 38 h 68"/>
                <a:gd name="T86" fmla="*/ 226 w 292"/>
                <a:gd name="T87" fmla="*/ 46 h 68"/>
                <a:gd name="T88" fmla="*/ 210 w 292"/>
                <a:gd name="T89" fmla="*/ 52 h 68"/>
                <a:gd name="T90" fmla="*/ 192 w 292"/>
                <a:gd name="T91" fmla="*/ 56 h 68"/>
                <a:gd name="T92" fmla="*/ 172 w 292"/>
                <a:gd name="T93" fmla="*/ 58 h 68"/>
                <a:gd name="T94" fmla="*/ 154 w 292"/>
                <a:gd name="T95" fmla="*/ 58 h 68"/>
                <a:gd name="T96" fmla="*/ 154 w 292"/>
                <a:gd name="T97" fmla="*/ 58 h 68"/>
                <a:gd name="T98" fmla="*/ 134 w 292"/>
                <a:gd name="T99" fmla="*/ 58 h 68"/>
                <a:gd name="T100" fmla="*/ 116 w 292"/>
                <a:gd name="T101" fmla="*/ 54 h 68"/>
                <a:gd name="T102" fmla="*/ 96 w 292"/>
                <a:gd name="T103" fmla="*/ 50 h 68"/>
                <a:gd name="T104" fmla="*/ 78 w 292"/>
                <a:gd name="T105" fmla="*/ 44 h 68"/>
                <a:gd name="T106" fmla="*/ 60 w 292"/>
                <a:gd name="T107" fmla="*/ 36 h 68"/>
                <a:gd name="T108" fmla="*/ 42 w 292"/>
                <a:gd name="T109" fmla="*/ 26 h 68"/>
                <a:gd name="T110" fmla="*/ 26 w 292"/>
                <a:gd name="T111" fmla="*/ 14 h 68"/>
                <a:gd name="T112" fmla="*/ 10 w 292"/>
                <a:gd name="T1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2" h="68">
                  <a:moveTo>
                    <a:pt x="10" y="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6" y="24"/>
                  </a:lnTo>
                  <a:lnTo>
                    <a:pt x="34" y="36"/>
                  </a:lnTo>
                  <a:lnTo>
                    <a:pt x="50" y="46"/>
                  </a:lnTo>
                  <a:lnTo>
                    <a:pt x="68" y="54"/>
                  </a:lnTo>
                  <a:lnTo>
                    <a:pt x="86" y="60"/>
                  </a:lnTo>
                  <a:lnTo>
                    <a:pt x="106" y="66"/>
                  </a:lnTo>
                  <a:lnTo>
                    <a:pt x="12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64" y="68"/>
                  </a:lnTo>
                  <a:lnTo>
                    <a:pt x="184" y="64"/>
                  </a:lnTo>
                  <a:lnTo>
                    <a:pt x="202" y="60"/>
                  </a:lnTo>
                  <a:lnTo>
                    <a:pt x="222" y="54"/>
                  </a:lnTo>
                  <a:lnTo>
                    <a:pt x="240" y="46"/>
                  </a:lnTo>
                  <a:lnTo>
                    <a:pt x="256" y="34"/>
                  </a:lnTo>
                  <a:lnTo>
                    <a:pt x="274" y="22"/>
                  </a:lnTo>
                  <a:lnTo>
                    <a:pt x="288" y="8"/>
                  </a:lnTo>
                  <a:lnTo>
                    <a:pt x="288" y="8"/>
                  </a:lnTo>
                  <a:lnTo>
                    <a:pt x="288" y="8"/>
                  </a:lnTo>
                  <a:lnTo>
                    <a:pt x="292" y="6"/>
                  </a:lnTo>
                  <a:lnTo>
                    <a:pt x="292" y="6"/>
                  </a:lnTo>
                  <a:lnTo>
                    <a:pt x="276" y="18"/>
                  </a:lnTo>
                  <a:lnTo>
                    <a:pt x="260" y="28"/>
                  </a:lnTo>
                  <a:lnTo>
                    <a:pt x="244" y="38"/>
                  </a:lnTo>
                  <a:lnTo>
                    <a:pt x="226" y="46"/>
                  </a:lnTo>
                  <a:lnTo>
                    <a:pt x="210" y="52"/>
                  </a:lnTo>
                  <a:lnTo>
                    <a:pt x="192" y="56"/>
                  </a:lnTo>
                  <a:lnTo>
                    <a:pt x="172" y="58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34" y="58"/>
                  </a:lnTo>
                  <a:lnTo>
                    <a:pt x="116" y="54"/>
                  </a:lnTo>
                  <a:lnTo>
                    <a:pt x="96" y="50"/>
                  </a:lnTo>
                  <a:lnTo>
                    <a:pt x="78" y="44"/>
                  </a:lnTo>
                  <a:lnTo>
                    <a:pt x="60" y="36"/>
                  </a:lnTo>
                  <a:lnTo>
                    <a:pt x="42" y="26"/>
                  </a:lnTo>
                  <a:lnTo>
                    <a:pt x="26" y="1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82"/>
            <p:cNvSpPr>
              <a:spLocks/>
            </p:cNvSpPr>
            <p:nvPr/>
          </p:nvSpPr>
          <p:spPr bwMode="auto">
            <a:xfrm>
              <a:off x="8933113" y="2979301"/>
              <a:ext cx="171714" cy="35067"/>
            </a:xfrm>
            <a:custGeom>
              <a:avLst/>
              <a:gdLst>
                <a:gd name="T0" fmla="*/ 0 w 284"/>
                <a:gd name="T1" fmla="*/ 0 h 58"/>
                <a:gd name="T2" fmla="*/ 0 w 284"/>
                <a:gd name="T3" fmla="*/ 0 h 58"/>
                <a:gd name="T4" fmla="*/ 0 w 284"/>
                <a:gd name="T5" fmla="*/ 0 h 58"/>
                <a:gd name="T6" fmla="*/ 16 w 284"/>
                <a:gd name="T7" fmla="*/ 14 h 58"/>
                <a:gd name="T8" fmla="*/ 32 w 284"/>
                <a:gd name="T9" fmla="*/ 26 h 58"/>
                <a:gd name="T10" fmla="*/ 50 w 284"/>
                <a:gd name="T11" fmla="*/ 36 h 58"/>
                <a:gd name="T12" fmla="*/ 68 w 284"/>
                <a:gd name="T13" fmla="*/ 44 h 58"/>
                <a:gd name="T14" fmla="*/ 86 w 284"/>
                <a:gd name="T15" fmla="*/ 50 h 58"/>
                <a:gd name="T16" fmla="*/ 106 w 284"/>
                <a:gd name="T17" fmla="*/ 54 h 58"/>
                <a:gd name="T18" fmla="*/ 124 w 284"/>
                <a:gd name="T19" fmla="*/ 58 h 58"/>
                <a:gd name="T20" fmla="*/ 144 w 284"/>
                <a:gd name="T21" fmla="*/ 58 h 58"/>
                <a:gd name="T22" fmla="*/ 144 w 284"/>
                <a:gd name="T23" fmla="*/ 58 h 58"/>
                <a:gd name="T24" fmla="*/ 162 w 284"/>
                <a:gd name="T25" fmla="*/ 58 h 58"/>
                <a:gd name="T26" fmla="*/ 182 w 284"/>
                <a:gd name="T27" fmla="*/ 56 h 58"/>
                <a:gd name="T28" fmla="*/ 200 w 284"/>
                <a:gd name="T29" fmla="*/ 52 h 58"/>
                <a:gd name="T30" fmla="*/ 216 w 284"/>
                <a:gd name="T31" fmla="*/ 46 h 58"/>
                <a:gd name="T32" fmla="*/ 234 w 284"/>
                <a:gd name="T33" fmla="*/ 38 h 58"/>
                <a:gd name="T34" fmla="*/ 250 w 284"/>
                <a:gd name="T35" fmla="*/ 28 h 58"/>
                <a:gd name="T36" fmla="*/ 266 w 284"/>
                <a:gd name="T37" fmla="*/ 18 h 58"/>
                <a:gd name="T38" fmla="*/ 282 w 284"/>
                <a:gd name="T39" fmla="*/ 6 h 58"/>
                <a:gd name="T40" fmla="*/ 282 w 284"/>
                <a:gd name="T41" fmla="*/ 6 h 58"/>
                <a:gd name="T42" fmla="*/ 284 w 284"/>
                <a:gd name="T43" fmla="*/ 4 h 58"/>
                <a:gd name="T44" fmla="*/ 284 w 284"/>
                <a:gd name="T45" fmla="*/ 4 h 58"/>
                <a:gd name="T46" fmla="*/ 284 w 284"/>
                <a:gd name="T47" fmla="*/ 4 h 58"/>
                <a:gd name="T48" fmla="*/ 268 w 284"/>
                <a:gd name="T49" fmla="*/ 16 h 58"/>
                <a:gd name="T50" fmla="*/ 252 w 284"/>
                <a:gd name="T51" fmla="*/ 28 h 58"/>
                <a:gd name="T52" fmla="*/ 236 w 284"/>
                <a:gd name="T53" fmla="*/ 36 h 58"/>
                <a:gd name="T54" fmla="*/ 218 w 284"/>
                <a:gd name="T55" fmla="*/ 44 h 58"/>
                <a:gd name="T56" fmla="*/ 200 w 284"/>
                <a:gd name="T57" fmla="*/ 50 h 58"/>
                <a:gd name="T58" fmla="*/ 182 w 284"/>
                <a:gd name="T59" fmla="*/ 56 h 58"/>
                <a:gd name="T60" fmla="*/ 162 w 284"/>
                <a:gd name="T61" fmla="*/ 58 h 58"/>
                <a:gd name="T62" fmla="*/ 144 w 284"/>
                <a:gd name="T63" fmla="*/ 58 h 58"/>
                <a:gd name="T64" fmla="*/ 144 w 284"/>
                <a:gd name="T65" fmla="*/ 58 h 58"/>
                <a:gd name="T66" fmla="*/ 144 w 284"/>
                <a:gd name="T67" fmla="*/ 58 h 58"/>
                <a:gd name="T68" fmla="*/ 144 w 284"/>
                <a:gd name="T69" fmla="*/ 58 h 58"/>
                <a:gd name="T70" fmla="*/ 144 w 284"/>
                <a:gd name="T71" fmla="*/ 58 h 58"/>
                <a:gd name="T72" fmla="*/ 144 w 284"/>
                <a:gd name="T73" fmla="*/ 58 h 58"/>
                <a:gd name="T74" fmla="*/ 144 w 284"/>
                <a:gd name="T75" fmla="*/ 58 h 58"/>
                <a:gd name="T76" fmla="*/ 144 w 284"/>
                <a:gd name="T77" fmla="*/ 58 h 58"/>
                <a:gd name="T78" fmla="*/ 124 w 284"/>
                <a:gd name="T79" fmla="*/ 58 h 58"/>
                <a:gd name="T80" fmla="*/ 106 w 284"/>
                <a:gd name="T81" fmla="*/ 54 h 58"/>
                <a:gd name="T82" fmla="*/ 86 w 284"/>
                <a:gd name="T83" fmla="*/ 50 h 58"/>
                <a:gd name="T84" fmla="*/ 68 w 284"/>
                <a:gd name="T85" fmla="*/ 44 h 58"/>
                <a:gd name="T86" fmla="*/ 50 w 284"/>
                <a:gd name="T87" fmla="*/ 36 h 58"/>
                <a:gd name="T88" fmla="*/ 32 w 284"/>
                <a:gd name="T89" fmla="*/ 26 h 58"/>
                <a:gd name="T90" fmla="*/ 16 w 284"/>
                <a:gd name="T91" fmla="*/ 14 h 58"/>
                <a:gd name="T92" fmla="*/ 0 w 284"/>
                <a:gd name="T93" fmla="*/ 0 h 58"/>
                <a:gd name="T94" fmla="*/ 0 w 284"/>
                <a:gd name="T95" fmla="*/ 0 h 58"/>
                <a:gd name="T96" fmla="*/ 0 w 284"/>
                <a:gd name="T97" fmla="*/ 0 h 58"/>
                <a:gd name="T98" fmla="*/ 0 w 284"/>
                <a:gd name="T9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4" h="5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6" y="14"/>
                  </a:lnTo>
                  <a:lnTo>
                    <a:pt x="32" y="26"/>
                  </a:lnTo>
                  <a:lnTo>
                    <a:pt x="50" y="36"/>
                  </a:lnTo>
                  <a:lnTo>
                    <a:pt x="68" y="44"/>
                  </a:lnTo>
                  <a:lnTo>
                    <a:pt x="86" y="50"/>
                  </a:lnTo>
                  <a:lnTo>
                    <a:pt x="106" y="54"/>
                  </a:lnTo>
                  <a:lnTo>
                    <a:pt x="12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62" y="58"/>
                  </a:lnTo>
                  <a:lnTo>
                    <a:pt x="182" y="56"/>
                  </a:lnTo>
                  <a:lnTo>
                    <a:pt x="200" y="52"/>
                  </a:lnTo>
                  <a:lnTo>
                    <a:pt x="216" y="46"/>
                  </a:lnTo>
                  <a:lnTo>
                    <a:pt x="234" y="38"/>
                  </a:lnTo>
                  <a:lnTo>
                    <a:pt x="250" y="28"/>
                  </a:lnTo>
                  <a:lnTo>
                    <a:pt x="266" y="18"/>
                  </a:lnTo>
                  <a:lnTo>
                    <a:pt x="282" y="6"/>
                  </a:lnTo>
                  <a:lnTo>
                    <a:pt x="282" y="6"/>
                  </a:lnTo>
                  <a:lnTo>
                    <a:pt x="284" y="4"/>
                  </a:lnTo>
                  <a:lnTo>
                    <a:pt x="284" y="4"/>
                  </a:lnTo>
                  <a:lnTo>
                    <a:pt x="284" y="4"/>
                  </a:lnTo>
                  <a:lnTo>
                    <a:pt x="268" y="16"/>
                  </a:lnTo>
                  <a:lnTo>
                    <a:pt x="252" y="28"/>
                  </a:lnTo>
                  <a:lnTo>
                    <a:pt x="236" y="36"/>
                  </a:lnTo>
                  <a:lnTo>
                    <a:pt x="218" y="44"/>
                  </a:lnTo>
                  <a:lnTo>
                    <a:pt x="200" y="50"/>
                  </a:lnTo>
                  <a:lnTo>
                    <a:pt x="182" y="56"/>
                  </a:lnTo>
                  <a:lnTo>
                    <a:pt x="162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24" y="58"/>
                  </a:lnTo>
                  <a:lnTo>
                    <a:pt x="106" y="54"/>
                  </a:lnTo>
                  <a:lnTo>
                    <a:pt x="86" y="50"/>
                  </a:lnTo>
                  <a:lnTo>
                    <a:pt x="68" y="44"/>
                  </a:lnTo>
                  <a:lnTo>
                    <a:pt x="50" y="36"/>
                  </a:lnTo>
                  <a:lnTo>
                    <a:pt x="32" y="26"/>
                  </a:lnTo>
                  <a:lnTo>
                    <a:pt x="16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1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83"/>
            <p:cNvSpPr>
              <a:spLocks/>
            </p:cNvSpPr>
            <p:nvPr/>
          </p:nvSpPr>
          <p:spPr bwMode="auto">
            <a:xfrm>
              <a:off x="8933113" y="2979301"/>
              <a:ext cx="171714" cy="35067"/>
            </a:xfrm>
            <a:custGeom>
              <a:avLst/>
              <a:gdLst>
                <a:gd name="T0" fmla="*/ 0 w 284"/>
                <a:gd name="T1" fmla="*/ 0 h 58"/>
                <a:gd name="T2" fmla="*/ 0 w 284"/>
                <a:gd name="T3" fmla="*/ 0 h 58"/>
                <a:gd name="T4" fmla="*/ 0 w 284"/>
                <a:gd name="T5" fmla="*/ 0 h 58"/>
                <a:gd name="T6" fmla="*/ 16 w 284"/>
                <a:gd name="T7" fmla="*/ 14 h 58"/>
                <a:gd name="T8" fmla="*/ 32 w 284"/>
                <a:gd name="T9" fmla="*/ 26 h 58"/>
                <a:gd name="T10" fmla="*/ 50 w 284"/>
                <a:gd name="T11" fmla="*/ 36 h 58"/>
                <a:gd name="T12" fmla="*/ 68 w 284"/>
                <a:gd name="T13" fmla="*/ 44 h 58"/>
                <a:gd name="T14" fmla="*/ 86 w 284"/>
                <a:gd name="T15" fmla="*/ 50 h 58"/>
                <a:gd name="T16" fmla="*/ 106 w 284"/>
                <a:gd name="T17" fmla="*/ 54 h 58"/>
                <a:gd name="T18" fmla="*/ 124 w 284"/>
                <a:gd name="T19" fmla="*/ 58 h 58"/>
                <a:gd name="T20" fmla="*/ 144 w 284"/>
                <a:gd name="T21" fmla="*/ 58 h 58"/>
                <a:gd name="T22" fmla="*/ 144 w 284"/>
                <a:gd name="T23" fmla="*/ 58 h 58"/>
                <a:gd name="T24" fmla="*/ 162 w 284"/>
                <a:gd name="T25" fmla="*/ 58 h 58"/>
                <a:gd name="T26" fmla="*/ 182 w 284"/>
                <a:gd name="T27" fmla="*/ 56 h 58"/>
                <a:gd name="T28" fmla="*/ 200 w 284"/>
                <a:gd name="T29" fmla="*/ 52 h 58"/>
                <a:gd name="T30" fmla="*/ 216 w 284"/>
                <a:gd name="T31" fmla="*/ 46 h 58"/>
                <a:gd name="T32" fmla="*/ 234 w 284"/>
                <a:gd name="T33" fmla="*/ 38 h 58"/>
                <a:gd name="T34" fmla="*/ 250 w 284"/>
                <a:gd name="T35" fmla="*/ 28 h 58"/>
                <a:gd name="T36" fmla="*/ 266 w 284"/>
                <a:gd name="T37" fmla="*/ 18 h 58"/>
                <a:gd name="T38" fmla="*/ 282 w 284"/>
                <a:gd name="T39" fmla="*/ 6 h 58"/>
                <a:gd name="T40" fmla="*/ 282 w 284"/>
                <a:gd name="T41" fmla="*/ 6 h 58"/>
                <a:gd name="T42" fmla="*/ 284 w 284"/>
                <a:gd name="T43" fmla="*/ 4 h 58"/>
                <a:gd name="T44" fmla="*/ 284 w 284"/>
                <a:gd name="T45" fmla="*/ 4 h 58"/>
                <a:gd name="T46" fmla="*/ 284 w 284"/>
                <a:gd name="T47" fmla="*/ 4 h 58"/>
                <a:gd name="T48" fmla="*/ 268 w 284"/>
                <a:gd name="T49" fmla="*/ 16 h 58"/>
                <a:gd name="T50" fmla="*/ 252 w 284"/>
                <a:gd name="T51" fmla="*/ 28 h 58"/>
                <a:gd name="T52" fmla="*/ 236 w 284"/>
                <a:gd name="T53" fmla="*/ 36 h 58"/>
                <a:gd name="T54" fmla="*/ 218 w 284"/>
                <a:gd name="T55" fmla="*/ 44 h 58"/>
                <a:gd name="T56" fmla="*/ 200 w 284"/>
                <a:gd name="T57" fmla="*/ 50 h 58"/>
                <a:gd name="T58" fmla="*/ 182 w 284"/>
                <a:gd name="T59" fmla="*/ 56 h 58"/>
                <a:gd name="T60" fmla="*/ 162 w 284"/>
                <a:gd name="T61" fmla="*/ 58 h 58"/>
                <a:gd name="T62" fmla="*/ 144 w 284"/>
                <a:gd name="T63" fmla="*/ 58 h 58"/>
                <a:gd name="T64" fmla="*/ 144 w 284"/>
                <a:gd name="T65" fmla="*/ 58 h 58"/>
                <a:gd name="T66" fmla="*/ 144 w 284"/>
                <a:gd name="T67" fmla="*/ 58 h 58"/>
                <a:gd name="T68" fmla="*/ 144 w 284"/>
                <a:gd name="T69" fmla="*/ 58 h 58"/>
                <a:gd name="T70" fmla="*/ 144 w 284"/>
                <a:gd name="T71" fmla="*/ 58 h 58"/>
                <a:gd name="T72" fmla="*/ 144 w 284"/>
                <a:gd name="T73" fmla="*/ 58 h 58"/>
                <a:gd name="T74" fmla="*/ 144 w 284"/>
                <a:gd name="T75" fmla="*/ 58 h 58"/>
                <a:gd name="T76" fmla="*/ 144 w 284"/>
                <a:gd name="T77" fmla="*/ 58 h 58"/>
                <a:gd name="T78" fmla="*/ 124 w 284"/>
                <a:gd name="T79" fmla="*/ 58 h 58"/>
                <a:gd name="T80" fmla="*/ 106 w 284"/>
                <a:gd name="T81" fmla="*/ 54 h 58"/>
                <a:gd name="T82" fmla="*/ 86 w 284"/>
                <a:gd name="T83" fmla="*/ 50 h 58"/>
                <a:gd name="T84" fmla="*/ 68 w 284"/>
                <a:gd name="T85" fmla="*/ 44 h 58"/>
                <a:gd name="T86" fmla="*/ 50 w 284"/>
                <a:gd name="T87" fmla="*/ 36 h 58"/>
                <a:gd name="T88" fmla="*/ 32 w 284"/>
                <a:gd name="T89" fmla="*/ 26 h 58"/>
                <a:gd name="T90" fmla="*/ 16 w 284"/>
                <a:gd name="T91" fmla="*/ 14 h 58"/>
                <a:gd name="T92" fmla="*/ 0 w 284"/>
                <a:gd name="T93" fmla="*/ 0 h 58"/>
                <a:gd name="T94" fmla="*/ 0 w 284"/>
                <a:gd name="T95" fmla="*/ 0 h 58"/>
                <a:gd name="T96" fmla="*/ 0 w 284"/>
                <a:gd name="T97" fmla="*/ 0 h 58"/>
                <a:gd name="T98" fmla="*/ 0 w 284"/>
                <a:gd name="T9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4" h="5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6" y="14"/>
                  </a:lnTo>
                  <a:lnTo>
                    <a:pt x="32" y="26"/>
                  </a:lnTo>
                  <a:lnTo>
                    <a:pt x="50" y="36"/>
                  </a:lnTo>
                  <a:lnTo>
                    <a:pt x="68" y="44"/>
                  </a:lnTo>
                  <a:lnTo>
                    <a:pt x="86" y="50"/>
                  </a:lnTo>
                  <a:lnTo>
                    <a:pt x="106" y="54"/>
                  </a:lnTo>
                  <a:lnTo>
                    <a:pt x="12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62" y="58"/>
                  </a:lnTo>
                  <a:lnTo>
                    <a:pt x="182" y="56"/>
                  </a:lnTo>
                  <a:lnTo>
                    <a:pt x="200" y="52"/>
                  </a:lnTo>
                  <a:lnTo>
                    <a:pt x="216" y="46"/>
                  </a:lnTo>
                  <a:lnTo>
                    <a:pt x="234" y="38"/>
                  </a:lnTo>
                  <a:lnTo>
                    <a:pt x="250" y="28"/>
                  </a:lnTo>
                  <a:lnTo>
                    <a:pt x="266" y="18"/>
                  </a:lnTo>
                  <a:lnTo>
                    <a:pt x="282" y="6"/>
                  </a:lnTo>
                  <a:lnTo>
                    <a:pt x="282" y="6"/>
                  </a:lnTo>
                  <a:lnTo>
                    <a:pt x="284" y="4"/>
                  </a:lnTo>
                  <a:lnTo>
                    <a:pt x="284" y="4"/>
                  </a:lnTo>
                  <a:lnTo>
                    <a:pt x="284" y="4"/>
                  </a:lnTo>
                  <a:lnTo>
                    <a:pt x="268" y="16"/>
                  </a:lnTo>
                  <a:lnTo>
                    <a:pt x="252" y="28"/>
                  </a:lnTo>
                  <a:lnTo>
                    <a:pt x="236" y="36"/>
                  </a:lnTo>
                  <a:lnTo>
                    <a:pt x="218" y="44"/>
                  </a:lnTo>
                  <a:lnTo>
                    <a:pt x="200" y="50"/>
                  </a:lnTo>
                  <a:lnTo>
                    <a:pt x="182" y="56"/>
                  </a:lnTo>
                  <a:lnTo>
                    <a:pt x="162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24" y="58"/>
                  </a:lnTo>
                  <a:lnTo>
                    <a:pt x="106" y="54"/>
                  </a:lnTo>
                  <a:lnTo>
                    <a:pt x="86" y="50"/>
                  </a:lnTo>
                  <a:lnTo>
                    <a:pt x="68" y="44"/>
                  </a:lnTo>
                  <a:lnTo>
                    <a:pt x="50" y="36"/>
                  </a:lnTo>
                  <a:lnTo>
                    <a:pt x="32" y="26"/>
                  </a:lnTo>
                  <a:lnTo>
                    <a:pt x="16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84"/>
            <p:cNvSpPr>
              <a:spLocks noEditPoints="1"/>
            </p:cNvSpPr>
            <p:nvPr/>
          </p:nvSpPr>
          <p:spPr bwMode="auto">
            <a:xfrm>
              <a:off x="9246310" y="2791873"/>
              <a:ext cx="44742" cy="29021"/>
            </a:xfrm>
            <a:custGeom>
              <a:avLst/>
              <a:gdLst>
                <a:gd name="T0" fmla="*/ 74 w 74"/>
                <a:gd name="T1" fmla="*/ 48 h 48"/>
                <a:gd name="T2" fmla="*/ 74 w 74"/>
                <a:gd name="T3" fmla="*/ 48 h 48"/>
                <a:gd name="T4" fmla="*/ 74 w 74"/>
                <a:gd name="T5" fmla="*/ 48 h 48"/>
                <a:gd name="T6" fmla="*/ 74 w 74"/>
                <a:gd name="T7" fmla="*/ 48 h 48"/>
                <a:gd name="T8" fmla="*/ 74 w 74"/>
                <a:gd name="T9" fmla="*/ 48 h 48"/>
                <a:gd name="T10" fmla="*/ 0 w 74"/>
                <a:gd name="T11" fmla="*/ 0 h 48"/>
                <a:gd name="T12" fmla="*/ 0 w 74"/>
                <a:gd name="T13" fmla="*/ 0 h 48"/>
                <a:gd name="T14" fmla="*/ 30 w 74"/>
                <a:gd name="T15" fmla="*/ 22 h 48"/>
                <a:gd name="T16" fmla="*/ 52 w 74"/>
                <a:gd name="T17" fmla="*/ 36 h 48"/>
                <a:gd name="T18" fmla="*/ 66 w 74"/>
                <a:gd name="T19" fmla="*/ 44 h 48"/>
                <a:gd name="T20" fmla="*/ 72 w 74"/>
                <a:gd name="T21" fmla="*/ 48 h 48"/>
                <a:gd name="T22" fmla="*/ 72 w 74"/>
                <a:gd name="T23" fmla="*/ 48 h 48"/>
                <a:gd name="T24" fmla="*/ 66 w 74"/>
                <a:gd name="T25" fmla="*/ 44 h 48"/>
                <a:gd name="T26" fmla="*/ 52 w 74"/>
                <a:gd name="T27" fmla="*/ 36 h 48"/>
                <a:gd name="T28" fmla="*/ 30 w 74"/>
                <a:gd name="T29" fmla="*/ 22 h 48"/>
                <a:gd name="T30" fmla="*/ 0 w 74"/>
                <a:gd name="T3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" h="48">
                  <a:moveTo>
                    <a:pt x="74" y="48"/>
                  </a:moveTo>
                  <a:lnTo>
                    <a:pt x="74" y="4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48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30" y="22"/>
                  </a:lnTo>
                  <a:lnTo>
                    <a:pt x="52" y="36"/>
                  </a:lnTo>
                  <a:lnTo>
                    <a:pt x="66" y="44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66" y="44"/>
                  </a:lnTo>
                  <a:lnTo>
                    <a:pt x="52" y="36"/>
                  </a:lnTo>
                  <a:lnTo>
                    <a:pt x="3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8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185"/>
            <p:cNvSpPr>
              <a:spLocks noChangeArrowheads="1"/>
            </p:cNvSpPr>
            <p:nvPr/>
          </p:nvSpPr>
          <p:spPr bwMode="auto">
            <a:xfrm>
              <a:off x="9291052" y="282089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86"/>
            <p:cNvSpPr>
              <a:spLocks/>
            </p:cNvSpPr>
            <p:nvPr/>
          </p:nvSpPr>
          <p:spPr bwMode="auto">
            <a:xfrm>
              <a:off x="9246310" y="2791873"/>
              <a:ext cx="43533" cy="29021"/>
            </a:xfrm>
            <a:custGeom>
              <a:avLst/>
              <a:gdLst>
                <a:gd name="T0" fmla="*/ 0 w 72"/>
                <a:gd name="T1" fmla="*/ 0 h 48"/>
                <a:gd name="T2" fmla="*/ 0 w 72"/>
                <a:gd name="T3" fmla="*/ 0 h 48"/>
                <a:gd name="T4" fmla="*/ 30 w 72"/>
                <a:gd name="T5" fmla="*/ 22 h 48"/>
                <a:gd name="T6" fmla="*/ 52 w 72"/>
                <a:gd name="T7" fmla="*/ 36 h 48"/>
                <a:gd name="T8" fmla="*/ 66 w 72"/>
                <a:gd name="T9" fmla="*/ 44 h 48"/>
                <a:gd name="T10" fmla="*/ 72 w 72"/>
                <a:gd name="T11" fmla="*/ 48 h 48"/>
                <a:gd name="T12" fmla="*/ 72 w 72"/>
                <a:gd name="T13" fmla="*/ 48 h 48"/>
                <a:gd name="T14" fmla="*/ 66 w 72"/>
                <a:gd name="T15" fmla="*/ 44 h 48"/>
                <a:gd name="T16" fmla="*/ 52 w 72"/>
                <a:gd name="T17" fmla="*/ 36 h 48"/>
                <a:gd name="T18" fmla="*/ 30 w 72"/>
                <a:gd name="T19" fmla="*/ 22 h 48"/>
                <a:gd name="T20" fmla="*/ 0 w 72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48">
                  <a:moveTo>
                    <a:pt x="0" y="0"/>
                  </a:moveTo>
                  <a:lnTo>
                    <a:pt x="0" y="0"/>
                  </a:lnTo>
                  <a:lnTo>
                    <a:pt x="30" y="22"/>
                  </a:lnTo>
                  <a:lnTo>
                    <a:pt x="52" y="36"/>
                  </a:lnTo>
                  <a:lnTo>
                    <a:pt x="66" y="44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66" y="44"/>
                  </a:lnTo>
                  <a:lnTo>
                    <a:pt x="52" y="36"/>
                  </a:lnTo>
                  <a:lnTo>
                    <a:pt x="30" y="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87"/>
            <p:cNvSpPr>
              <a:spLocks/>
            </p:cNvSpPr>
            <p:nvPr/>
          </p:nvSpPr>
          <p:spPr bwMode="auto">
            <a:xfrm>
              <a:off x="9181010" y="2610490"/>
              <a:ext cx="145111" cy="210403"/>
            </a:xfrm>
            <a:custGeom>
              <a:avLst/>
              <a:gdLst>
                <a:gd name="T0" fmla="*/ 200 w 240"/>
                <a:gd name="T1" fmla="*/ 0 h 348"/>
                <a:gd name="T2" fmla="*/ 0 w 240"/>
                <a:gd name="T3" fmla="*/ 200 h 348"/>
                <a:gd name="T4" fmla="*/ 108 w 240"/>
                <a:gd name="T5" fmla="*/ 300 h 348"/>
                <a:gd name="T6" fmla="*/ 138 w 240"/>
                <a:gd name="T7" fmla="*/ 322 h 348"/>
                <a:gd name="T8" fmla="*/ 174 w 240"/>
                <a:gd name="T9" fmla="*/ 344 h 348"/>
                <a:gd name="T10" fmla="*/ 180 w 240"/>
                <a:gd name="T11" fmla="*/ 348 h 348"/>
                <a:gd name="T12" fmla="*/ 182 w 240"/>
                <a:gd name="T13" fmla="*/ 348 h 348"/>
                <a:gd name="T14" fmla="*/ 182 w 240"/>
                <a:gd name="T15" fmla="*/ 348 h 348"/>
                <a:gd name="T16" fmla="*/ 182 w 240"/>
                <a:gd name="T17" fmla="*/ 348 h 348"/>
                <a:gd name="T18" fmla="*/ 188 w 240"/>
                <a:gd name="T19" fmla="*/ 334 h 348"/>
                <a:gd name="T20" fmla="*/ 198 w 240"/>
                <a:gd name="T21" fmla="*/ 308 h 348"/>
                <a:gd name="T22" fmla="*/ 206 w 240"/>
                <a:gd name="T23" fmla="*/ 290 h 348"/>
                <a:gd name="T24" fmla="*/ 210 w 240"/>
                <a:gd name="T25" fmla="*/ 276 h 348"/>
                <a:gd name="T26" fmla="*/ 216 w 240"/>
                <a:gd name="T27" fmla="*/ 260 h 348"/>
                <a:gd name="T28" fmla="*/ 220 w 240"/>
                <a:gd name="T29" fmla="*/ 246 h 348"/>
                <a:gd name="T30" fmla="*/ 224 w 240"/>
                <a:gd name="T31" fmla="*/ 230 h 348"/>
                <a:gd name="T32" fmla="*/ 228 w 240"/>
                <a:gd name="T33" fmla="*/ 218 h 348"/>
                <a:gd name="T34" fmla="*/ 230 w 240"/>
                <a:gd name="T35" fmla="*/ 202 h 348"/>
                <a:gd name="T36" fmla="*/ 234 w 240"/>
                <a:gd name="T37" fmla="*/ 190 h 348"/>
                <a:gd name="T38" fmla="*/ 236 w 240"/>
                <a:gd name="T39" fmla="*/ 176 h 348"/>
                <a:gd name="T40" fmla="*/ 238 w 240"/>
                <a:gd name="T41" fmla="*/ 164 h 348"/>
                <a:gd name="T42" fmla="*/ 240 w 240"/>
                <a:gd name="T43" fmla="*/ 148 h 348"/>
                <a:gd name="T44" fmla="*/ 240 w 240"/>
                <a:gd name="T45" fmla="*/ 140 h 348"/>
                <a:gd name="T46" fmla="*/ 240 w 240"/>
                <a:gd name="T47" fmla="*/ 116 h 348"/>
                <a:gd name="T48" fmla="*/ 240 w 240"/>
                <a:gd name="T49" fmla="*/ 110 h 348"/>
                <a:gd name="T50" fmla="*/ 240 w 240"/>
                <a:gd name="T51" fmla="*/ 94 h 348"/>
                <a:gd name="T52" fmla="*/ 238 w 240"/>
                <a:gd name="T53" fmla="*/ 86 h 348"/>
                <a:gd name="T54" fmla="*/ 236 w 240"/>
                <a:gd name="T55" fmla="*/ 74 h 348"/>
                <a:gd name="T56" fmla="*/ 234 w 240"/>
                <a:gd name="T57" fmla="*/ 66 h 348"/>
                <a:gd name="T58" fmla="*/ 232 w 240"/>
                <a:gd name="T59" fmla="*/ 54 h 348"/>
                <a:gd name="T60" fmla="*/ 228 w 240"/>
                <a:gd name="T61" fmla="*/ 46 h 348"/>
                <a:gd name="T62" fmla="*/ 224 w 240"/>
                <a:gd name="T63" fmla="*/ 36 h 348"/>
                <a:gd name="T64" fmla="*/ 222 w 240"/>
                <a:gd name="T65" fmla="*/ 30 h 348"/>
                <a:gd name="T66" fmla="*/ 214 w 240"/>
                <a:gd name="T67" fmla="*/ 18 h 348"/>
                <a:gd name="T68" fmla="*/ 212 w 240"/>
                <a:gd name="T69" fmla="*/ 1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0" h="348">
                  <a:moveTo>
                    <a:pt x="200" y="0"/>
                  </a:moveTo>
                  <a:lnTo>
                    <a:pt x="200" y="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60" y="258"/>
                  </a:lnTo>
                  <a:lnTo>
                    <a:pt x="108" y="300"/>
                  </a:lnTo>
                  <a:lnTo>
                    <a:pt x="108" y="300"/>
                  </a:lnTo>
                  <a:lnTo>
                    <a:pt x="138" y="322"/>
                  </a:lnTo>
                  <a:lnTo>
                    <a:pt x="160" y="336"/>
                  </a:lnTo>
                  <a:lnTo>
                    <a:pt x="174" y="344"/>
                  </a:lnTo>
                  <a:lnTo>
                    <a:pt x="180" y="348"/>
                  </a:lnTo>
                  <a:lnTo>
                    <a:pt x="180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8" y="334"/>
                  </a:lnTo>
                  <a:lnTo>
                    <a:pt x="188" y="334"/>
                  </a:lnTo>
                  <a:lnTo>
                    <a:pt x="198" y="308"/>
                  </a:lnTo>
                  <a:lnTo>
                    <a:pt x="198" y="308"/>
                  </a:lnTo>
                  <a:lnTo>
                    <a:pt x="206" y="290"/>
                  </a:lnTo>
                  <a:lnTo>
                    <a:pt x="206" y="290"/>
                  </a:lnTo>
                  <a:lnTo>
                    <a:pt x="210" y="276"/>
                  </a:lnTo>
                  <a:lnTo>
                    <a:pt x="210" y="276"/>
                  </a:lnTo>
                  <a:lnTo>
                    <a:pt x="216" y="260"/>
                  </a:lnTo>
                  <a:lnTo>
                    <a:pt x="216" y="260"/>
                  </a:lnTo>
                  <a:lnTo>
                    <a:pt x="220" y="246"/>
                  </a:lnTo>
                  <a:lnTo>
                    <a:pt x="220" y="246"/>
                  </a:lnTo>
                  <a:lnTo>
                    <a:pt x="224" y="230"/>
                  </a:lnTo>
                  <a:lnTo>
                    <a:pt x="224" y="230"/>
                  </a:lnTo>
                  <a:lnTo>
                    <a:pt x="228" y="218"/>
                  </a:lnTo>
                  <a:lnTo>
                    <a:pt x="228" y="218"/>
                  </a:lnTo>
                  <a:lnTo>
                    <a:pt x="230" y="202"/>
                  </a:lnTo>
                  <a:lnTo>
                    <a:pt x="230" y="202"/>
                  </a:lnTo>
                  <a:lnTo>
                    <a:pt x="234" y="190"/>
                  </a:lnTo>
                  <a:lnTo>
                    <a:pt x="234" y="190"/>
                  </a:lnTo>
                  <a:lnTo>
                    <a:pt x="236" y="176"/>
                  </a:lnTo>
                  <a:lnTo>
                    <a:pt x="236" y="176"/>
                  </a:lnTo>
                  <a:lnTo>
                    <a:pt x="238" y="164"/>
                  </a:lnTo>
                  <a:lnTo>
                    <a:pt x="238" y="164"/>
                  </a:lnTo>
                  <a:lnTo>
                    <a:pt x="240" y="148"/>
                  </a:lnTo>
                  <a:lnTo>
                    <a:pt x="240" y="148"/>
                  </a:lnTo>
                  <a:lnTo>
                    <a:pt x="240" y="140"/>
                  </a:lnTo>
                  <a:lnTo>
                    <a:pt x="240" y="140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0"/>
                  </a:lnTo>
                  <a:lnTo>
                    <a:pt x="240" y="110"/>
                  </a:lnTo>
                  <a:lnTo>
                    <a:pt x="240" y="94"/>
                  </a:lnTo>
                  <a:lnTo>
                    <a:pt x="240" y="94"/>
                  </a:lnTo>
                  <a:lnTo>
                    <a:pt x="238" y="86"/>
                  </a:lnTo>
                  <a:lnTo>
                    <a:pt x="238" y="86"/>
                  </a:lnTo>
                  <a:lnTo>
                    <a:pt x="236" y="74"/>
                  </a:lnTo>
                  <a:lnTo>
                    <a:pt x="236" y="74"/>
                  </a:lnTo>
                  <a:lnTo>
                    <a:pt x="234" y="66"/>
                  </a:lnTo>
                  <a:lnTo>
                    <a:pt x="234" y="66"/>
                  </a:lnTo>
                  <a:lnTo>
                    <a:pt x="232" y="54"/>
                  </a:lnTo>
                  <a:lnTo>
                    <a:pt x="232" y="54"/>
                  </a:lnTo>
                  <a:lnTo>
                    <a:pt x="228" y="46"/>
                  </a:lnTo>
                  <a:lnTo>
                    <a:pt x="228" y="46"/>
                  </a:lnTo>
                  <a:lnTo>
                    <a:pt x="224" y="36"/>
                  </a:lnTo>
                  <a:lnTo>
                    <a:pt x="224" y="36"/>
                  </a:lnTo>
                  <a:lnTo>
                    <a:pt x="222" y="30"/>
                  </a:lnTo>
                  <a:lnTo>
                    <a:pt x="222" y="30"/>
                  </a:lnTo>
                  <a:lnTo>
                    <a:pt x="214" y="18"/>
                  </a:lnTo>
                  <a:lnTo>
                    <a:pt x="214" y="1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A816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88"/>
            <p:cNvSpPr>
              <a:spLocks/>
            </p:cNvSpPr>
            <p:nvPr/>
          </p:nvSpPr>
          <p:spPr bwMode="auto">
            <a:xfrm>
              <a:off x="9181010" y="2610490"/>
              <a:ext cx="145111" cy="210403"/>
            </a:xfrm>
            <a:custGeom>
              <a:avLst/>
              <a:gdLst>
                <a:gd name="T0" fmla="*/ 200 w 240"/>
                <a:gd name="T1" fmla="*/ 0 h 348"/>
                <a:gd name="T2" fmla="*/ 0 w 240"/>
                <a:gd name="T3" fmla="*/ 200 h 348"/>
                <a:gd name="T4" fmla="*/ 108 w 240"/>
                <a:gd name="T5" fmla="*/ 300 h 348"/>
                <a:gd name="T6" fmla="*/ 138 w 240"/>
                <a:gd name="T7" fmla="*/ 322 h 348"/>
                <a:gd name="T8" fmla="*/ 174 w 240"/>
                <a:gd name="T9" fmla="*/ 344 h 348"/>
                <a:gd name="T10" fmla="*/ 180 w 240"/>
                <a:gd name="T11" fmla="*/ 348 h 348"/>
                <a:gd name="T12" fmla="*/ 182 w 240"/>
                <a:gd name="T13" fmla="*/ 348 h 348"/>
                <a:gd name="T14" fmla="*/ 182 w 240"/>
                <a:gd name="T15" fmla="*/ 348 h 348"/>
                <a:gd name="T16" fmla="*/ 182 w 240"/>
                <a:gd name="T17" fmla="*/ 348 h 348"/>
                <a:gd name="T18" fmla="*/ 188 w 240"/>
                <a:gd name="T19" fmla="*/ 334 h 348"/>
                <a:gd name="T20" fmla="*/ 198 w 240"/>
                <a:gd name="T21" fmla="*/ 308 h 348"/>
                <a:gd name="T22" fmla="*/ 206 w 240"/>
                <a:gd name="T23" fmla="*/ 290 h 348"/>
                <a:gd name="T24" fmla="*/ 210 w 240"/>
                <a:gd name="T25" fmla="*/ 276 h 348"/>
                <a:gd name="T26" fmla="*/ 216 w 240"/>
                <a:gd name="T27" fmla="*/ 260 h 348"/>
                <a:gd name="T28" fmla="*/ 220 w 240"/>
                <a:gd name="T29" fmla="*/ 246 h 348"/>
                <a:gd name="T30" fmla="*/ 224 w 240"/>
                <a:gd name="T31" fmla="*/ 230 h 348"/>
                <a:gd name="T32" fmla="*/ 228 w 240"/>
                <a:gd name="T33" fmla="*/ 218 h 348"/>
                <a:gd name="T34" fmla="*/ 230 w 240"/>
                <a:gd name="T35" fmla="*/ 202 h 348"/>
                <a:gd name="T36" fmla="*/ 234 w 240"/>
                <a:gd name="T37" fmla="*/ 190 h 348"/>
                <a:gd name="T38" fmla="*/ 236 w 240"/>
                <a:gd name="T39" fmla="*/ 176 h 348"/>
                <a:gd name="T40" fmla="*/ 238 w 240"/>
                <a:gd name="T41" fmla="*/ 164 h 348"/>
                <a:gd name="T42" fmla="*/ 240 w 240"/>
                <a:gd name="T43" fmla="*/ 148 h 348"/>
                <a:gd name="T44" fmla="*/ 240 w 240"/>
                <a:gd name="T45" fmla="*/ 140 h 348"/>
                <a:gd name="T46" fmla="*/ 240 w 240"/>
                <a:gd name="T47" fmla="*/ 116 h 348"/>
                <a:gd name="T48" fmla="*/ 240 w 240"/>
                <a:gd name="T49" fmla="*/ 110 h 348"/>
                <a:gd name="T50" fmla="*/ 240 w 240"/>
                <a:gd name="T51" fmla="*/ 94 h 348"/>
                <a:gd name="T52" fmla="*/ 238 w 240"/>
                <a:gd name="T53" fmla="*/ 86 h 348"/>
                <a:gd name="T54" fmla="*/ 236 w 240"/>
                <a:gd name="T55" fmla="*/ 74 h 348"/>
                <a:gd name="T56" fmla="*/ 234 w 240"/>
                <a:gd name="T57" fmla="*/ 66 h 348"/>
                <a:gd name="T58" fmla="*/ 232 w 240"/>
                <a:gd name="T59" fmla="*/ 54 h 348"/>
                <a:gd name="T60" fmla="*/ 228 w 240"/>
                <a:gd name="T61" fmla="*/ 46 h 348"/>
                <a:gd name="T62" fmla="*/ 224 w 240"/>
                <a:gd name="T63" fmla="*/ 36 h 348"/>
                <a:gd name="T64" fmla="*/ 222 w 240"/>
                <a:gd name="T65" fmla="*/ 30 h 348"/>
                <a:gd name="T66" fmla="*/ 214 w 240"/>
                <a:gd name="T67" fmla="*/ 18 h 348"/>
                <a:gd name="T68" fmla="*/ 212 w 240"/>
                <a:gd name="T69" fmla="*/ 1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0" h="348">
                  <a:moveTo>
                    <a:pt x="200" y="0"/>
                  </a:moveTo>
                  <a:lnTo>
                    <a:pt x="200" y="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60" y="258"/>
                  </a:lnTo>
                  <a:lnTo>
                    <a:pt x="108" y="300"/>
                  </a:lnTo>
                  <a:lnTo>
                    <a:pt x="108" y="300"/>
                  </a:lnTo>
                  <a:lnTo>
                    <a:pt x="138" y="322"/>
                  </a:lnTo>
                  <a:lnTo>
                    <a:pt x="160" y="336"/>
                  </a:lnTo>
                  <a:lnTo>
                    <a:pt x="174" y="344"/>
                  </a:lnTo>
                  <a:lnTo>
                    <a:pt x="180" y="348"/>
                  </a:lnTo>
                  <a:lnTo>
                    <a:pt x="180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188" y="334"/>
                  </a:lnTo>
                  <a:lnTo>
                    <a:pt x="188" y="334"/>
                  </a:lnTo>
                  <a:lnTo>
                    <a:pt x="198" y="308"/>
                  </a:lnTo>
                  <a:lnTo>
                    <a:pt x="198" y="308"/>
                  </a:lnTo>
                  <a:lnTo>
                    <a:pt x="206" y="290"/>
                  </a:lnTo>
                  <a:lnTo>
                    <a:pt x="206" y="290"/>
                  </a:lnTo>
                  <a:lnTo>
                    <a:pt x="210" y="276"/>
                  </a:lnTo>
                  <a:lnTo>
                    <a:pt x="210" y="276"/>
                  </a:lnTo>
                  <a:lnTo>
                    <a:pt x="216" y="260"/>
                  </a:lnTo>
                  <a:lnTo>
                    <a:pt x="216" y="260"/>
                  </a:lnTo>
                  <a:lnTo>
                    <a:pt x="220" y="246"/>
                  </a:lnTo>
                  <a:lnTo>
                    <a:pt x="220" y="246"/>
                  </a:lnTo>
                  <a:lnTo>
                    <a:pt x="224" y="230"/>
                  </a:lnTo>
                  <a:lnTo>
                    <a:pt x="224" y="230"/>
                  </a:lnTo>
                  <a:lnTo>
                    <a:pt x="228" y="218"/>
                  </a:lnTo>
                  <a:lnTo>
                    <a:pt x="228" y="218"/>
                  </a:lnTo>
                  <a:lnTo>
                    <a:pt x="230" y="202"/>
                  </a:lnTo>
                  <a:lnTo>
                    <a:pt x="230" y="202"/>
                  </a:lnTo>
                  <a:lnTo>
                    <a:pt x="234" y="190"/>
                  </a:lnTo>
                  <a:lnTo>
                    <a:pt x="234" y="190"/>
                  </a:lnTo>
                  <a:lnTo>
                    <a:pt x="236" y="176"/>
                  </a:lnTo>
                  <a:lnTo>
                    <a:pt x="236" y="176"/>
                  </a:lnTo>
                  <a:lnTo>
                    <a:pt x="238" y="164"/>
                  </a:lnTo>
                  <a:lnTo>
                    <a:pt x="238" y="164"/>
                  </a:lnTo>
                  <a:lnTo>
                    <a:pt x="240" y="148"/>
                  </a:lnTo>
                  <a:lnTo>
                    <a:pt x="240" y="148"/>
                  </a:lnTo>
                  <a:lnTo>
                    <a:pt x="240" y="140"/>
                  </a:lnTo>
                  <a:lnTo>
                    <a:pt x="240" y="140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0"/>
                  </a:lnTo>
                  <a:lnTo>
                    <a:pt x="240" y="110"/>
                  </a:lnTo>
                  <a:lnTo>
                    <a:pt x="240" y="94"/>
                  </a:lnTo>
                  <a:lnTo>
                    <a:pt x="240" y="94"/>
                  </a:lnTo>
                  <a:lnTo>
                    <a:pt x="238" y="86"/>
                  </a:lnTo>
                  <a:lnTo>
                    <a:pt x="238" y="86"/>
                  </a:lnTo>
                  <a:lnTo>
                    <a:pt x="236" y="74"/>
                  </a:lnTo>
                  <a:lnTo>
                    <a:pt x="236" y="74"/>
                  </a:lnTo>
                  <a:lnTo>
                    <a:pt x="234" y="66"/>
                  </a:lnTo>
                  <a:lnTo>
                    <a:pt x="234" y="66"/>
                  </a:lnTo>
                  <a:lnTo>
                    <a:pt x="232" y="54"/>
                  </a:lnTo>
                  <a:lnTo>
                    <a:pt x="232" y="54"/>
                  </a:lnTo>
                  <a:lnTo>
                    <a:pt x="228" y="46"/>
                  </a:lnTo>
                  <a:lnTo>
                    <a:pt x="228" y="46"/>
                  </a:lnTo>
                  <a:lnTo>
                    <a:pt x="224" y="36"/>
                  </a:lnTo>
                  <a:lnTo>
                    <a:pt x="224" y="36"/>
                  </a:lnTo>
                  <a:lnTo>
                    <a:pt x="222" y="30"/>
                  </a:lnTo>
                  <a:lnTo>
                    <a:pt x="222" y="30"/>
                  </a:lnTo>
                  <a:lnTo>
                    <a:pt x="214" y="18"/>
                  </a:lnTo>
                  <a:lnTo>
                    <a:pt x="214" y="1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89"/>
            <p:cNvSpPr>
              <a:spLocks noEditPoints="1"/>
            </p:cNvSpPr>
            <p:nvPr/>
          </p:nvSpPr>
          <p:spPr bwMode="auto">
            <a:xfrm>
              <a:off x="8624753" y="3286441"/>
              <a:ext cx="47161" cy="48369"/>
            </a:xfrm>
            <a:custGeom>
              <a:avLst/>
              <a:gdLst>
                <a:gd name="T0" fmla="*/ 0 w 78"/>
                <a:gd name="T1" fmla="*/ 80 h 80"/>
                <a:gd name="T2" fmla="*/ 0 w 78"/>
                <a:gd name="T3" fmla="*/ 80 h 80"/>
                <a:gd name="T4" fmla="*/ 0 w 78"/>
                <a:gd name="T5" fmla="*/ 80 h 80"/>
                <a:gd name="T6" fmla="*/ 0 w 78"/>
                <a:gd name="T7" fmla="*/ 80 h 80"/>
                <a:gd name="T8" fmla="*/ 0 w 78"/>
                <a:gd name="T9" fmla="*/ 80 h 80"/>
                <a:gd name="T10" fmla="*/ 0 w 78"/>
                <a:gd name="T11" fmla="*/ 80 h 80"/>
                <a:gd name="T12" fmla="*/ 0 w 78"/>
                <a:gd name="T13" fmla="*/ 80 h 80"/>
                <a:gd name="T14" fmla="*/ 0 w 78"/>
                <a:gd name="T15" fmla="*/ 80 h 80"/>
                <a:gd name="T16" fmla="*/ 0 w 78"/>
                <a:gd name="T17" fmla="*/ 80 h 80"/>
                <a:gd name="T18" fmla="*/ 0 w 78"/>
                <a:gd name="T19" fmla="*/ 80 h 80"/>
                <a:gd name="T20" fmla="*/ 2 w 78"/>
                <a:gd name="T21" fmla="*/ 78 h 80"/>
                <a:gd name="T22" fmla="*/ 2 w 78"/>
                <a:gd name="T23" fmla="*/ 78 h 80"/>
                <a:gd name="T24" fmla="*/ 0 w 78"/>
                <a:gd name="T25" fmla="*/ 78 h 80"/>
                <a:gd name="T26" fmla="*/ 0 w 78"/>
                <a:gd name="T27" fmla="*/ 78 h 80"/>
                <a:gd name="T28" fmla="*/ 2 w 78"/>
                <a:gd name="T29" fmla="*/ 78 h 80"/>
                <a:gd name="T30" fmla="*/ 76 w 78"/>
                <a:gd name="T31" fmla="*/ 0 h 80"/>
                <a:gd name="T32" fmla="*/ 76 w 78"/>
                <a:gd name="T33" fmla="*/ 0 h 80"/>
                <a:gd name="T34" fmla="*/ 2 w 78"/>
                <a:gd name="T35" fmla="*/ 78 h 80"/>
                <a:gd name="T36" fmla="*/ 2 w 78"/>
                <a:gd name="T37" fmla="*/ 78 h 80"/>
                <a:gd name="T38" fmla="*/ 76 w 78"/>
                <a:gd name="T39" fmla="*/ 0 h 80"/>
                <a:gd name="T40" fmla="*/ 78 w 78"/>
                <a:gd name="T41" fmla="*/ 0 h 80"/>
                <a:gd name="T42" fmla="*/ 78 w 78"/>
                <a:gd name="T43" fmla="*/ 0 h 80"/>
                <a:gd name="T44" fmla="*/ 76 w 78"/>
                <a:gd name="T45" fmla="*/ 0 h 80"/>
                <a:gd name="T46" fmla="*/ 76 w 78"/>
                <a:gd name="T47" fmla="*/ 0 h 80"/>
                <a:gd name="T48" fmla="*/ 78 w 78"/>
                <a:gd name="T49" fmla="*/ 0 h 80"/>
                <a:gd name="T50" fmla="*/ 78 w 78"/>
                <a:gd name="T51" fmla="*/ 0 h 80"/>
                <a:gd name="T52" fmla="*/ 78 w 78"/>
                <a:gd name="T53" fmla="*/ 0 h 80"/>
                <a:gd name="T54" fmla="*/ 78 w 78"/>
                <a:gd name="T55" fmla="*/ 0 h 80"/>
                <a:gd name="T56" fmla="*/ 78 w 78"/>
                <a:gd name="T57" fmla="*/ 0 h 80"/>
                <a:gd name="T58" fmla="*/ 78 w 78"/>
                <a:gd name="T5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" h="80">
                  <a:moveTo>
                    <a:pt x="0" y="80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close/>
                  <a:moveTo>
                    <a:pt x="0" y="80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close/>
                  <a:moveTo>
                    <a:pt x="2" y="78"/>
                  </a:moveTo>
                  <a:lnTo>
                    <a:pt x="2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78"/>
                  </a:lnTo>
                  <a:close/>
                  <a:moveTo>
                    <a:pt x="76" y="0"/>
                  </a:moveTo>
                  <a:lnTo>
                    <a:pt x="76" y="0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76" y="0"/>
                  </a:lnTo>
                  <a:close/>
                  <a:moveTo>
                    <a:pt x="78" y="0"/>
                  </a:moveTo>
                  <a:lnTo>
                    <a:pt x="78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8" y="0"/>
                  </a:lnTo>
                  <a:close/>
                  <a:moveTo>
                    <a:pt x="78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38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190"/>
            <p:cNvSpPr>
              <a:spLocks noChangeArrowheads="1"/>
            </p:cNvSpPr>
            <p:nvPr/>
          </p:nvSpPr>
          <p:spPr bwMode="auto">
            <a:xfrm>
              <a:off x="8624753" y="3334810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191"/>
            <p:cNvSpPr>
              <a:spLocks noChangeArrowheads="1"/>
            </p:cNvSpPr>
            <p:nvPr/>
          </p:nvSpPr>
          <p:spPr bwMode="auto">
            <a:xfrm>
              <a:off x="8624753" y="3334810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192"/>
            <p:cNvSpPr>
              <a:spLocks noChangeArrowheads="1"/>
            </p:cNvSpPr>
            <p:nvPr/>
          </p:nvSpPr>
          <p:spPr bwMode="auto">
            <a:xfrm>
              <a:off x="8624753" y="3333600"/>
              <a:ext cx="1209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93"/>
            <p:cNvSpPr>
              <a:spLocks/>
            </p:cNvSpPr>
            <p:nvPr/>
          </p:nvSpPr>
          <p:spPr bwMode="auto">
            <a:xfrm>
              <a:off x="8625962" y="3286441"/>
              <a:ext cx="44742" cy="47159"/>
            </a:xfrm>
            <a:custGeom>
              <a:avLst/>
              <a:gdLst>
                <a:gd name="T0" fmla="*/ 74 w 74"/>
                <a:gd name="T1" fmla="*/ 0 h 78"/>
                <a:gd name="T2" fmla="*/ 74 w 74"/>
                <a:gd name="T3" fmla="*/ 0 h 78"/>
                <a:gd name="T4" fmla="*/ 0 w 74"/>
                <a:gd name="T5" fmla="*/ 78 h 78"/>
                <a:gd name="T6" fmla="*/ 0 w 74"/>
                <a:gd name="T7" fmla="*/ 78 h 78"/>
                <a:gd name="T8" fmla="*/ 74 w 74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8">
                  <a:moveTo>
                    <a:pt x="74" y="0"/>
                  </a:moveTo>
                  <a:lnTo>
                    <a:pt x="74" y="0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194"/>
            <p:cNvSpPr>
              <a:spLocks noChangeArrowheads="1"/>
            </p:cNvSpPr>
            <p:nvPr/>
          </p:nvSpPr>
          <p:spPr bwMode="auto">
            <a:xfrm>
              <a:off x="8670705" y="3286441"/>
              <a:ext cx="1209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195"/>
            <p:cNvSpPr>
              <a:spLocks noChangeArrowheads="1"/>
            </p:cNvSpPr>
            <p:nvPr/>
          </p:nvSpPr>
          <p:spPr bwMode="auto">
            <a:xfrm>
              <a:off x="8671914" y="3286441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97"/>
            <p:cNvSpPr>
              <a:spLocks/>
            </p:cNvSpPr>
            <p:nvPr/>
          </p:nvSpPr>
          <p:spPr bwMode="auto">
            <a:xfrm>
              <a:off x="8521967" y="3489589"/>
              <a:ext cx="12093" cy="12092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  <a:gd name="T8" fmla="*/ 20 w 20"/>
                <a:gd name="T9" fmla="*/ 20 h 20"/>
                <a:gd name="T10" fmla="*/ 0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98"/>
            <p:cNvSpPr>
              <a:spLocks/>
            </p:cNvSpPr>
            <p:nvPr/>
          </p:nvSpPr>
          <p:spPr bwMode="auto">
            <a:xfrm>
              <a:off x="8521967" y="3489589"/>
              <a:ext cx="12093" cy="12092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  <a:gd name="T8" fmla="*/ 20 w 20"/>
                <a:gd name="T9" fmla="*/ 20 h 20"/>
                <a:gd name="T10" fmla="*/ 0 w 2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99"/>
            <p:cNvSpPr>
              <a:spLocks/>
            </p:cNvSpPr>
            <p:nvPr/>
          </p:nvSpPr>
          <p:spPr bwMode="auto">
            <a:xfrm>
              <a:off x="8511083" y="3479915"/>
              <a:ext cx="10883" cy="9674"/>
            </a:xfrm>
            <a:custGeom>
              <a:avLst/>
              <a:gdLst>
                <a:gd name="T0" fmla="*/ 0 w 18"/>
                <a:gd name="T1" fmla="*/ 0 h 16"/>
                <a:gd name="T2" fmla="*/ 0 w 18"/>
                <a:gd name="T3" fmla="*/ 0 h 16"/>
                <a:gd name="T4" fmla="*/ 0 w 18"/>
                <a:gd name="T5" fmla="*/ 0 h 16"/>
                <a:gd name="T6" fmla="*/ 18 w 18"/>
                <a:gd name="T7" fmla="*/ 16 h 16"/>
                <a:gd name="T8" fmla="*/ 18 w 18"/>
                <a:gd name="T9" fmla="*/ 16 h 16"/>
                <a:gd name="T10" fmla="*/ 18 w 18"/>
                <a:gd name="T11" fmla="*/ 16 h 16"/>
                <a:gd name="T12" fmla="*/ 0 w 1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8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200"/>
            <p:cNvSpPr>
              <a:spLocks/>
            </p:cNvSpPr>
            <p:nvPr/>
          </p:nvSpPr>
          <p:spPr bwMode="auto">
            <a:xfrm>
              <a:off x="8511083" y="3479915"/>
              <a:ext cx="10883" cy="9674"/>
            </a:xfrm>
            <a:custGeom>
              <a:avLst/>
              <a:gdLst>
                <a:gd name="T0" fmla="*/ 0 w 18"/>
                <a:gd name="T1" fmla="*/ 0 h 16"/>
                <a:gd name="T2" fmla="*/ 0 w 18"/>
                <a:gd name="T3" fmla="*/ 0 h 16"/>
                <a:gd name="T4" fmla="*/ 0 w 18"/>
                <a:gd name="T5" fmla="*/ 0 h 16"/>
                <a:gd name="T6" fmla="*/ 18 w 18"/>
                <a:gd name="T7" fmla="*/ 16 h 16"/>
                <a:gd name="T8" fmla="*/ 18 w 18"/>
                <a:gd name="T9" fmla="*/ 16 h 16"/>
                <a:gd name="T10" fmla="*/ 18 w 18"/>
                <a:gd name="T11" fmla="*/ 16 h 16"/>
                <a:gd name="T12" fmla="*/ 0 w 1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01"/>
            <p:cNvSpPr>
              <a:spLocks/>
            </p:cNvSpPr>
            <p:nvPr/>
          </p:nvSpPr>
          <p:spPr bwMode="auto">
            <a:xfrm>
              <a:off x="8489317" y="3458150"/>
              <a:ext cx="21767" cy="21766"/>
            </a:xfrm>
            <a:custGeom>
              <a:avLst/>
              <a:gdLst>
                <a:gd name="T0" fmla="*/ 0 w 36"/>
                <a:gd name="T1" fmla="*/ 0 h 36"/>
                <a:gd name="T2" fmla="*/ 0 w 36"/>
                <a:gd name="T3" fmla="*/ 0 h 36"/>
                <a:gd name="T4" fmla="*/ 36 w 36"/>
                <a:gd name="T5" fmla="*/ 36 h 36"/>
                <a:gd name="T6" fmla="*/ 36 w 36"/>
                <a:gd name="T7" fmla="*/ 36 h 36"/>
                <a:gd name="T8" fmla="*/ 36 w 36"/>
                <a:gd name="T9" fmla="*/ 36 h 36"/>
                <a:gd name="T10" fmla="*/ 0 w 3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6">
                  <a:moveTo>
                    <a:pt x="0" y="0"/>
                  </a:moveTo>
                  <a:lnTo>
                    <a:pt x="0" y="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8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202"/>
            <p:cNvSpPr>
              <a:spLocks/>
            </p:cNvSpPr>
            <p:nvPr/>
          </p:nvSpPr>
          <p:spPr bwMode="auto">
            <a:xfrm>
              <a:off x="8489317" y="3458150"/>
              <a:ext cx="21767" cy="21766"/>
            </a:xfrm>
            <a:custGeom>
              <a:avLst/>
              <a:gdLst>
                <a:gd name="T0" fmla="*/ 0 w 36"/>
                <a:gd name="T1" fmla="*/ 0 h 36"/>
                <a:gd name="T2" fmla="*/ 0 w 36"/>
                <a:gd name="T3" fmla="*/ 0 h 36"/>
                <a:gd name="T4" fmla="*/ 36 w 36"/>
                <a:gd name="T5" fmla="*/ 36 h 36"/>
                <a:gd name="T6" fmla="*/ 36 w 36"/>
                <a:gd name="T7" fmla="*/ 36 h 36"/>
                <a:gd name="T8" fmla="*/ 36 w 36"/>
                <a:gd name="T9" fmla="*/ 36 h 36"/>
                <a:gd name="T10" fmla="*/ 0 w 3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6">
                  <a:moveTo>
                    <a:pt x="0" y="0"/>
                  </a:moveTo>
                  <a:lnTo>
                    <a:pt x="0" y="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203"/>
            <p:cNvSpPr>
              <a:spLocks/>
            </p:cNvSpPr>
            <p:nvPr/>
          </p:nvSpPr>
          <p:spPr bwMode="auto">
            <a:xfrm>
              <a:off x="8489317" y="3435174"/>
              <a:ext cx="110042" cy="107620"/>
            </a:xfrm>
            <a:custGeom>
              <a:avLst/>
              <a:gdLst>
                <a:gd name="T0" fmla="*/ 46 w 182"/>
                <a:gd name="T1" fmla="*/ 0 h 178"/>
                <a:gd name="T2" fmla="*/ 46 w 182"/>
                <a:gd name="T3" fmla="*/ 0 h 178"/>
                <a:gd name="T4" fmla="*/ 0 w 182"/>
                <a:gd name="T5" fmla="*/ 38 h 178"/>
                <a:gd name="T6" fmla="*/ 36 w 182"/>
                <a:gd name="T7" fmla="*/ 74 h 178"/>
                <a:gd name="T8" fmla="*/ 54 w 182"/>
                <a:gd name="T9" fmla="*/ 90 h 178"/>
                <a:gd name="T10" fmla="*/ 74 w 182"/>
                <a:gd name="T11" fmla="*/ 110 h 178"/>
                <a:gd name="T12" fmla="*/ 142 w 182"/>
                <a:gd name="T13" fmla="*/ 178 h 178"/>
                <a:gd name="T14" fmla="*/ 182 w 182"/>
                <a:gd name="T15" fmla="*/ 138 h 178"/>
                <a:gd name="T16" fmla="*/ 166 w 182"/>
                <a:gd name="T17" fmla="*/ 122 h 178"/>
                <a:gd name="T18" fmla="*/ 46 w 182"/>
                <a:gd name="T1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78">
                  <a:moveTo>
                    <a:pt x="46" y="0"/>
                  </a:moveTo>
                  <a:lnTo>
                    <a:pt x="46" y="0"/>
                  </a:lnTo>
                  <a:lnTo>
                    <a:pt x="0" y="38"/>
                  </a:lnTo>
                  <a:lnTo>
                    <a:pt x="36" y="74"/>
                  </a:lnTo>
                  <a:lnTo>
                    <a:pt x="54" y="90"/>
                  </a:lnTo>
                  <a:lnTo>
                    <a:pt x="74" y="110"/>
                  </a:lnTo>
                  <a:lnTo>
                    <a:pt x="142" y="178"/>
                  </a:lnTo>
                  <a:lnTo>
                    <a:pt x="182" y="138"/>
                  </a:lnTo>
                  <a:lnTo>
                    <a:pt x="166" y="1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816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04"/>
            <p:cNvSpPr>
              <a:spLocks/>
            </p:cNvSpPr>
            <p:nvPr/>
          </p:nvSpPr>
          <p:spPr bwMode="auto">
            <a:xfrm>
              <a:off x="8489317" y="3435174"/>
              <a:ext cx="110042" cy="107620"/>
            </a:xfrm>
            <a:custGeom>
              <a:avLst/>
              <a:gdLst>
                <a:gd name="T0" fmla="*/ 46 w 182"/>
                <a:gd name="T1" fmla="*/ 0 h 178"/>
                <a:gd name="T2" fmla="*/ 46 w 182"/>
                <a:gd name="T3" fmla="*/ 0 h 178"/>
                <a:gd name="T4" fmla="*/ 0 w 182"/>
                <a:gd name="T5" fmla="*/ 38 h 178"/>
                <a:gd name="T6" fmla="*/ 36 w 182"/>
                <a:gd name="T7" fmla="*/ 74 h 178"/>
                <a:gd name="T8" fmla="*/ 54 w 182"/>
                <a:gd name="T9" fmla="*/ 90 h 178"/>
                <a:gd name="T10" fmla="*/ 74 w 182"/>
                <a:gd name="T11" fmla="*/ 110 h 178"/>
                <a:gd name="T12" fmla="*/ 142 w 182"/>
                <a:gd name="T13" fmla="*/ 178 h 178"/>
                <a:gd name="T14" fmla="*/ 182 w 182"/>
                <a:gd name="T15" fmla="*/ 138 h 178"/>
                <a:gd name="T16" fmla="*/ 166 w 182"/>
                <a:gd name="T17" fmla="*/ 122 h 178"/>
                <a:gd name="T18" fmla="*/ 46 w 182"/>
                <a:gd name="T1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78">
                  <a:moveTo>
                    <a:pt x="46" y="0"/>
                  </a:moveTo>
                  <a:lnTo>
                    <a:pt x="46" y="0"/>
                  </a:lnTo>
                  <a:lnTo>
                    <a:pt x="0" y="38"/>
                  </a:lnTo>
                  <a:lnTo>
                    <a:pt x="36" y="74"/>
                  </a:lnTo>
                  <a:lnTo>
                    <a:pt x="54" y="90"/>
                  </a:lnTo>
                  <a:lnTo>
                    <a:pt x="74" y="110"/>
                  </a:lnTo>
                  <a:lnTo>
                    <a:pt x="142" y="178"/>
                  </a:lnTo>
                  <a:lnTo>
                    <a:pt x="182" y="138"/>
                  </a:lnTo>
                  <a:lnTo>
                    <a:pt x="166" y="122"/>
                  </a:lnTo>
                  <a:lnTo>
                    <a:pt x="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206"/>
            <p:cNvSpPr>
              <a:spLocks/>
            </p:cNvSpPr>
            <p:nvPr/>
          </p:nvSpPr>
          <p:spPr bwMode="auto">
            <a:xfrm>
              <a:off x="8517129" y="3435174"/>
              <a:ext cx="72555" cy="73762"/>
            </a:xfrm>
            <a:custGeom>
              <a:avLst/>
              <a:gdLst>
                <a:gd name="T0" fmla="*/ 0 w 120"/>
                <a:gd name="T1" fmla="*/ 0 h 122"/>
                <a:gd name="T2" fmla="*/ 0 w 120"/>
                <a:gd name="T3" fmla="*/ 0 h 122"/>
                <a:gd name="T4" fmla="*/ 120 w 120"/>
                <a:gd name="T5" fmla="*/ 122 h 122"/>
                <a:gd name="T6" fmla="*/ 0 w 120"/>
                <a:gd name="T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2">
                  <a:moveTo>
                    <a:pt x="0" y="0"/>
                  </a:moveTo>
                  <a:lnTo>
                    <a:pt x="0" y="0"/>
                  </a:lnTo>
                  <a:lnTo>
                    <a:pt x="120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8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207"/>
            <p:cNvSpPr>
              <a:spLocks/>
            </p:cNvSpPr>
            <p:nvPr/>
          </p:nvSpPr>
          <p:spPr bwMode="auto">
            <a:xfrm>
              <a:off x="8517129" y="3435174"/>
              <a:ext cx="72555" cy="73762"/>
            </a:xfrm>
            <a:custGeom>
              <a:avLst/>
              <a:gdLst>
                <a:gd name="T0" fmla="*/ 0 w 120"/>
                <a:gd name="T1" fmla="*/ 0 h 122"/>
                <a:gd name="T2" fmla="*/ 0 w 120"/>
                <a:gd name="T3" fmla="*/ 0 h 122"/>
                <a:gd name="T4" fmla="*/ 120 w 120"/>
                <a:gd name="T5" fmla="*/ 122 h 122"/>
                <a:gd name="T6" fmla="*/ 0 w 120"/>
                <a:gd name="T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2">
                  <a:moveTo>
                    <a:pt x="0" y="0"/>
                  </a:moveTo>
                  <a:lnTo>
                    <a:pt x="0" y="0"/>
                  </a:lnTo>
                  <a:lnTo>
                    <a:pt x="120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208"/>
            <p:cNvSpPr>
              <a:spLocks/>
            </p:cNvSpPr>
            <p:nvPr/>
          </p:nvSpPr>
          <p:spPr bwMode="auto">
            <a:xfrm>
              <a:off x="8403460" y="3112314"/>
              <a:ext cx="397845" cy="397831"/>
            </a:xfrm>
            <a:custGeom>
              <a:avLst/>
              <a:gdLst>
                <a:gd name="T0" fmla="*/ 658 w 658"/>
                <a:gd name="T1" fmla="*/ 0 h 658"/>
                <a:gd name="T2" fmla="*/ 160 w 658"/>
                <a:gd name="T3" fmla="*/ 496 h 658"/>
                <a:gd name="T4" fmla="*/ 154 w 658"/>
                <a:gd name="T5" fmla="*/ 502 h 658"/>
                <a:gd name="T6" fmla="*/ 114 w 658"/>
                <a:gd name="T7" fmla="*/ 542 h 658"/>
                <a:gd name="T8" fmla="*/ 0 w 658"/>
                <a:gd name="T9" fmla="*/ 656 h 658"/>
                <a:gd name="T10" fmla="*/ 0 w 658"/>
                <a:gd name="T11" fmla="*/ 656 h 658"/>
                <a:gd name="T12" fmla="*/ 6 w 658"/>
                <a:gd name="T13" fmla="*/ 658 h 658"/>
                <a:gd name="T14" fmla="*/ 6 w 658"/>
                <a:gd name="T15" fmla="*/ 658 h 658"/>
                <a:gd name="T16" fmla="*/ 16 w 658"/>
                <a:gd name="T17" fmla="*/ 656 h 658"/>
                <a:gd name="T18" fmla="*/ 28 w 658"/>
                <a:gd name="T19" fmla="*/ 652 h 658"/>
                <a:gd name="T20" fmla="*/ 58 w 658"/>
                <a:gd name="T21" fmla="*/ 634 h 658"/>
                <a:gd name="T22" fmla="*/ 96 w 658"/>
                <a:gd name="T23" fmla="*/ 608 h 658"/>
                <a:gd name="T24" fmla="*/ 142 w 658"/>
                <a:gd name="T25" fmla="*/ 572 h 658"/>
                <a:gd name="T26" fmla="*/ 142 w 658"/>
                <a:gd name="T27" fmla="*/ 572 h 658"/>
                <a:gd name="T28" fmla="*/ 142 w 658"/>
                <a:gd name="T29" fmla="*/ 572 h 658"/>
                <a:gd name="T30" fmla="*/ 142 w 658"/>
                <a:gd name="T31" fmla="*/ 572 h 658"/>
                <a:gd name="T32" fmla="*/ 188 w 658"/>
                <a:gd name="T33" fmla="*/ 534 h 658"/>
                <a:gd name="T34" fmla="*/ 188 w 658"/>
                <a:gd name="T35" fmla="*/ 534 h 658"/>
                <a:gd name="T36" fmla="*/ 188 w 658"/>
                <a:gd name="T37" fmla="*/ 534 h 658"/>
                <a:gd name="T38" fmla="*/ 188 w 658"/>
                <a:gd name="T39" fmla="*/ 534 h 658"/>
                <a:gd name="T40" fmla="*/ 272 w 658"/>
                <a:gd name="T41" fmla="*/ 458 h 658"/>
                <a:gd name="T42" fmla="*/ 366 w 658"/>
                <a:gd name="T43" fmla="*/ 368 h 658"/>
                <a:gd name="T44" fmla="*/ 366 w 658"/>
                <a:gd name="T45" fmla="*/ 368 h 658"/>
                <a:gd name="T46" fmla="*/ 366 w 658"/>
                <a:gd name="T47" fmla="*/ 368 h 658"/>
                <a:gd name="T48" fmla="*/ 366 w 658"/>
                <a:gd name="T49" fmla="*/ 368 h 658"/>
                <a:gd name="T50" fmla="*/ 366 w 658"/>
                <a:gd name="T51" fmla="*/ 368 h 658"/>
                <a:gd name="T52" fmla="*/ 366 w 658"/>
                <a:gd name="T53" fmla="*/ 368 h 658"/>
                <a:gd name="T54" fmla="*/ 366 w 658"/>
                <a:gd name="T55" fmla="*/ 368 h 658"/>
                <a:gd name="T56" fmla="*/ 366 w 658"/>
                <a:gd name="T57" fmla="*/ 368 h 658"/>
                <a:gd name="T58" fmla="*/ 366 w 658"/>
                <a:gd name="T59" fmla="*/ 366 h 658"/>
                <a:gd name="T60" fmla="*/ 366 w 658"/>
                <a:gd name="T61" fmla="*/ 366 h 658"/>
                <a:gd name="T62" fmla="*/ 368 w 658"/>
                <a:gd name="T63" fmla="*/ 366 h 658"/>
                <a:gd name="T64" fmla="*/ 368 w 658"/>
                <a:gd name="T65" fmla="*/ 366 h 658"/>
                <a:gd name="T66" fmla="*/ 368 w 658"/>
                <a:gd name="T67" fmla="*/ 366 h 658"/>
                <a:gd name="T68" fmla="*/ 368 w 658"/>
                <a:gd name="T69" fmla="*/ 366 h 658"/>
                <a:gd name="T70" fmla="*/ 368 w 658"/>
                <a:gd name="T71" fmla="*/ 366 h 658"/>
                <a:gd name="T72" fmla="*/ 442 w 658"/>
                <a:gd name="T73" fmla="*/ 288 h 658"/>
                <a:gd name="T74" fmla="*/ 442 w 658"/>
                <a:gd name="T75" fmla="*/ 288 h 658"/>
                <a:gd name="T76" fmla="*/ 442 w 658"/>
                <a:gd name="T77" fmla="*/ 288 h 658"/>
                <a:gd name="T78" fmla="*/ 442 w 658"/>
                <a:gd name="T79" fmla="*/ 288 h 658"/>
                <a:gd name="T80" fmla="*/ 444 w 658"/>
                <a:gd name="T81" fmla="*/ 288 h 658"/>
                <a:gd name="T82" fmla="*/ 444 w 658"/>
                <a:gd name="T83" fmla="*/ 288 h 658"/>
                <a:gd name="T84" fmla="*/ 444 w 658"/>
                <a:gd name="T85" fmla="*/ 288 h 658"/>
                <a:gd name="T86" fmla="*/ 444 w 658"/>
                <a:gd name="T87" fmla="*/ 288 h 658"/>
                <a:gd name="T88" fmla="*/ 444 w 658"/>
                <a:gd name="T89" fmla="*/ 288 h 658"/>
                <a:gd name="T90" fmla="*/ 444 w 658"/>
                <a:gd name="T91" fmla="*/ 288 h 658"/>
                <a:gd name="T92" fmla="*/ 490 w 658"/>
                <a:gd name="T93" fmla="*/ 238 h 658"/>
                <a:gd name="T94" fmla="*/ 532 w 658"/>
                <a:gd name="T95" fmla="*/ 192 h 658"/>
                <a:gd name="T96" fmla="*/ 568 w 658"/>
                <a:gd name="T97" fmla="*/ 148 h 658"/>
                <a:gd name="T98" fmla="*/ 598 w 658"/>
                <a:gd name="T99" fmla="*/ 108 h 658"/>
                <a:gd name="T100" fmla="*/ 624 w 658"/>
                <a:gd name="T101" fmla="*/ 74 h 658"/>
                <a:gd name="T102" fmla="*/ 642 w 658"/>
                <a:gd name="T103" fmla="*/ 44 h 658"/>
                <a:gd name="T104" fmla="*/ 654 w 658"/>
                <a:gd name="T105" fmla="*/ 22 h 658"/>
                <a:gd name="T106" fmla="*/ 658 w 658"/>
                <a:gd name="T107" fmla="*/ 12 h 658"/>
                <a:gd name="T108" fmla="*/ 658 w 658"/>
                <a:gd name="T109" fmla="*/ 6 h 658"/>
                <a:gd name="T110" fmla="*/ 658 w 658"/>
                <a:gd name="T111" fmla="*/ 6 h 658"/>
                <a:gd name="T112" fmla="*/ 658 w 658"/>
                <a:gd name="T113" fmla="*/ 0 h 658"/>
                <a:gd name="T114" fmla="*/ 658 w 658"/>
                <a:gd name="T115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58" h="658">
                  <a:moveTo>
                    <a:pt x="658" y="0"/>
                  </a:moveTo>
                  <a:lnTo>
                    <a:pt x="160" y="496"/>
                  </a:lnTo>
                  <a:lnTo>
                    <a:pt x="154" y="502"/>
                  </a:lnTo>
                  <a:lnTo>
                    <a:pt x="114" y="542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6" y="658"/>
                  </a:lnTo>
                  <a:lnTo>
                    <a:pt x="6" y="658"/>
                  </a:lnTo>
                  <a:lnTo>
                    <a:pt x="16" y="656"/>
                  </a:lnTo>
                  <a:lnTo>
                    <a:pt x="28" y="652"/>
                  </a:lnTo>
                  <a:lnTo>
                    <a:pt x="58" y="634"/>
                  </a:lnTo>
                  <a:lnTo>
                    <a:pt x="96" y="608"/>
                  </a:lnTo>
                  <a:lnTo>
                    <a:pt x="142" y="572"/>
                  </a:lnTo>
                  <a:lnTo>
                    <a:pt x="142" y="572"/>
                  </a:lnTo>
                  <a:lnTo>
                    <a:pt x="142" y="572"/>
                  </a:lnTo>
                  <a:lnTo>
                    <a:pt x="142" y="572"/>
                  </a:lnTo>
                  <a:lnTo>
                    <a:pt x="188" y="534"/>
                  </a:lnTo>
                  <a:lnTo>
                    <a:pt x="188" y="534"/>
                  </a:lnTo>
                  <a:lnTo>
                    <a:pt x="188" y="534"/>
                  </a:lnTo>
                  <a:lnTo>
                    <a:pt x="188" y="534"/>
                  </a:lnTo>
                  <a:lnTo>
                    <a:pt x="272" y="45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6"/>
                  </a:lnTo>
                  <a:lnTo>
                    <a:pt x="366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442" y="288"/>
                  </a:lnTo>
                  <a:lnTo>
                    <a:pt x="442" y="288"/>
                  </a:lnTo>
                  <a:lnTo>
                    <a:pt x="442" y="288"/>
                  </a:lnTo>
                  <a:lnTo>
                    <a:pt x="442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90" y="238"/>
                  </a:lnTo>
                  <a:lnTo>
                    <a:pt x="532" y="192"/>
                  </a:lnTo>
                  <a:lnTo>
                    <a:pt x="568" y="148"/>
                  </a:lnTo>
                  <a:lnTo>
                    <a:pt x="598" y="108"/>
                  </a:lnTo>
                  <a:lnTo>
                    <a:pt x="624" y="74"/>
                  </a:lnTo>
                  <a:lnTo>
                    <a:pt x="642" y="44"/>
                  </a:lnTo>
                  <a:lnTo>
                    <a:pt x="654" y="22"/>
                  </a:lnTo>
                  <a:lnTo>
                    <a:pt x="658" y="12"/>
                  </a:lnTo>
                  <a:lnTo>
                    <a:pt x="658" y="6"/>
                  </a:lnTo>
                  <a:lnTo>
                    <a:pt x="658" y="6"/>
                  </a:lnTo>
                  <a:lnTo>
                    <a:pt x="658" y="0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rgbClr val="A816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209"/>
            <p:cNvSpPr>
              <a:spLocks/>
            </p:cNvSpPr>
            <p:nvPr/>
          </p:nvSpPr>
          <p:spPr bwMode="auto">
            <a:xfrm>
              <a:off x="8403460" y="3112314"/>
              <a:ext cx="397845" cy="397831"/>
            </a:xfrm>
            <a:custGeom>
              <a:avLst/>
              <a:gdLst>
                <a:gd name="T0" fmla="*/ 658 w 658"/>
                <a:gd name="T1" fmla="*/ 0 h 658"/>
                <a:gd name="T2" fmla="*/ 160 w 658"/>
                <a:gd name="T3" fmla="*/ 496 h 658"/>
                <a:gd name="T4" fmla="*/ 154 w 658"/>
                <a:gd name="T5" fmla="*/ 502 h 658"/>
                <a:gd name="T6" fmla="*/ 114 w 658"/>
                <a:gd name="T7" fmla="*/ 542 h 658"/>
                <a:gd name="T8" fmla="*/ 0 w 658"/>
                <a:gd name="T9" fmla="*/ 656 h 658"/>
                <a:gd name="T10" fmla="*/ 0 w 658"/>
                <a:gd name="T11" fmla="*/ 656 h 658"/>
                <a:gd name="T12" fmla="*/ 6 w 658"/>
                <a:gd name="T13" fmla="*/ 658 h 658"/>
                <a:gd name="T14" fmla="*/ 6 w 658"/>
                <a:gd name="T15" fmla="*/ 658 h 658"/>
                <a:gd name="T16" fmla="*/ 16 w 658"/>
                <a:gd name="T17" fmla="*/ 656 h 658"/>
                <a:gd name="T18" fmla="*/ 28 w 658"/>
                <a:gd name="T19" fmla="*/ 652 h 658"/>
                <a:gd name="T20" fmla="*/ 58 w 658"/>
                <a:gd name="T21" fmla="*/ 634 h 658"/>
                <a:gd name="T22" fmla="*/ 96 w 658"/>
                <a:gd name="T23" fmla="*/ 608 h 658"/>
                <a:gd name="T24" fmla="*/ 142 w 658"/>
                <a:gd name="T25" fmla="*/ 572 h 658"/>
                <a:gd name="T26" fmla="*/ 142 w 658"/>
                <a:gd name="T27" fmla="*/ 572 h 658"/>
                <a:gd name="T28" fmla="*/ 142 w 658"/>
                <a:gd name="T29" fmla="*/ 572 h 658"/>
                <a:gd name="T30" fmla="*/ 142 w 658"/>
                <a:gd name="T31" fmla="*/ 572 h 658"/>
                <a:gd name="T32" fmla="*/ 188 w 658"/>
                <a:gd name="T33" fmla="*/ 534 h 658"/>
                <a:gd name="T34" fmla="*/ 188 w 658"/>
                <a:gd name="T35" fmla="*/ 534 h 658"/>
                <a:gd name="T36" fmla="*/ 188 w 658"/>
                <a:gd name="T37" fmla="*/ 534 h 658"/>
                <a:gd name="T38" fmla="*/ 188 w 658"/>
                <a:gd name="T39" fmla="*/ 534 h 658"/>
                <a:gd name="T40" fmla="*/ 272 w 658"/>
                <a:gd name="T41" fmla="*/ 458 h 658"/>
                <a:gd name="T42" fmla="*/ 366 w 658"/>
                <a:gd name="T43" fmla="*/ 368 h 658"/>
                <a:gd name="T44" fmla="*/ 366 w 658"/>
                <a:gd name="T45" fmla="*/ 368 h 658"/>
                <a:gd name="T46" fmla="*/ 366 w 658"/>
                <a:gd name="T47" fmla="*/ 368 h 658"/>
                <a:gd name="T48" fmla="*/ 366 w 658"/>
                <a:gd name="T49" fmla="*/ 368 h 658"/>
                <a:gd name="T50" fmla="*/ 366 w 658"/>
                <a:gd name="T51" fmla="*/ 368 h 658"/>
                <a:gd name="T52" fmla="*/ 366 w 658"/>
                <a:gd name="T53" fmla="*/ 368 h 658"/>
                <a:gd name="T54" fmla="*/ 366 w 658"/>
                <a:gd name="T55" fmla="*/ 368 h 658"/>
                <a:gd name="T56" fmla="*/ 366 w 658"/>
                <a:gd name="T57" fmla="*/ 368 h 658"/>
                <a:gd name="T58" fmla="*/ 366 w 658"/>
                <a:gd name="T59" fmla="*/ 366 h 658"/>
                <a:gd name="T60" fmla="*/ 366 w 658"/>
                <a:gd name="T61" fmla="*/ 366 h 658"/>
                <a:gd name="T62" fmla="*/ 368 w 658"/>
                <a:gd name="T63" fmla="*/ 366 h 658"/>
                <a:gd name="T64" fmla="*/ 368 w 658"/>
                <a:gd name="T65" fmla="*/ 366 h 658"/>
                <a:gd name="T66" fmla="*/ 368 w 658"/>
                <a:gd name="T67" fmla="*/ 366 h 658"/>
                <a:gd name="T68" fmla="*/ 368 w 658"/>
                <a:gd name="T69" fmla="*/ 366 h 658"/>
                <a:gd name="T70" fmla="*/ 368 w 658"/>
                <a:gd name="T71" fmla="*/ 366 h 658"/>
                <a:gd name="T72" fmla="*/ 442 w 658"/>
                <a:gd name="T73" fmla="*/ 288 h 658"/>
                <a:gd name="T74" fmla="*/ 442 w 658"/>
                <a:gd name="T75" fmla="*/ 288 h 658"/>
                <a:gd name="T76" fmla="*/ 442 w 658"/>
                <a:gd name="T77" fmla="*/ 288 h 658"/>
                <a:gd name="T78" fmla="*/ 442 w 658"/>
                <a:gd name="T79" fmla="*/ 288 h 658"/>
                <a:gd name="T80" fmla="*/ 444 w 658"/>
                <a:gd name="T81" fmla="*/ 288 h 658"/>
                <a:gd name="T82" fmla="*/ 444 w 658"/>
                <a:gd name="T83" fmla="*/ 288 h 658"/>
                <a:gd name="T84" fmla="*/ 444 w 658"/>
                <a:gd name="T85" fmla="*/ 288 h 658"/>
                <a:gd name="T86" fmla="*/ 444 w 658"/>
                <a:gd name="T87" fmla="*/ 288 h 658"/>
                <a:gd name="T88" fmla="*/ 444 w 658"/>
                <a:gd name="T89" fmla="*/ 288 h 658"/>
                <a:gd name="T90" fmla="*/ 444 w 658"/>
                <a:gd name="T91" fmla="*/ 288 h 658"/>
                <a:gd name="T92" fmla="*/ 490 w 658"/>
                <a:gd name="T93" fmla="*/ 238 h 658"/>
                <a:gd name="T94" fmla="*/ 532 w 658"/>
                <a:gd name="T95" fmla="*/ 192 h 658"/>
                <a:gd name="T96" fmla="*/ 568 w 658"/>
                <a:gd name="T97" fmla="*/ 148 h 658"/>
                <a:gd name="T98" fmla="*/ 598 w 658"/>
                <a:gd name="T99" fmla="*/ 108 h 658"/>
                <a:gd name="T100" fmla="*/ 624 w 658"/>
                <a:gd name="T101" fmla="*/ 74 h 658"/>
                <a:gd name="T102" fmla="*/ 642 w 658"/>
                <a:gd name="T103" fmla="*/ 44 h 658"/>
                <a:gd name="T104" fmla="*/ 654 w 658"/>
                <a:gd name="T105" fmla="*/ 22 h 658"/>
                <a:gd name="T106" fmla="*/ 658 w 658"/>
                <a:gd name="T107" fmla="*/ 12 h 658"/>
                <a:gd name="T108" fmla="*/ 658 w 658"/>
                <a:gd name="T109" fmla="*/ 6 h 658"/>
                <a:gd name="T110" fmla="*/ 658 w 658"/>
                <a:gd name="T111" fmla="*/ 6 h 658"/>
                <a:gd name="T112" fmla="*/ 658 w 658"/>
                <a:gd name="T113" fmla="*/ 0 h 658"/>
                <a:gd name="T114" fmla="*/ 658 w 658"/>
                <a:gd name="T115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58" h="658">
                  <a:moveTo>
                    <a:pt x="658" y="0"/>
                  </a:moveTo>
                  <a:lnTo>
                    <a:pt x="160" y="496"/>
                  </a:lnTo>
                  <a:lnTo>
                    <a:pt x="154" y="502"/>
                  </a:lnTo>
                  <a:lnTo>
                    <a:pt x="114" y="542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6" y="658"/>
                  </a:lnTo>
                  <a:lnTo>
                    <a:pt x="6" y="658"/>
                  </a:lnTo>
                  <a:lnTo>
                    <a:pt x="16" y="656"/>
                  </a:lnTo>
                  <a:lnTo>
                    <a:pt x="28" y="652"/>
                  </a:lnTo>
                  <a:lnTo>
                    <a:pt x="58" y="634"/>
                  </a:lnTo>
                  <a:lnTo>
                    <a:pt x="96" y="608"/>
                  </a:lnTo>
                  <a:lnTo>
                    <a:pt x="142" y="572"/>
                  </a:lnTo>
                  <a:lnTo>
                    <a:pt x="142" y="572"/>
                  </a:lnTo>
                  <a:lnTo>
                    <a:pt x="142" y="572"/>
                  </a:lnTo>
                  <a:lnTo>
                    <a:pt x="142" y="572"/>
                  </a:lnTo>
                  <a:lnTo>
                    <a:pt x="188" y="534"/>
                  </a:lnTo>
                  <a:lnTo>
                    <a:pt x="188" y="534"/>
                  </a:lnTo>
                  <a:lnTo>
                    <a:pt x="188" y="534"/>
                  </a:lnTo>
                  <a:lnTo>
                    <a:pt x="188" y="534"/>
                  </a:lnTo>
                  <a:lnTo>
                    <a:pt x="272" y="45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8"/>
                  </a:lnTo>
                  <a:lnTo>
                    <a:pt x="366" y="366"/>
                  </a:lnTo>
                  <a:lnTo>
                    <a:pt x="366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368" y="366"/>
                  </a:lnTo>
                  <a:lnTo>
                    <a:pt x="442" y="288"/>
                  </a:lnTo>
                  <a:lnTo>
                    <a:pt x="442" y="288"/>
                  </a:lnTo>
                  <a:lnTo>
                    <a:pt x="442" y="288"/>
                  </a:lnTo>
                  <a:lnTo>
                    <a:pt x="442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44" y="288"/>
                  </a:lnTo>
                  <a:lnTo>
                    <a:pt x="490" y="238"/>
                  </a:lnTo>
                  <a:lnTo>
                    <a:pt x="532" y="192"/>
                  </a:lnTo>
                  <a:lnTo>
                    <a:pt x="568" y="148"/>
                  </a:lnTo>
                  <a:lnTo>
                    <a:pt x="598" y="108"/>
                  </a:lnTo>
                  <a:lnTo>
                    <a:pt x="624" y="74"/>
                  </a:lnTo>
                  <a:lnTo>
                    <a:pt x="642" y="44"/>
                  </a:lnTo>
                  <a:lnTo>
                    <a:pt x="654" y="22"/>
                  </a:lnTo>
                  <a:lnTo>
                    <a:pt x="658" y="12"/>
                  </a:lnTo>
                  <a:lnTo>
                    <a:pt x="658" y="6"/>
                  </a:lnTo>
                  <a:lnTo>
                    <a:pt x="658" y="6"/>
                  </a:lnTo>
                  <a:lnTo>
                    <a:pt x="658" y="0"/>
                  </a:lnTo>
                  <a:lnTo>
                    <a:pt x="65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210"/>
            <p:cNvSpPr>
              <a:spLocks noEditPoints="1"/>
            </p:cNvSpPr>
            <p:nvPr/>
          </p:nvSpPr>
          <p:spPr bwMode="auto">
            <a:xfrm>
              <a:off x="8933113" y="2803965"/>
              <a:ext cx="210410" cy="210403"/>
            </a:xfrm>
            <a:custGeom>
              <a:avLst/>
              <a:gdLst>
                <a:gd name="T0" fmla="*/ 154 w 348"/>
                <a:gd name="T1" fmla="*/ 324 h 348"/>
                <a:gd name="T2" fmla="*/ 144 w 348"/>
                <a:gd name="T3" fmla="*/ 334 h 348"/>
                <a:gd name="T4" fmla="*/ 134 w 348"/>
                <a:gd name="T5" fmla="*/ 324 h 348"/>
                <a:gd name="T6" fmla="*/ 200 w 348"/>
                <a:gd name="T7" fmla="*/ 316 h 348"/>
                <a:gd name="T8" fmla="*/ 194 w 348"/>
                <a:gd name="T9" fmla="*/ 328 h 348"/>
                <a:gd name="T10" fmla="*/ 180 w 348"/>
                <a:gd name="T11" fmla="*/ 322 h 348"/>
                <a:gd name="T12" fmla="*/ 188 w 348"/>
                <a:gd name="T13" fmla="*/ 308 h 348"/>
                <a:gd name="T14" fmla="*/ 100 w 348"/>
                <a:gd name="T15" fmla="*/ 308 h 348"/>
                <a:gd name="T16" fmla="*/ 108 w 348"/>
                <a:gd name="T17" fmla="*/ 322 h 348"/>
                <a:gd name="T18" fmla="*/ 94 w 348"/>
                <a:gd name="T19" fmla="*/ 328 h 348"/>
                <a:gd name="T20" fmla="*/ 88 w 348"/>
                <a:gd name="T21" fmla="*/ 316 h 348"/>
                <a:gd name="T22" fmla="*/ 240 w 348"/>
                <a:gd name="T23" fmla="*/ 290 h 348"/>
                <a:gd name="T24" fmla="*/ 244 w 348"/>
                <a:gd name="T25" fmla="*/ 300 h 348"/>
                <a:gd name="T26" fmla="*/ 234 w 348"/>
                <a:gd name="T27" fmla="*/ 310 h 348"/>
                <a:gd name="T28" fmla="*/ 226 w 348"/>
                <a:gd name="T29" fmla="*/ 306 h 348"/>
                <a:gd name="T30" fmla="*/ 234 w 348"/>
                <a:gd name="T31" fmla="*/ 290 h 348"/>
                <a:gd name="T32" fmla="*/ 64 w 348"/>
                <a:gd name="T33" fmla="*/ 294 h 348"/>
                <a:gd name="T34" fmla="*/ 62 w 348"/>
                <a:gd name="T35" fmla="*/ 306 h 348"/>
                <a:gd name="T36" fmla="*/ 48 w 348"/>
                <a:gd name="T37" fmla="*/ 310 h 348"/>
                <a:gd name="T38" fmla="*/ 54 w 348"/>
                <a:gd name="T39" fmla="*/ 290 h 348"/>
                <a:gd name="T40" fmla="*/ 278 w 348"/>
                <a:gd name="T41" fmla="*/ 264 h 348"/>
                <a:gd name="T42" fmla="*/ 280 w 348"/>
                <a:gd name="T43" fmla="*/ 278 h 348"/>
                <a:gd name="T44" fmla="*/ 264 w 348"/>
                <a:gd name="T45" fmla="*/ 280 h 348"/>
                <a:gd name="T46" fmla="*/ 264 w 348"/>
                <a:gd name="T47" fmla="*/ 264 h 348"/>
                <a:gd name="T48" fmla="*/ 300 w 348"/>
                <a:gd name="T49" fmla="*/ 224 h 348"/>
                <a:gd name="T50" fmla="*/ 310 w 348"/>
                <a:gd name="T51" fmla="*/ 240 h 348"/>
                <a:gd name="T52" fmla="*/ 296 w 348"/>
                <a:gd name="T53" fmla="*/ 244 h 348"/>
                <a:gd name="T54" fmla="*/ 292 w 348"/>
                <a:gd name="T55" fmla="*/ 228 h 348"/>
                <a:gd name="T56" fmla="*/ 318 w 348"/>
                <a:gd name="T57" fmla="*/ 180 h 348"/>
                <a:gd name="T58" fmla="*/ 328 w 348"/>
                <a:gd name="T59" fmla="*/ 194 h 348"/>
                <a:gd name="T60" fmla="*/ 316 w 348"/>
                <a:gd name="T61" fmla="*/ 200 h 348"/>
                <a:gd name="T62" fmla="*/ 308 w 348"/>
                <a:gd name="T63" fmla="*/ 188 h 348"/>
                <a:gd name="T64" fmla="*/ 324 w 348"/>
                <a:gd name="T65" fmla="*/ 134 h 348"/>
                <a:gd name="T66" fmla="*/ 336 w 348"/>
                <a:gd name="T67" fmla="*/ 144 h 348"/>
                <a:gd name="T68" fmla="*/ 320 w 348"/>
                <a:gd name="T69" fmla="*/ 154 h 348"/>
                <a:gd name="T70" fmla="*/ 324 w 348"/>
                <a:gd name="T71" fmla="*/ 134 h 348"/>
                <a:gd name="T72" fmla="*/ 328 w 348"/>
                <a:gd name="T73" fmla="*/ 94 h 348"/>
                <a:gd name="T74" fmla="*/ 326 w 348"/>
                <a:gd name="T75" fmla="*/ 104 h 348"/>
                <a:gd name="T76" fmla="*/ 312 w 348"/>
                <a:gd name="T77" fmla="*/ 106 h 348"/>
                <a:gd name="T78" fmla="*/ 316 w 348"/>
                <a:gd name="T79" fmla="*/ 88 h 348"/>
                <a:gd name="T80" fmla="*/ 300 w 348"/>
                <a:gd name="T81" fmla="*/ 44 h 348"/>
                <a:gd name="T82" fmla="*/ 312 w 348"/>
                <a:gd name="T83" fmla="*/ 54 h 348"/>
                <a:gd name="T84" fmla="*/ 300 w 348"/>
                <a:gd name="T85" fmla="*/ 64 h 348"/>
                <a:gd name="T86" fmla="*/ 296 w 348"/>
                <a:gd name="T87" fmla="*/ 44 h 348"/>
                <a:gd name="T88" fmla="*/ 280 w 348"/>
                <a:gd name="T89" fmla="*/ 24 h 348"/>
                <a:gd name="T90" fmla="*/ 272 w 348"/>
                <a:gd name="T91" fmla="*/ 52 h 348"/>
                <a:gd name="T92" fmla="*/ 302 w 348"/>
                <a:gd name="T93" fmla="*/ 160 h 348"/>
                <a:gd name="T94" fmla="*/ 278 w 348"/>
                <a:gd name="T95" fmla="*/ 228 h 348"/>
                <a:gd name="T96" fmla="*/ 278 w 348"/>
                <a:gd name="T97" fmla="*/ 230 h 348"/>
                <a:gd name="T98" fmla="*/ 276 w 348"/>
                <a:gd name="T99" fmla="*/ 230 h 348"/>
                <a:gd name="T100" fmla="*/ 276 w 348"/>
                <a:gd name="T101" fmla="*/ 232 h 348"/>
                <a:gd name="T102" fmla="*/ 256 w 348"/>
                <a:gd name="T103" fmla="*/ 256 h 348"/>
                <a:gd name="T104" fmla="*/ 144 w 348"/>
                <a:gd name="T105" fmla="*/ 302 h 348"/>
                <a:gd name="T106" fmla="*/ 52 w 348"/>
                <a:gd name="T107" fmla="*/ 272 h 348"/>
                <a:gd name="T108" fmla="*/ 10 w 348"/>
                <a:gd name="T109" fmla="*/ 280 h 348"/>
                <a:gd name="T110" fmla="*/ 124 w 348"/>
                <a:gd name="T111" fmla="*/ 348 h 348"/>
                <a:gd name="T112" fmla="*/ 236 w 348"/>
                <a:gd name="T113" fmla="*/ 326 h 348"/>
                <a:gd name="T114" fmla="*/ 340 w 348"/>
                <a:gd name="T115" fmla="*/ 202 h 348"/>
                <a:gd name="T116" fmla="*/ 290 w 348"/>
                <a:gd name="T11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8" h="348">
                  <a:moveTo>
                    <a:pt x="134" y="324"/>
                  </a:moveTo>
                  <a:lnTo>
                    <a:pt x="134" y="324"/>
                  </a:lnTo>
                  <a:lnTo>
                    <a:pt x="134" y="324"/>
                  </a:lnTo>
                  <a:lnTo>
                    <a:pt x="134" y="320"/>
                  </a:lnTo>
                  <a:lnTo>
                    <a:pt x="136" y="316"/>
                  </a:lnTo>
                  <a:lnTo>
                    <a:pt x="140" y="314"/>
                  </a:lnTo>
                  <a:lnTo>
                    <a:pt x="144" y="314"/>
                  </a:lnTo>
                  <a:lnTo>
                    <a:pt x="144" y="314"/>
                  </a:lnTo>
                  <a:lnTo>
                    <a:pt x="148" y="314"/>
                  </a:lnTo>
                  <a:lnTo>
                    <a:pt x="152" y="316"/>
                  </a:lnTo>
                  <a:lnTo>
                    <a:pt x="154" y="320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4"/>
                  </a:lnTo>
                  <a:lnTo>
                    <a:pt x="154" y="328"/>
                  </a:lnTo>
                  <a:lnTo>
                    <a:pt x="152" y="332"/>
                  </a:lnTo>
                  <a:lnTo>
                    <a:pt x="148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4" y="334"/>
                  </a:lnTo>
                  <a:lnTo>
                    <a:pt x="140" y="334"/>
                  </a:lnTo>
                  <a:lnTo>
                    <a:pt x="136" y="332"/>
                  </a:lnTo>
                  <a:lnTo>
                    <a:pt x="134" y="328"/>
                  </a:lnTo>
                  <a:lnTo>
                    <a:pt x="134" y="324"/>
                  </a:lnTo>
                  <a:lnTo>
                    <a:pt x="134" y="324"/>
                  </a:lnTo>
                  <a:lnTo>
                    <a:pt x="134" y="324"/>
                  </a:lnTo>
                  <a:lnTo>
                    <a:pt x="134" y="324"/>
                  </a:lnTo>
                  <a:close/>
                  <a:moveTo>
                    <a:pt x="190" y="308"/>
                  </a:moveTo>
                  <a:lnTo>
                    <a:pt x="190" y="308"/>
                  </a:lnTo>
                  <a:lnTo>
                    <a:pt x="190" y="308"/>
                  </a:lnTo>
                  <a:lnTo>
                    <a:pt x="190" y="308"/>
                  </a:lnTo>
                  <a:lnTo>
                    <a:pt x="190" y="308"/>
                  </a:lnTo>
                  <a:lnTo>
                    <a:pt x="196" y="310"/>
                  </a:lnTo>
                  <a:lnTo>
                    <a:pt x="200" y="314"/>
                  </a:lnTo>
                  <a:lnTo>
                    <a:pt x="200" y="314"/>
                  </a:lnTo>
                  <a:lnTo>
                    <a:pt x="200" y="316"/>
                  </a:lnTo>
                  <a:lnTo>
                    <a:pt x="200" y="316"/>
                  </a:lnTo>
                  <a:lnTo>
                    <a:pt x="200" y="316"/>
                  </a:lnTo>
                  <a:lnTo>
                    <a:pt x="200" y="316"/>
                  </a:lnTo>
                  <a:lnTo>
                    <a:pt x="200" y="316"/>
                  </a:lnTo>
                  <a:lnTo>
                    <a:pt x="202" y="318"/>
                  </a:lnTo>
                  <a:lnTo>
                    <a:pt x="202" y="318"/>
                  </a:lnTo>
                  <a:lnTo>
                    <a:pt x="202" y="318"/>
                  </a:lnTo>
                  <a:lnTo>
                    <a:pt x="200" y="324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84" y="326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80" y="320"/>
                  </a:lnTo>
                  <a:lnTo>
                    <a:pt x="180" y="320"/>
                  </a:lnTo>
                  <a:lnTo>
                    <a:pt x="180" y="320"/>
                  </a:lnTo>
                  <a:lnTo>
                    <a:pt x="180" y="318"/>
                  </a:lnTo>
                  <a:lnTo>
                    <a:pt x="180" y="318"/>
                  </a:lnTo>
                  <a:lnTo>
                    <a:pt x="180" y="318"/>
                  </a:lnTo>
                  <a:lnTo>
                    <a:pt x="182" y="312"/>
                  </a:lnTo>
                  <a:lnTo>
                    <a:pt x="188" y="308"/>
                  </a:lnTo>
                  <a:lnTo>
                    <a:pt x="188" y="308"/>
                  </a:lnTo>
                  <a:lnTo>
                    <a:pt x="190" y="308"/>
                  </a:lnTo>
                  <a:lnTo>
                    <a:pt x="190" y="308"/>
                  </a:lnTo>
                  <a:lnTo>
                    <a:pt x="190" y="308"/>
                  </a:lnTo>
                  <a:lnTo>
                    <a:pt x="190" y="308"/>
                  </a:lnTo>
                  <a:close/>
                  <a:moveTo>
                    <a:pt x="98" y="308"/>
                  </a:moveTo>
                  <a:lnTo>
                    <a:pt x="98" y="308"/>
                  </a:lnTo>
                  <a:lnTo>
                    <a:pt x="98" y="308"/>
                  </a:lnTo>
                  <a:lnTo>
                    <a:pt x="98" y="308"/>
                  </a:lnTo>
                  <a:lnTo>
                    <a:pt x="98" y="308"/>
                  </a:lnTo>
                  <a:lnTo>
                    <a:pt x="100" y="308"/>
                  </a:lnTo>
                  <a:lnTo>
                    <a:pt x="100" y="308"/>
                  </a:lnTo>
                  <a:lnTo>
                    <a:pt x="100" y="308"/>
                  </a:lnTo>
                  <a:lnTo>
                    <a:pt x="100" y="308"/>
                  </a:lnTo>
                  <a:lnTo>
                    <a:pt x="106" y="312"/>
                  </a:lnTo>
                  <a:lnTo>
                    <a:pt x="108" y="318"/>
                  </a:lnTo>
                  <a:lnTo>
                    <a:pt x="108" y="318"/>
                  </a:lnTo>
                  <a:lnTo>
                    <a:pt x="108" y="318"/>
                  </a:lnTo>
                  <a:lnTo>
                    <a:pt x="108" y="320"/>
                  </a:lnTo>
                  <a:lnTo>
                    <a:pt x="108" y="320"/>
                  </a:lnTo>
                  <a:lnTo>
                    <a:pt x="108" y="320"/>
                  </a:lnTo>
                  <a:lnTo>
                    <a:pt x="108" y="322"/>
                  </a:lnTo>
                  <a:lnTo>
                    <a:pt x="108" y="322"/>
                  </a:lnTo>
                  <a:lnTo>
                    <a:pt x="108" y="322"/>
                  </a:lnTo>
                  <a:lnTo>
                    <a:pt x="108" y="322"/>
                  </a:lnTo>
                  <a:lnTo>
                    <a:pt x="104" y="326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94" y="328"/>
                  </a:lnTo>
                  <a:lnTo>
                    <a:pt x="94" y="328"/>
                  </a:lnTo>
                  <a:lnTo>
                    <a:pt x="94" y="328"/>
                  </a:lnTo>
                  <a:lnTo>
                    <a:pt x="94" y="328"/>
                  </a:lnTo>
                  <a:lnTo>
                    <a:pt x="94" y="328"/>
                  </a:lnTo>
                  <a:lnTo>
                    <a:pt x="90" y="324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8" y="316"/>
                  </a:lnTo>
                  <a:lnTo>
                    <a:pt x="88" y="316"/>
                  </a:lnTo>
                  <a:lnTo>
                    <a:pt x="88" y="316"/>
                  </a:lnTo>
                  <a:lnTo>
                    <a:pt x="88" y="316"/>
                  </a:lnTo>
                  <a:lnTo>
                    <a:pt x="88" y="316"/>
                  </a:lnTo>
                  <a:lnTo>
                    <a:pt x="88" y="316"/>
                  </a:lnTo>
                  <a:lnTo>
                    <a:pt x="92" y="310"/>
                  </a:lnTo>
                  <a:lnTo>
                    <a:pt x="98" y="308"/>
                  </a:lnTo>
                  <a:lnTo>
                    <a:pt x="98" y="308"/>
                  </a:lnTo>
                  <a:lnTo>
                    <a:pt x="98" y="308"/>
                  </a:lnTo>
                  <a:lnTo>
                    <a:pt x="98" y="308"/>
                  </a:lnTo>
                  <a:close/>
                  <a:moveTo>
                    <a:pt x="234" y="290"/>
                  </a:moveTo>
                  <a:lnTo>
                    <a:pt x="234" y="290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40" y="290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300"/>
                  </a:lnTo>
                  <a:lnTo>
                    <a:pt x="244" y="300"/>
                  </a:lnTo>
                  <a:lnTo>
                    <a:pt x="244" y="300"/>
                  </a:lnTo>
                  <a:lnTo>
                    <a:pt x="244" y="306"/>
                  </a:lnTo>
                  <a:lnTo>
                    <a:pt x="240" y="310"/>
                  </a:lnTo>
                  <a:lnTo>
                    <a:pt x="240" y="310"/>
                  </a:lnTo>
                  <a:lnTo>
                    <a:pt x="240" y="310"/>
                  </a:lnTo>
                  <a:lnTo>
                    <a:pt x="240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30" y="310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6" y="306"/>
                  </a:lnTo>
                  <a:lnTo>
                    <a:pt x="224" y="300"/>
                  </a:lnTo>
                  <a:lnTo>
                    <a:pt x="224" y="300"/>
                  </a:lnTo>
                  <a:lnTo>
                    <a:pt x="224" y="300"/>
                  </a:lnTo>
                  <a:lnTo>
                    <a:pt x="226" y="294"/>
                  </a:lnTo>
                  <a:lnTo>
                    <a:pt x="230" y="292"/>
                  </a:lnTo>
                  <a:lnTo>
                    <a:pt x="230" y="292"/>
                  </a:lnTo>
                  <a:lnTo>
                    <a:pt x="230" y="292"/>
                  </a:lnTo>
                  <a:lnTo>
                    <a:pt x="230" y="292"/>
                  </a:lnTo>
                  <a:lnTo>
                    <a:pt x="230" y="292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34" y="290"/>
                  </a:lnTo>
                  <a:close/>
                  <a:moveTo>
                    <a:pt x="54" y="290"/>
                  </a:moveTo>
                  <a:lnTo>
                    <a:pt x="54" y="290"/>
                  </a:lnTo>
                  <a:lnTo>
                    <a:pt x="54" y="290"/>
                  </a:lnTo>
                  <a:lnTo>
                    <a:pt x="54" y="290"/>
                  </a:lnTo>
                  <a:lnTo>
                    <a:pt x="54" y="290"/>
                  </a:lnTo>
                  <a:lnTo>
                    <a:pt x="58" y="290"/>
                  </a:lnTo>
                  <a:lnTo>
                    <a:pt x="58" y="290"/>
                  </a:lnTo>
                  <a:lnTo>
                    <a:pt x="60" y="292"/>
                  </a:lnTo>
                  <a:lnTo>
                    <a:pt x="60" y="292"/>
                  </a:lnTo>
                  <a:lnTo>
                    <a:pt x="64" y="294"/>
                  </a:lnTo>
                  <a:lnTo>
                    <a:pt x="64" y="300"/>
                  </a:lnTo>
                  <a:lnTo>
                    <a:pt x="64" y="300"/>
                  </a:lnTo>
                  <a:lnTo>
                    <a:pt x="64" y="300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62" y="306"/>
                  </a:lnTo>
                  <a:lnTo>
                    <a:pt x="58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54" y="310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4" y="306"/>
                  </a:lnTo>
                  <a:lnTo>
                    <a:pt x="44" y="300"/>
                  </a:lnTo>
                  <a:lnTo>
                    <a:pt x="44" y="300"/>
                  </a:lnTo>
                  <a:lnTo>
                    <a:pt x="44" y="300"/>
                  </a:lnTo>
                  <a:lnTo>
                    <a:pt x="44" y="294"/>
                  </a:lnTo>
                  <a:lnTo>
                    <a:pt x="44" y="294"/>
                  </a:lnTo>
                  <a:lnTo>
                    <a:pt x="48" y="292"/>
                  </a:lnTo>
                  <a:lnTo>
                    <a:pt x="54" y="290"/>
                  </a:lnTo>
                  <a:lnTo>
                    <a:pt x="54" y="290"/>
                  </a:lnTo>
                  <a:lnTo>
                    <a:pt x="54" y="290"/>
                  </a:lnTo>
                  <a:lnTo>
                    <a:pt x="54" y="290"/>
                  </a:lnTo>
                  <a:close/>
                  <a:moveTo>
                    <a:pt x="272" y="260"/>
                  </a:moveTo>
                  <a:lnTo>
                    <a:pt x="272" y="260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76" y="262"/>
                  </a:lnTo>
                  <a:lnTo>
                    <a:pt x="278" y="264"/>
                  </a:lnTo>
                  <a:lnTo>
                    <a:pt x="278" y="264"/>
                  </a:lnTo>
                  <a:lnTo>
                    <a:pt x="278" y="264"/>
                  </a:lnTo>
                  <a:lnTo>
                    <a:pt x="278" y="264"/>
                  </a:lnTo>
                  <a:lnTo>
                    <a:pt x="280" y="264"/>
                  </a:lnTo>
                  <a:lnTo>
                    <a:pt x="280" y="264"/>
                  </a:lnTo>
                  <a:lnTo>
                    <a:pt x="280" y="264"/>
                  </a:lnTo>
                  <a:lnTo>
                    <a:pt x="282" y="268"/>
                  </a:lnTo>
                  <a:lnTo>
                    <a:pt x="282" y="272"/>
                  </a:lnTo>
                  <a:lnTo>
                    <a:pt x="282" y="272"/>
                  </a:lnTo>
                  <a:lnTo>
                    <a:pt x="282" y="272"/>
                  </a:lnTo>
                  <a:lnTo>
                    <a:pt x="282" y="276"/>
                  </a:lnTo>
                  <a:lnTo>
                    <a:pt x="280" y="278"/>
                  </a:lnTo>
                  <a:lnTo>
                    <a:pt x="280" y="278"/>
                  </a:lnTo>
                  <a:lnTo>
                    <a:pt x="280" y="278"/>
                  </a:lnTo>
                  <a:lnTo>
                    <a:pt x="276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68" y="282"/>
                  </a:lnTo>
                  <a:lnTo>
                    <a:pt x="264" y="280"/>
                  </a:lnTo>
                  <a:lnTo>
                    <a:pt x="264" y="280"/>
                  </a:lnTo>
                  <a:lnTo>
                    <a:pt x="264" y="280"/>
                  </a:lnTo>
                  <a:lnTo>
                    <a:pt x="264" y="280"/>
                  </a:lnTo>
                  <a:lnTo>
                    <a:pt x="264" y="278"/>
                  </a:lnTo>
                  <a:lnTo>
                    <a:pt x="264" y="278"/>
                  </a:lnTo>
                  <a:lnTo>
                    <a:pt x="262" y="276"/>
                  </a:lnTo>
                  <a:lnTo>
                    <a:pt x="262" y="272"/>
                  </a:lnTo>
                  <a:lnTo>
                    <a:pt x="262" y="272"/>
                  </a:lnTo>
                  <a:lnTo>
                    <a:pt x="262" y="272"/>
                  </a:lnTo>
                  <a:lnTo>
                    <a:pt x="262" y="268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68" y="262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72" y="260"/>
                  </a:lnTo>
                  <a:close/>
                  <a:moveTo>
                    <a:pt x="300" y="224"/>
                  </a:moveTo>
                  <a:lnTo>
                    <a:pt x="300" y="224"/>
                  </a:lnTo>
                  <a:lnTo>
                    <a:pt x="300" y="224"/>
                  </a:lnTo>
                  <a:lnTo>
                    <a:pt x="300" y="224"/>
                  </a:lnTo>
                  <a:lnTo>
                    <a:pt x="300" y="224"/>
                  </a:lnTo>
                  <a:lnTo>
                    <a:pt x="306" y="224"/>
                  </a:lnTo>
                  <a:lnTo>
                    <a:pt x="306" y="224"/>
                  </a:lnTo>
                  <a:lnTo>
                    <a:pt x="306" y="226"/>
                  </a:lnTo>
                  <a:lnTo>
                    <a:pt x="306" y="226"/>
                  </a:lnTo>
                  <a:lnTo>
                    <a:pt x="310" y="228"/>
                  </a:lnTo>
                  <a:lnTo>
                    <a:pt x="312" y="234"/>
                  </a:lnTo>
                  <a:lnTo>
                    <a:pt x="312" y="234"/>
                  </a:lnTo>
                  <a:lnTo>
                    <a:pt x="312" y="234"/>
                  </a:lnTo>
                  <a:lnTo>
                    <a:pt x="310" y="240"/>
                  </a:lnTo>
                  <a:lnTo>
                    <a:pt x="310" y="240"/>
                  </a:lnTo>
                  <a:lnTo>
                    <a:pt x="310" y="240"/>
                  </a:lnTo>
                  <a:lnTo>
                    <a:pt x="310" y="240"/>
                  </a:lnTo>
                  <a:lnTo>
                    <a:pt x="306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300" y="244"/>
                  </a:lnTo>
                  <a:lnTo>
                    <a:pt x="296" y="244"/>
                  </a:lnTo>
                  <a:lnTo>
                    <a:pt x="296" y="244"/>
                  </a:lnTo>
                  <a:lnTo>
                    <a:pt x="296" y="244"/>
                  </a:lnTo>
                  <a:lnTo>
                    <a:pt x="296" y="244"/>
                  </a:lnTo>
                  <a:lnTo>
                    <a:pt x="296" y="244"/>
                  </a:lnTo>
                  <a:lnTo>
                    <a:pt x="292" y="240"/>
                  </a:lnTo>
                  <a:lnTo>
                    <a:pt x="290" y="234"/>
                  </a:lnTo>
                  <a:lnTo>
                    <a:pt x="290" y="234"/>
                  </a:lnTo>
                  <a:lnTo>
                    <a:pt x="290" y="234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2" y="228"/>
                  </a:lnTo>
                  <a:lnTo>
                    <a:pt x="296" y="224"/>
                  </a:lnTo>
                  <a:lnTo>
                    <a:pt x="300" y="224"/>
                  </a:lnTo>
                  <a:lnTo>
                    <a:pt x="300" y="224"/>
                  </a:lnTo>
                  <a:lnTo>
                    <a:pt x="300" y="224"/>
                  </a:lnTo>
                  <a:lnTo>
                    <a:pt x="300" y="224"/>
                  </a:lnTo>
                  <a:close/>
                  <a:moveTo>
                    <a:pt x="318" y="180"/>
                  </a:moveTo>
                  <a:lnTo>
                    <a:pt x="318" y="180"/>
                  </a:lnTo>
                  <a:lnTo>
                    <a:pt x="318" y="180"/>
                  </a:lnTo>
                  <a:lnTo>
                    <a:pt x="318" y="180"/>
                  </a:lnTo>
                  <a:lnTo>
                    <a:pt x="318" y="180"/>
                  </a:lnTo>
                  <a:lnTo>
                    <a:pt x="322" y="180"/>
                  </a:lnTo>
                  <a:lnTo>
                    <a:pt x="322" y="180"/>
                  </a:lnTo>
                  <a:lnTo>
                    <a:pt x="322" y="180"/>
                  </a:lnTo>
                  <a:lnTo>
                    <a:pt x="324" y="182"/>
                  </a:lnTo>
                  <a:lnTo>
                    <a:pt x="326" y="184"/>
                  </a:lnTo>
                  <a:lnTo>
                    <a:pt x="330" y="190"/>
                  </a:lnTo>
                  <a:lnTo>
                    <a:pt x="330" y="190"/>
                  </a:lnTo>
                  <a:lnTo>
                    <a:pt x="330" y="190"/>
                  </a:lnTo>
                  <a:lnTo>
                    <a:pt x="328" y="194"/>
                  </a:lnTo>
                  <a:lnTo>
                    <a:pt x="328" y="194"/>
                  </a:lnTo>
                  <a:lnTo>
                    <a:pt x="328" y="194"/>
                  </a:lnTo>
                  <a:lnTo>
                    <a:pt x="328" y="194"/>
                  </a:lnTo>
                  <a:lnTo>
                    <a:pt x="324" y="200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16" y="200"/>
                  </a:lnTo>
                  <a:lnTo>
                    <a:pt x="316" y="200"/>
                  </a:lnTo>
                  <a:lnTo>
                    <a:pt x="316" y="200"/>
                  </a:lnTo>
                  <a:lnTo>
                    <a:pt x="316" y="200"/>
                  </a:lnTo>
                  <a:lnTo>
                    <a:pt x="316" y="200"/>
                  </a:lnTo>
                  <a:lnTo>
                    <a:pt x="310" y="196"/>
                  </a:lnTo>
                  <a:lnTo>
                    <a:pt x="308" y="190"/>
                  </a:lnTo>
                  <a:lnTo>
                    <a:pt x="308" y="190"/>
                  </a:lnTo>
                  <a:lnTo>
                    <a:pt x="308" y="190"/>
                  </a:lnTo>
                  <a:lnTo>
                    <a:pt x="308" y="188"/>
                  </a:lnTo>
                  <a:lnTo>
                    <a:pt x="308" y="188"/>
                  </a:lnTo>
                  <a:lnTo>
                    <a:pt x="308" y="188"/>
                  </a:lnTo>
                  <a:lnTo>
                    <a:pt x="308" y="188"/>
                  </a:lnTo>
                  <a:lnTo>
                    <a:pt x="308" y="188"/>
                  </a:lnTo>
                  <a:lnTo>
                    <a:pt x="312" y="182"/>
                  </a:lnTo>
                  <a:lnTo>
                    <a:pt x="318" y="180"/>
                  </a:lnTo>
                  <a:lnTo>
                    <a:pt x="318" y="180"/>
                  </a:lnTo>
                  <a:lnTo>
                    <a:pt x="318" y="180"/>
                  </a:lnTo>
                  <a:lnTo>
                    <a:pt x="318" y="180"/>
                  </a:lnTo>
                  <a:close/>
                  <a:moveTo>
                    <a:pt x="324" y="134"/>
                  </a:move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8" y="134"/>
                  </a:lnTo>
                  <a:lnTo>
                    <a:pt x="332" y="136"/>
                  </a:lnTo>
                  <a:lnTo>
                    <a:pt x="334" y="140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4" y="148"/>
                  </a:lnTo>
                  <a:lnTo>
                    <a:pt x="332" y="152"/>
                  </a:lnTo>
                  <a:lnTo>
                    <a:pt x="328" y="154"/>
                  </a:lnTo>
                  <a:lnTo>
                    <a:pt x="324" y="154"/>
                  </a:lnTo>
                  <a:lnTo>
                    <a:pt x="324" y="154"/>
                  </a:lnTo>
                  <a:lnTo>
                    <a:pt x="320" y="154"/>
                  </a:lnTo>
                  <a:lnTo>
                    <a:pt x="318" y="152"/>
                  </a:lnTo>
                  <a:lnTo>
                    <a:pt x="314" y="148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0"/>
                  </a:lnTo>
                  <a:lnTo>
                    <a:pt x="318" y="136"/>
                  </a:lnTo>
                  <a:lnTo>
                    <a:pt x="320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4" y="134"/>
                  </a:lnTo>
                  <a:close/>
                  <a:moveTo>
                    <a:pt x="318" y="86"/>
                  </a:moveTo>
                  <a:lnTo>
                    <a:pt x="318" y="86"/>
                  </a:lnTo>
                  <a:lnTo>
                    <a:pt x="318" y="86"/>
                  </a:lnTo>
                  <a:lnTo>
                    <a:pt x="318" y="86"/>
                  </a:lnTo>
                  <a:lnTo>
                    <a:pt x="318" y="86"/>
                  </a:lnTo>
                  <a:lnTo>
                    <a:pt x="324" y="88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28" y="94"/>
                  </a:lnTo>
                  <a:lnTo>
                    <a:pt x="330" y="98"/>
                  </a:lnTo>
                  <a:lnTo>
                    <a:pt x="330" y="98"/>
                  </a:lnTo>
                  <a:lnTo>
                    <a:pt x="330" y="98"/>
                  </a:lnTo>
                  <a:lnTo>
                    <a:pt x="326" y="104"/>
                  </a:lnTo>
                  <a:lnTo>
                    <a:pt x="322" y="108"/>
                  </a:lnTo>
                  <a:lnTo>
                    <a:pt x="322" y="108"/>
                  </a:lnTo>
                  <a:lnTo>
                    <a:pt x="322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8" y="108"/>
                  </a:lnTo>
                  <a:lnTo>
                    <a:pt x="312" y="106"/>
                  </a:lnTo>
                  <a:lnTo>
                    <a:pt x="308" y="100"/>
                  </a:lnTo>
                  <a:lnTo>
                    <a:pt x="308" y="100"/>
                  </a:lnTo>
                  <a:lnTo>
                    <a:pt x="308" y="100"/>
                  </a:lnTo>
                  <a:lnTo>
                    <a:pt x="308" y="100"/>
                  </a:lnTo>
                  <a:lnTo>
                    <a:pt x="308" y="100"/>
                  </a:lnTo>
                  <a:lnTo>
                    <a:pt x="308" y="100"/>
                  </a:lnTo>
                  <a:lnTo>
                    <a:pt x="308" y="98"/>
                  </a:lnTo>
                  <a:lnTo>
                    <a:pt x="308" y="98"/>
                  </a:lnTo>
                  <a:lnTo>
                    <a:pt x="308" y="98"/>
                  </a:lnTo>
                  <a:lnTo>
                    <a:pt x="310" y="90"/>
                  </a:lnTo>
                  <a:lnTo>
                    <a:pt x="312" y="88"/>
                  </a:lnTo>
                  <a:lnTo>
                    <a:pt x="316" y="88"/>
                  </a:lnTo>
                  <a:lnTo>
                    <a:pt x="316" y="88"/>
                  </a:lnTo>
                  <a:lnTo>
                    <a:pt x="316" y="88"/>
                  </a:lnTo>
                  <a:lnTo>
                    <a:pt x="316" y="86"/>
                  </a:lnTo>
                  <a:lnTo>
                    <a:pt x="316" y="86"/>
                  </a:lnTo>
                  <a:lnTo>
                    <a:pt x="318" y="86"/>
                  </a:lnTo>
                  <a:lnTo>
                    <a:pt x="318" y="86"/>
                  </a:lnTo>
                  <a:lnTo>
                    <a:pt x="318" y="86"/>
                  </a:lnTo>
                  <a:lnTo>
                    <a:pt x="318" y="86"/>
                  </a:lnTo>
                  <a:close/>
                  <a:moveTo>
                    <a:pt x="300" y="44"/>
                  </a:moveTo>
                  <a:lnTo>
                    <a:pt x="300" y="44"/>
                  </a:lnTo>
                  <a:lnTo>
                    <a:pt x="300" y="44"/>
                  </a:lnTo>
                  <a:lnTo>
                    <a:pt x="300" y="44"/>
                  </a:lnTo>
                  <a:lnTo>
                    <a:pt x="300" y="44"/>
                  </a:lnTo>
                  <a:lnTo>
                    <a:pt x="306" y="44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10" y="4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0" y="58"/>
                  </a:lnTo>
                  <a:lnTo>
                    <a:pt x="306" y="62"/>
                  </a:lnTo>
                  <a:lnTo>
                    <a:pt x="306" y="62"/>
                  </a:lnTo>
                  <a:lnTo>
                    <a:pt x="306" y="62"/>
                  </a:lnTo>
                  <a:lnTo>
                    <a:pt x="306" y="62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300" y="64"/>
                  </a:lnTo>
                  <a:lnTo>
                    <a:pt x="296" y="62"/>
                  </a:lnTo>
                  <a:lnTo>
                    <a:pt x="292" y="58"/>
                  </a:lnTo>
                  <a:lnTo>
                    <a:pt x="292" y="58"/>
                  </a:lnTo>
                  <a:lnTo>
                    <a:pt x="290" y="54"/>
                  </a:lnTo>
                  <a:lnTo>
                    <a:pt x="290" y="54"/>
                  </a:lnTo>
                  <a:lnTo>
                    <a:pt x="290" y="54"/>
                  </a:lnTo>
                  <a:lnTo>
                    <a:pt x="292" y="48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300" y="44"/>
                  </a:lnTo>
                  <a:lnTo>
                    <a:pt x="300" y="44"/>
                  </a:lnTo>
                  <a:lnTo>
                    <a:pt x="300" y="44"/>
                  </a:lnTo>
                  <a:lnTo>
                    <a:pt x="300" y="44"/>
                  </a:lnTo>
                  <a:close/>
                  <a:moveTo>
                    <a:pt x="290" y="0"/>
                  </a:moveTo>
                  <a:lnTo>
                    <a:pt x="280" y="10"/>
                  </a:lnTo>
                  <a:lnTo>
                    <a:pt x="280" y="10"/>
                  </a:lnTo>
                  <a:lnTo>
                    <a:pt x="282" y="14"/>
                  </a:lnTo>
                  <a:lnTo>
                    <a:pt x="282" y="16"/>
                  </a:lnTo>
                  <a:lnTo>
                    <a:pt x="282" y="20"/>
                  </a:lnTo>
                  <a:lnTo>
                    <a:pt x="280" y="24"/>
                  </a:lnTo>
                  <a:lnTo>
                    <a:pt x="280" y="24"/>
                  </a:lnTo>
                  <a:lnTo>
                    <a:pt x="276" y="26"/>
                  </a:lnTo>
                  <a:lnTo>
                    <a:pt x="272" y="26"/>
                  </a:lnTo>
                  <a:lnTo>
                    <a:pt x="272" y="26"/>
                  </a:lnTo>
                  <a:lnTo>
                    <a:pt x="266" y="24"/>
                  </a:lnTo>
                  <a:lnTo>
                    <a:pt x="258" y="32"/>
                  </a:lnTo>
                  <a:lnTo>
                    <a:pt x="258" y="3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82" y="64"/>
                  </a:lnTo>
                  <a:lnTo>
                    <a:pt x="282" y="64"/>
                  </a:lnTo>
                  <a:lnTo>
                    <a:pt x="290" y="82"/>
                  </a:lnTo>
                  <a:lnTo>
                    <a:pt x="296" y="102"/>
                  </a:lnTo>
                  <a:lnTo>
                    <a:pt x="302" y="122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60"/>
                  </a:lnTo>
                  <a:lnTo>
                    <a:pt x="300" y="174"/>
                  </a:lnTo>
                  <a:lnTo>
                    <a:pt x="296" y="188"/>
                  </a:lnTo>
                  <a:lnTo>
                    <a:pt x="292" y="202"/>
                  </a:lnTo>
                  <a:lnTo>
                    <a:pt x="292" y="202"/>
                  </a:lnTo>
                  <a:lnTo>
                    <a:pt x="286" y="216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66" y="244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46" y="266"/>
                  </a:lnTo>
                  <a:lnTo>
                    <a:pt x="234" y="274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10" y="288"/>
                  </a:lnTo>
                  <a:lnTo>
                    <a:pt x="200" y="292"/>
                  </a:lnTo>
                  <a:lnTo>
                    <a:pt x="200" y="292"/>
                  </a:lnTo>
                  <a:lnTo>
                    <a:pt x="188" y="296"/>
                  </a:lnTo>
                  <a:lnTo>
                    <a:pt x="174" y="300"/>
                  </a:lnTo>
                  <a:lnTo>
                    <a:pt x="158" y="302"/>
                  </a:lnTo>
                  <a:lnTo>
                    <a:pt x="144" y="302"/>
                  </a:lnTo>
                  <a:lnTo>
                    <a:pt x="144" y="302"/>
                  </a:lnTo>
                  <a:lnTo>
                    <a:pt x="124" y="302"/>
                  </a:lnTo>
                  <a:lnTo>
                    <a:pt x="106" y="298"/>
                  </a:lnTo>
                  <a:lnTo>
                    <a:pt x="88" y="292"/>
                  </a:lnTo>
                  <a:lnTo>
                    <a:pt x="70" y="284"/>
                  </a:lnTo>
                  <a:lnTo>
                    <a:pt x="70" y="284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34" y="256"/>
                  </a:lnTo>
                  <a:lnTo>
                    <a:pt x="24" y="266"/>
                  </a:lnTo>
                  <a:lnTo>
                    <a:pt x="24" y="266"/>
                  </a:lnTo>
                  <a:lnTo>
                    <a:pt x="26" y="268"/>
                  </a:lnTo>
                  <a:lnTo>
                    <a:pt x="28" y="272"/>
                  </a:lnTo>
                  <a:lnTo>
                    <a:pt x="26" y="276"/>
                  </a:lnTo>
                  <a:lnTo>
                    <a:pt x="24" y="278"/>
                  </a:lnTo>
                  <a:lnTo>
                    <a:pt x="24" y="278"/>
                  </a:lnTo>
                  <a:lnTo>
                    <a:pt x="20" y="282"/>
                  </a:lnTo>
                  <a:lnTo>
                    <a:pt x="16" y="282"/>
                  </a:lnTo>
                  <a:lnTo>
                    <a:pt x="16" y="282"/>
                  </a:lnTo>
                  <a:lnTo>
                    <a:pt x="10" y="28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16" y="304"/>
                  </a:lnTo>
                  <a:lnTo>
                    <a:pt x="32" y="316"/>
                  </a:lnTo>
                  <a:lnTo>
                    <a:pt x="50" y="326"/>
                  </a:lnTo>
                  <a:lnTo>
                    <a:pt x="68" y="334"/>
                  </a:lnTo>
                  <a:lnTo>
                    <a:pt x="86" y="340"/>
                  </a:lnTo>
                  <a:lnTo>
                    <a:pt x="106" y="344"/>
                  </a:lnTo>
                  <a:lnTo>
                    <a:pt x="12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62" y="348"/>
                  </a:lnTo>
                  <a:lnTo>
                    <a:pt x="182" y="346"/>
                  </a:lnTo>
                  <a:lnTo>
                    <a:pt x="200" y="340"/>
                  </a:lnTo>
                  <a:lnTo>
                    <a:pt x="218" y="334"/>
                  </a:lnTo>
                  <a:lnTo>
                    <a:pt x="236" y="326"/>
                  </a:lnTo>
                  <a:lnTo>
                    <a:pt x="252" y="318"/>
                  </a:lnTo>
                  <a:lnTo>
                    <a:pt x="268" y="306"/>
                  </a:lnTo>
                  <a:lnTo>
                    <a:pt x="284" y="294"/>
                  </a:lnTo>
                  <a:lnTo>
                    <a:pt x="284" y="294"/>
                  </a:lnTo>
                  <a:lnTo>
                    <a:pt x="284" y="294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302" y="274"/>
                  </a:lnTo>
                  <a:lnTo>
                    <a:pt x="316" y="256"/>
                  </a:lnTo>
                  <a:lnTo>
                    <a:pt x="326" y="240"/>
                  </a:lnTo>
                  <a:lnTo>
                    <a:pt x="334" y="220"/>
                  </a:lnTo>
                  <a:lnTo>
                    <a:pt x="340" y="202"/>
                  </a:lnTo>
                  <a:lnTo>
                    <a:pt x="346" y="184"/>
                  </a:lnTo>
                  <a:lnTo>
                    <a:pt x="348" y="164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8" y="124"/>
                  </a:lnTo>
                  <a:lnTo>
                    <a:pt x="346" y="106"/>
                  </a:lnTo>
                  <a:lnTo>
                    <a:pt x="340" y="86"/>
                  </a:lnTo>
                  <a:lnTo>
                    <a:pt x="334" y="68"/>
                  </a:lnTo>
                  <a:lnTo>
                    <a:pt x="326" y="50"/>
                  </a:lnTo>
                  <a:lnTo>
                    <a:pt x="316" y="32"/>
                  </a:lnTo>
                  <a:lnTo>
                    <a:pt x="304" y="16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A816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211"/>
            <p:cNvSpPr>
              <a:spLocks/>
            </p:cNvSpPr>
            <p:nvPr/>
          </p:nvSpPr>
          <p:spPr bwMode="auto">
            <a:xfrm>
              <a:off x="9014133" y="2993811"/>
              <a:ext cx="12093" cy="12092"/>
            </a:xfrm>
            <a:custGeom>
              <a:avLst/>
              <a:gdLst>
                <a:gd name="T0" fmla="*/ 0 w 20"/>
                <a:gd name="T1" fmla="*/ 10 h 20"/>
                <a:gd name="T2" fmla="*/ 0 w 20"/>
                <a:gd name="T3" fmla="*/ 10 h 20"/>
                <a:gd name="T4" fmla="*/ 0 w 20"/>
                <a:gd name="T5" fmla="*/ 10 h 20"/>
                <a:gd name="T6" fmla="*/ 0 w 20"/>
                <a:gd name="T7" fmla="*/ 6 h 20"/>
                <a:gd name="T8" fmla="*/ 2 w 20"/>
                <a:gd name="T9" fmla="*/ 2 h 20"/>
                <a:gd name="T10" fmla="*/ 6 w 20"/>
                <a:gd name="T11" fmla="*/ 0 h 20"/>
                <a:gd name="T12" fmla="*/ 10 w 20"/>
                <a:gd name="T13" fmla="*/ 0 h 20"/>
                <a:gd name="T14" fmla="*/ 10 w 20"/>
                <a:gd name="T15" fmla="*/ 0 h 20"/>
                <a:gd name="T16" fmla="*/ 14 w 20"/>
                <a:gd name="T17" fmla="*/ 0 h 20"/>
                <a:gd name="T18" fmla="*/ 18 w 20"/>
                <a:gd name="T19" fmla="*/ 2 h 20"/>
                <a:gd name="T20" fmla="*/ 20 w 20"/>
                <a:gd name="T21" fmla="*/ 6 h 20"/>
                <a:gd name="T22" fmla="*/ 20 w 20"/>
                <a:gd name="T23" fmla="*/ 10 h 20"/>
                <a:gd name="T24" fmla="*/ 20 w 20"/>
                <a:gd name="T25" fmla="*/ 10 h 20"/>
                <a:gd name="T26" fmla="*/ 20 w 20"/>
                <a:gd name="T27" fmla="*/ 10 h 20"/>
                <a:gd name="T28" fmla="*/ 20 w 20"/>
                <a:gd name="T29" fmla="*/ 10 h 20"/>
                <a:gd name="T30" fmla="*/ 20 w 20"/>
                <a:gd name="T31" fmla="*/ 10 h 20"/>
                <a:gd name="T32" fmla="*/ 20 w 20"/>
                <a:gd name="T33" fmla="*/ 10 h 20"/>
                <a:gd name="T34" fmla="*/ 20 w 20"/>
                <a:gd name="T35" fmla="*/ 10 h 20"/>
                <a:gd name="T36" fmla="*/ 20 w 20"/>
                <a:gd name="T37" fmla="*/ 10 h 20"/>
                <a:gd name="T38" fmla="*/ 20 w 20"/>
                <a:gd name="T39" fmla="*/ 14 h 20"/>
                <a:gd name="T40" fmla="*/ 18 w 20"/>
                <a:gd name="T41" fmla="*/ 18 h 20"/>
                <a:gd name="T42" fmla="*/ 14 w 20"/>
                <a:gd name="T43" fmla="*/ 20 h 20"/>
                <a:gd name="T44" fmla="*/ 10 w 20"/>
                <a:gd name="T45" fmla="*/ 20 h 20"/>
                <a:gd name="T46" fmla="*/ 10 w 20"/>
                <a:gd name="T47" fmla="*/ 20 h 20"/>
                <a:gd name="T48" fmla="*/ 10 w 20"/>
                <a:gd name="T49" fmla="*/ 20 h 20"/>
                <a:gd name="T50" fmla="*/ 10 w 20"/>
                <a:gd name="T51" fmla="*/ 20 h 20"/>
                <a:gd name="T52" fmla="*/ 10 w 20"/>
                <a:gd name="T53" fmla="*/ 20 h 20"/>
                <a:gd name="T54" fmla="*/ 10 w 20"/>
                <a:gd name="T55" fmla="*/ 20 h 20"/>
                <a:gd name="T56" fmla="*/ 10 w 20"/>
                <a:gd name="T57" fmla="*/ 20 h 20"/>
                <a:gd name="T58" fmla="*/ 10 w 20"/>
                <a:gd name="T59" fmla="*/ 20 h 20"/>
                <a:gd name="T60" fmla="*/ 6 w 20"/>
                <a:gd name="T61" fmla="*/ 20 h 20"/>
                <a:gd name="T62" fmla="*/ 2 w 20"/>
                <a:gd name="T63" fmla="*/ 18 h 20"/>
                <a:gd name="T64" fmla="*/ 0 w 20"/>
                <a:gd name="T65" fmla="*/ 14 h 20"/>
                <a:gd name="T66" fmla="*/ 0 w 20"/>
                <a:gd name="T67" fmla="*/ 10 h 20"/>
                <a:gd name="T68" fmla="*/ 0 w 20"/>
                <a:gd name="T69" fmla="*/ 10 h 20"/>
                <a:gd name="T70" fmla="*/ 0 w 20"/>
                <a:gd name="T71" fmla="*/ 10 h 20"/>
                <a:gd name="T72" fmla="*/ 0 w 2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212"/>
            <p:cNvSpPr>
              <a:spLocks/>
            </p:cNvSpPr>
            <p:nvPr/>
          </p:nvSpPr>
          <p:spPr bwMode="auto">
            <a:xfrm>
              <a:off x="9041946" y="2990184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10 w 22"/>
                <a:gd name="T9" fmla="*/ 0 h 20"/>
                <a:gd name="T10" fmla="*/ 16 w 22"/>
                <a:gd name="T11" fmla="*/ 2 h 20"/>
                <a:gd name="T12" fmla="*/ 20 w 22"/>
                <a:gd name="T13" fmla="*/ 6 h 20"/>
                <a:gd name="T14" fmla="*/ 20 w 22"/>
                <a:gd name="T15" fmla="*/ 6 h 20"/>
                <a:gd name="T16" fmla="*/ 20 w 22"/>
                <a:gd name="T17" fmla="*/ 8 h 20"/>
                <a:gd name="T18" fmla="*/ 20 w 22"/>
                <a:gd name="T19" fmla="*/ 8 h 20"/>
                <a:gd name="T20" fmla="*/ 20 w 22"/>
                <a:gd name="T21" fmla="*/ 8 h 20"/>
                <a:gd name="T22" fmla="*/ 20 w 22"/>
                <a:gd name="T23" fmla="*/ 8 h 20"/>
                <a:gd name="T24" fmla="*/ 20 w 22"/>
                <a:gd name="T25" fmla="*/ 8 h 20"/>
                <a:gd name="T26" fmla="*/ 22 w 22"/>
                <a:gd name="T27" fmla="*/ 10 h 20"/>
                <a:gd name="T28" fmla="*/ 22 w 22"/>
                <a:gd name="T29" fmla="*/ 10 h 20"/>
                <a:gd name="T30" fmla="*/ 22 w 22"/>
                <a:gd name="T31" fmla="*/ 10 h 20"/>
                <a:gd name="T32" fmla="*/ 20 w 22"/>
                <a:gd name="T33" fmla="*/ 16 h 20"/>
                <a:gd name="T34" fmla="*/ 14 w 22"/>
                <a:gd name="T35" fmla="*/ 20 h 20"/>
                <a:gd name="T36" fmla="*/ 14 w 22"/>
                <a:gd name="T37" fmla="*/ 20 h 20"/>
                <a:gd name="T38" fmla="*/ 14 w 22"/>
                <a:gd name="T39" fmla="*/ 20 h 20"/>
                <a:gd name="T40" fmla="*/ 14 w 22"/>
                <a:gd name="T41" fmla="*/ 20 h 20"/>
                <a:gd name="T42" fmla="*/ 14 w 22"/>
                <a:gd name="T43" fmla="*/ 20 h 20"/>
                <a:gd name="T44" fmla="*/ 14 w 22"/>
                <a:gd name="T45" fmla="*/ 20 h 20"/>
                <a:gd name="T46" fmla="*/ 14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10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10 w 22"/>
                <a:gd name="T59" fmla="*/ 20 h 20"/>
                <a:gd name="T60" fmla="*/ 10 w 22"/>
                <a:gd name="T61" fmla="*/ 20 h 20"/>
                <a:gd name="T62" fmla="*/ 10 w 22"/>
                <a:gd name="T63" fmla="*/ 20 h 20"/>
                <a:gd name="T64" fmla="*/ 4 w 22"/>
                <a:gd name="T65" fmla="*/ 18 h 20"/>
                <a:gd name="T66" fmla="*/ 0 w 22"/>
                <a:gd name="T67" fmla="*/ 14 h 20"/>
                <a:gd name="T68" fmla="*/ 0 w 22"/>
                <a:gd name="T69" fmla="*/ 14 h 20"/>
                <a:gd name="T70" fmla="*/ 0 w 22"/>
                <a:gd name="T71" fmla="*/ 14 h 20"/>
                <a:gd name="T72" fmla="*/ 0 w 22"/>
                <a:gd name="T73" fmla="*/ 14 h 20"/>
                <a:gd name="T74" fmla="*/ 0 w 22"/>
                <a:gd name="T75" fmla="*/ 14 h 20"/>
                <a:gd name="T76" fmla="*/ 0 w 22"/>
                <a:gd name="T77" fmla="*/ 14 h 20"/>
                <a:gd name="T78" fmla="*/ 0 w 22"/>
                <a:gd name="T79" fmla="*/ 12 h 20"/>
                <a:gd name="T80" fmla="*/ 0 w 22"/>
                <a:gd name="T81" fmla="*/ 12 h 20"/>
                <a:gd name="T82" fmla="*/ 0 w 22"/>
                <a:gd name="T83" fmla="*/ 12 h 20"/>
                <a:gd name="T84" fmla="*/ 0 w 22"/>
                <a:gd name="T85" fmla="*/ 10 h 20"/>
                <a:gd name="T86" fmla="*/ 0 w 22"/>
                <a:gd name="T87" fmla="*/ 10 h 20"/>
                <a:gd name="T88" fmla="*/ 0 w 22"/>
                <a:gd name="T89" fmla="*/ 10 h 20"/>
                <a:gd name="T90" fmla="*/ 2 w 22"/>
                <a:gd name="T91" fmla="*/ 4 h 20"/>
                <a:gd name="T92" fmla="*/ 8 w 22"/>
                <a:gd name="T93" fmla="*/ 0 h 20"/>
                <a:gd name="T94" fmla="*/ 8 w 22"/>
                <a:gd name="T95" fmla="*/ 0 h 20"/>
                <a:gd name="T96" fmla="*/ 10 w 22"/>
                <a:gd name="T97" fmla="*/ 0 h 20"/>
                <a:gd name="T98" fmla="*/ 10 w 22"/>
                <a:gd name="T99" fmla="*/ 0 h 20"/>
                <a:gd name="T100" fmla="*/ 10 w 22"/>
                <a:gd name="T101" fmla="*/ 0 h 20"/>
                <a:gd name="T102" fmla="*/ 10 w 22"/>
                <a:gd name="T10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6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213"/>
            <p:cNvSpPr>
              <a:spLocks/>
            </p:cNvSpPr>
            <p:nvPr/>
          </p:nvSpPr>
          <p:spPr bwMode="auto">
            <a:xfrm>
              <a:off x="8985111" y="2990184"/>
              <a:ext cx="13302" cy="12092"/>
            </a:xfrm>
            <a:custGeom>
              <a:avLst/>
              <a:gdLst>
                <a:gd name="T0" fmla="*/ 12 w 22"/>
                <a:gd name="T1" fmla="*/ 0 h 20"/>
                <a:gd name="T2" fmla="*/ 12 w 22"/>
                <a:gd name="T3" fmla="*/ 0 h 20"/>
                <a:gd name="T4" fmla="*/ 12 w 22"/>
                <a:gd name="T5" fmla="*/ 0 h 20"/>
                <a:gd name="T6" fmla="*/ 12 w 22"/>
                <a:gd name="T7" fmla="*/ 0 h 20"/>
                <a:gd name="T8" fmla="*/ 12 w 22"/>
                <a:gd name="T9" fmla="*/ 0 h 20"/>
                <a:gd name="T10" fmla="*/ 14 w 22"/>
                <a:gd name="T11" fmla="*/ 0 h 20"/>
                <a:gd name="T12" fmla="*/ 14 w 22"/>
                <a:gd name="T13" fmla="*/ 0 h 20"/>
                <a:gd name="T14" fmla="*/ 14 w 22"/>
                <a:gd name="T15" fmla="*/ 0 h 20"/>
                <a:gd name="T16" fmla="*/ 14 w 22"/>
                <a:gd name="T17" fmla="*/ 0 h 20"/>
                <a:gd name="T18" fmla="*/ 20 w 22"/>
                <a:gd name="T19" fmla="*/ 4 h 20"/>
                <a:gd name="T20" fmla="*/ 22 w 22"/>
                <a:gd name="T21" fmla="*/ 10 h 20"/>
                <a:gd name="T22" fmla="*/ 22 w 22"/>
                <a:gd name="T23" fmla="*/ 10 h 20"/>
                <a:gd name="T24" fmla="*/ 22 w 22"/>
                <a:gd name="T25" fmla="*/ 10 h 20"/>
                <a:gd name="T26" fmla="*/ 22 w 22"/>
                <a:gd name="T27" fmla="*/ 12 h 20"/>
                <a:gd name="T28" fmla="*/ 22 w 22"/>
                <a:gd name="T29" fmla="*/ 12 h 20"/>
                <a:gd name="T30" fmla="*/ 22 w 22"/>
                <a:gd name="T31" fmla="*/ 12 h 20"/>
                <a:gd name="T32" fmla="*/ 22 w 22"/>
                <a:gd name="T33" fmla="*/ 14 h 20"/>
                <a:gd name="T34" fmla="*/ 22 w 22"/>
                <a:gd name="T35" fmla="*/ 14 h 20"/>
                <a:gd name="T36" fmla="*/ 22 w 22"/>
                <a:gd name="T37" fmla="*/ 14 h 20"/>
                <a:gd name="T38" fmla="*/ 22 w 22"/>
                <a:gd name="T39" fmla="*/ 14 h 20"/>
                <a:gd name="T40" fmla="*/ 18 w 22"/>
                <a:gd name="T41" fmla="*/ 18 h 20"/>
                <a:gd name="T42" fmla="*/ 12 w 22"/>
                <a:gd name="T43" fmla="*/ 20 h 20"/>
                <a:gd name="T44" fmla="*/ 12 w 22"/>
                <a:gd name="T45" fmla="*/ 20 h 20"/>
                <a:gd name="T46" fmla="*/ 12 w 22"/>
                <a:gd name="T47" fmla="*/ 20 h 20"/>
                <a:gd name="T48" fmla="*/ 12 w 22"/>
                <a:gd name="T49" fmla="*/ 20 h 20"/>
                <a:gd name="T50" fmla="*/ 12 w 22"/>
                <a:gd name="T51" fmla="*/ 20 h 20"/>
                <a:gd name="T52" fmla="*/ 12 w 22"/>
                <a:gd name="T53" fmla="*/ 20 h 20"/>
                <a:gd name="T54" fmla="*/ 12 w 22"/>
                <a:gd name="T55" fmla="*/ 20 h 20"/>
                <a:gd name="T56" fmla="*/ 12 w 22"/>
                <a:gd name="T57" fmla="*/ 20 h 20"/>
                <a:gd name="T58" fmla="*/ 8 w 22"/>
                <a:gd name="T59" fmla="*/ 20 h 20"/>
                <a:gd name="T60" fmla="*/ 8 w 22"/>
                <a:gd name="T61" fmla="*/ 20 h 20"/>
                <a:gd name="T62" fmla="*/ 8 w 22"/>
                <a:gd name="T63" fmla="*/ 20 h 20"/>
                <a:gd name="T64" fmla="*/ 8 w 22"/>
                <a:gd name="T65" fmla="*/ 20 h 20"/>
                <a:gd name="T66" fmla="*/ 8 w 22"/>
                <a:gd name="T67" fmla="*/ 20 h 20"/>
                <a:gd name="T68" fmla="*/ 4 w 22"/>
                <a:gd name="T69" fmla="*/ 16 h 20"/>
                <a:gd name="T70" fmla="*/ 0 w 22"/>
                <a:gd name="T71" fmla="*/ 10 h 20"/>
                <a:gd name="T72" fmla="*/ 0 w 22"/>
                <a:gd name="T73" fmla="*/ 10 h 20"/>
                <a:gd name="T74" fmla="*/ 0 w 22"/>
                <a:gd name="T75" fmla="*/ 10 h 20"/>
                <a:gd name="T76" fmla="*/ 2 w 22"/>
                <a:gd name="T77" fmla="*/ 8 h 20"/>
                <a:gd name="T78" fmla="*/ 2 w 22"/>
                <a:gd name="T79" fmla="*/ 8 h 20"/>
                <a:gd name="T80" fmla="*/ 2 w 22"/>
                <a:gd name="T81" fmla="*/ 8 h 20"/>
                <a:gd name="T82" fmla="*/ 2 w 22"/>
                <a:gd name="T83" fmla="*/ 8 h 20"/>
                <a:gd name="T84" fmla="*/ 2 w 22"/>
                <a:gd name="T85" fmla="*/ 8 h 20"/>
                <a:gd name="T86" fmla="*/ 2 w 22"/>
                <a:gd name="T87" fmla="*/ 8 h 20"/>
                <a:gd name="T88" fmla="*/ 6 w 22"/>
                <a:gd name="T89" fmla="*/ 2 h 20"/>
                <a:gd name="T90" fmla="*/ 12 w 22"/>
                <a:gd name="T91" fmla="*/ 0 h 20"/>
                <a:gd name="T92" fmla="*/ 12 w 22"/>
                <a:gd name="T93" fmla="*/ 0 h 20"/>
                <a:gd name="T94" fmla="*/ 12 w 22"/>
                <a:gd name="T95" fmla="*/ 0 h 20"/>
                <a:gd name="T96" fmla="*/ 12 w 22"/>
                <a:gd name="T9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" h="20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18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214"/>
            <p:cNvSpPr>
              <a:spLocks/>
            </p:cNvSpPr>
            <p:nvPr/>
          </p:nvSpPr>
          <p:spPr bwMode="auto">
            <a:xfrm>
              <a:off x="9068549" y="297930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0 w 20"/>
                <a:gd name="T5" fmla="*/ 0 h 20"/>
                <a:gd name="T6" fmla="*/ 10 w 20"/>
                <a:gd name="T7" fmla="*/ 0 h 20"/>
                <a:gd name="T8" fmla="*/ 10 w 20"/>
                <a:gd name="T9" fmla="*/ 0 h 20"/>
                <a:gd name="T10" fmla="*/ 16 w 20"/>
                <a:gd name="T11" fmla="*/ 0 h 20"/>
                <a:gd name="T12" fmla="*/ 20 w 20"/>
                <a:gd name="T13" fmla="*/ 4 h 20"/>
                <a:gd name="T14" fmla="*/ 20 w 20"/>
                <a:gd name="T15" fmla="*/ 4 h 20"/>
                <a:gd name="T16" fmla="*/ 20 w 20"/>
                <a:gd name="T17" fmla="*/ 4 h 20"/>
                <a:gd name="T18" fmla="*/ 20 w 20"/>
                <a:gd name="T19" fmla="*/ 4 h 20"/>
                <a:gd name="T20" fmla="*/ 20 w 20"/>
                <a:gd name="T21" fmla="*/ 4 h 20"/>
                <a:gd name="T22" fmla="*/ 20 w 20"/>
                <a:gd name="T23" fmla="*/ 4 h 20"/>
                <a:gd name="T24" fmla="*/ 20 w 20"/>
                <a:gd name="T25" fmla="*/ 4 h 20"/>
                <a:gd name="T26" fmla="*/ 20 w 20"/>
                <a:gd name="T27" fmla="*/ 4 h 20"/>
                <a:gd name="T28" fmla="*/ 20 w 20"/>
                <a:gd name="T29" fmla="*/ 4 h 20"/>
                <a:gd name="T30" fmla="*/ 20 w 20"/>
                <a:gd name="T31" fmla="*/ 4 h 20"/>
                <a:gd name="T32" fmla="*/ 20 w 20"/>
                <a:gd name="T33" fmla="*/ 4 h 20"/>
                <a:gd name="T34" fmla="*/ 20 w 20"/>
                <a:gd name="T35" fmla="*/ 10 h 20"/>
                <a:gd name="T36" fmla="*/ 20 w 20"/>
                <a:gd name="T37" fmla="*/ 10 h 20"/>
                <a:gd name="T38" fmla="*/ 20 w 20"/>
                <a:gd name="T39" fmla="*/ 10 h 20"/>
                <a:gd name="T40" fmla="*/ 20 w 20"/>
                <a:gd name="T41" fmla="*/ 16 h 20"/>
                <a:gd name="T42" fmla="*/ 16 w 20"/>
                <a:gd name="T43" fmla="*/ 20 h 20"/>
                <a:gd name="T44" fmla="*/ 16 w 20"/>
                <a:gd name="T45" fmla="*/ 20 h 20"/>
                <a:gd name="T46" fmla="*/ 16 w 20"/>
                <a:gd name="T47" fmla="*/ 20 h 20"/>
                <a:gd name="T48" fmla="*/ 16 w 20"/>
                <a:gd name="T49" fmla="*/ 20 h 20"/>
                <a:gd name="T50" fmla="*/ 10 w 20"/>
                <a:gd name="T51" fmla="*/ 20 h 20"/>
                <a:gd name="T52" fmla="*/ 10 w 20"/>
                <a:gd name="T53" fmla="*/ 20 h 20"/>
                <a:gd name="T54" fmla="*/ 10 w 20"/>
                <a:gd name="T55" fmla="*/ 20 h 20"/>
                <a:gd name="T56" fmla="*/ 10 w 20"/>
                <a:gd name="T57" fmla="*/ 20 h 20"/>
                <a:gd name="T58" fmla="*/ 10 w 20"/>
                <a:gd name="T59" fmla="*/ 20 h 20"/>
                <a:gd name="T60" fmla="*/ 10 w 20"/>
                <a:gd name="T61" fmla="*/ 20 h 20"/>
                <a:gd name="T62" fmla="*/ 10 w 20"/>
                <a:gd name="T63" fmla="*/ 20 h 20"/>
                <a:gd name="T64" fmla="*/ 10 w 20"/>
                <a:gd name="T65" fmla="*/ 20 h 20"/>
                <a:gd name="T66" fmla="*/ 6 w 20"/>
                <a:gd name="T67" fmla="*/ 20 h 20"/>
                <a:gd name="T68" fmla="*/ 2 w 20"/>
                <a:gd name="T69" fmla="*/ 16 h 20"/>
                <a:gd name="T70" fmla="*/ 2 w 20"/>
                <a:gd name="T71" fmla="*/ 16 h 20"/>
                <a:gd name="T72" fmla="*/ 2 w 20"/>
                <a:gd name="T73" fmla="*/ 16 h 20"/>
                <a:gd name="T74" fmla="*/ 2 w 20"/>
                <a:gd name="T75" fmla="*/ 16 h 20"/>
                <a:gd name="T76" fmla="*/ 2 w 20"/>
                <a:gd name="T77" fmla="*/ 16 h 20"/>
                <a:gd name="T78" fmla="*/ 2 w 20"/>
                <a:gd name="T79" fmla="*/ 16 h 20"/>
                <a:gd name="T80" fmla="*/ 2 w 20"/>
                <a:gd name="T81" fmla="*/ 16 h 20"/>
                <a:gd name="T82" fmla="*/ 2 w 20"/>
                <a:gd name="T83" fmla="*/ 16 h 20"/>
                <a:gd name="T84" fmla="*/ 2 w 20"/>
                <a:gd name="T85" fmla="*/ 16 h 20"/>
                <a:gd name="T86" fmla="*/ 0 w 20"/>
                <a:gd name="T87" fmla="*/ 10 h 20"/>
                <a:gd name="T88" fmla="*/ 0 w 20"/>
                <a:gd name="T89" fmla="*/ 10 h 20"/>
                <a:gd name="T90" fmla="*/ 0 w 20"/>
                <a:gd name="T91" fmla="*/ 10 h 20"/>
                <a:gd name="T92" fmla="*/ 2 w 20"/>
                <a:gd name="T93" fmla="*/ 4 h 20"/>
                <a:gd name="T94" fmla="*/ 6 w 20"/>
                <a:gd name="T95" fmla="*/ 2 h 20"/>
                <a:gd name="T96" fmla="*/ 6 w 20"/>
                <a:gd name="T97" fmla="*/ 2 h 20"/>
                <a:gd name="T98" fmla="*/ 6 w 20"/>
                <a:gd name="T99" fmla="*/ 2 h 20"/>
                <a:gd name="T100" fmla="*/ 6 w 20"/>
                <a:gd name="T101" fmla="*/ 2 h 20"/>
                <a:gd name="T102" fmla="*/ 6 w 20"/>
                <a:gd name="T103" fmla="*/ 2 h 20"/>
                <a:gd name="T104" fmla="*/ 10 w 20"/>
                <a:gd name="T105" fmla="*/ 0 h 20"/>
                <a:gd name="T106" fmla="*/ 10 w 20"/>
                <a:gd name="T107" fmla="*/ 0 h 20"/>
                <a:gd name="T108" fmla="*/ 10 w 20"/>
                <a:gd name="T109" fmla="*/ 0 h 20"/>
                <a:gd name="T110" fmla="*/ 10 w 20"/>
                <a:gd name="T1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215"/>
            <p:cNvSpPr>
              <a:spLocks/>
            </p:cNvSpPr>
            <p:nvPr/>
          </p:nvSpPr>
          <p:spPr bwMode="auto">
            <a:xfrm>
              <a:off x="8959717" y="297930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0 w 20"/>
                <a:gd name="T5" fmla="*/ 0 h 20"/>
                <a:gd name="T6" fmla="*/ 10 w 20"/>
                <a:gd name="T7" fmla="*/ 0 h 20"/>
                <a:gd name="T8" fmla="*/ 10 w 20"/>
                <a:gd name="T9" fmla="*/ 0 h 20"/>
                <a:gd name="T10" fmla="*/ 14 w 20"/>
                <a:gd name="T11" fmla="*/ 0 h 20"/>
                <a:gd name="T12" fmla="*/ 14 w 20"/>
                <a:gd name="T13" fmla="*/ 0 h 20"/>
                <a:gd name="T14" fmla="*/ 16 w 20"/>
                <a:gd name="T15" fmla="*/ 2 h 20"/>
                <a:gd name="T16" fmla="*/ 16 w 20"/>
                <a:gd name="T17" fmla="*/ 2 h 20"/>
                <a:gd name="T18" fmla="*/ 20 w 20"/>
                <a:gd name="T19" fmla="*/ 4 h 20"/>
                <a:gd name="T20" fmla="*/ 20 w 20"/>
                <a:gd name="T21" fmla="*/ 10 h 20"/>
                <a:gd name="T22" fmla="*/ 20 w 20"/>
                <a:gd name="T23" fmla="*/ 10 h 20"/>
                <a:gd name="T24" fmla="*/ 20 w 20"/>
                <a:gd name="T25" fmla="*/ 10 h 20"/>
                <a:gd name="T26" fmla="*/ 18 w 20"/>
                <a:gd name="T27" fmla="*/ 16 h 20"/>
                <a:gd name="T28" fmla="*/ 18 w 20"/>
                <a:gd name="T29" fmla="*/ 16 h 20"/>
                <a:gd name="T30" fmla="*/ 18 w 20"/>
                <a:gd name="T31" fmla="*/ 16 h 20"/>
                <a:gd name="T32" fmla="*/ 18 w 20"/>
                <a:gd name="T33" fmla="*/ 16 h 20"/>
                <a:gd name="T34" fmla="*/ 18 w 20"/>
                <a:gd name="T35" fmla="*/ 16 h 20"/>
                <a:gd name="T36" fmla="*/ 18 w 20"/>
                <a:gd name="T37" fmla="*/ 16 h 20"/>
                <a:gd name="T38" fmla="*/ 18 w 20"/>
                <a:gd name="T39" fmla="*/ 16 h 20"/>
                <a:gd name="T40" fmla="*/ 18 w 20"/>
                <a:gd name="T41" fmla="*/ 16 h 20"/>
                <a:gd name="T42" fmla="*/ 18 w 20"/>
                <a:gd name="T43" fmla="*/ 16 h 20"/>
                <a:gd name="T44" fmla="*/ 18 w 20"/>
                <a:gd name="T45" fmla="*/ 16 h 20"/>
                <a:gd name="T46" fmla="*/ 18 w 20"/>
                <a:gd name="T47" fmla="*/ 16 h 20"/>
                <a:gd name="T48" fmla="*/ 14 w 20"/>
                <a:gd name="T49" fmla="*/ 20 h 20"/>
                <a:gd name="T50" fmla="*/ 10 w 20"/>
                <a:gd name="T51" fmla="*/ 20 h 20"/>
                <a:gd name="T52" fmla="*/ 10 w 20"/>
                <a:gd name="T53" fmla="*/ 20 h 20"/>
                <a:gd name="T54" fmla="*/ 10 w 20"/>
                <a:gd name="T55" fmla="*/ 20 h 20"/>
                <a:gd name="T56" fmla="*/ 10 w 20"/>
                <a:gd name="T57" fmla="*/ 20 h 20"/>
                <a:gd name="T58" fmla="*/ 10 w 20"/>
                <a:gd name="T59" fmla="*/ 20 h 20"/>
                <a:gd name="T60" fmla="*/ 10 w 20"/>
                <a:gd name="T61" fmla="*/ 20 h 20"/>
                <a:gd name="T62" fmla="*/ 10 w 20"/>
                <a:gd name="T63" fmla="*/ 20 h 20"/>
                <a:gd name="T64" fmla="*/ 10 w 20"/>
                <a:gd name="T65" fmla="*/ 20 h 20"/>
                <a:gd name="T66" fmla="*/ 4 w 20"/>
                <a:gd name="T67" fmla="*/ 20 h 20"/>
                <a:gd name="T68" fmla="*/ 4 w 20"/>
                <a:gd name="T69" fmla="*/ 20 h 20"/>
                <a:gd name="T70" fmla="*/ 4 w 20"/>
                <a:gd name="T71" fmla="*/ 20 h 20"/>
                <a:gd name="T72" fmla="*/ 4 w 20"/>
                <a:gd name="T73" fmla="*/ 20 h 20"/>
                <a:gd name="T74" fmla="*/ 4 w 20"/>
                <a:gd name="T75" fmla="*/ 20 h 20"/>
                <a:gd name="T76" fmla="*/ 0 w 20"/>
                <a:gd name="T77" fmla="*/ 16 h 20"/>
                <a:gd name="T78" fmla="*/ 0 w 20"/>
                <a:gd name="T79" fmla="*/ 10 h 20"/>
                <a:gd name="T80" fmla="*/ 0 w 20"/>
                <a:gd name="T81" fmla="*/ 10 h 20"/>
                <a:gd name="T82" fmla="*/ 0 w 20"/>
                <a:gd name="T83" fmla="*/ 10 h 20"/>
                <a:gd name="T84" fmla="*/ 0 w 20"/>
                <a:gd name="T85" fmla="*/ 4 h 20"/>
                <a:gd name="T86" fmla="*/ 0 w 20"/>
                <a:gd name="T87" fmla="*/ 4 h 20"/>
                <a:gd name="T88" fmla="*/ 4 w 20"/>
                <a:gd name="T89" fmla="*/ 2 h 20"/>
                <a:gd name="T90" fmla="*/ 10 w 20"/>
                <a:gd name="T91" fmla="*/ 0 h 20"/>
                <a:gd name="T92" fmla="*/ 10 w 20"/>
                <a:gd name="T93" fmla="*/ 0 h 20"/>
                <a:gd name="T94" fmla="*/ 10 w 20"/>
                <a:gd name="T95" fmla="*/ 0 h 20"/>
                <a:gd name="T96" fmla="*/ 10 w 20"/>
                <a:gd name="T9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216"/>
            <p:cNvSpPr>
              <a:spLocks/>
            </p:cNvSpPr>
            <p:nvPr/>
          </p:nvSpPr>
          <p:spPr bwMode="auto">
            <a:xfrm>
              <a:off x="9091525" y="2961163"/>
              <a:ext cx="12093" cy="13301"/>
            </a:xfrm>
            <a:custGeom>
              <a:avLst/>
              <a:gdLst>
                <a:gd name="T0" fmla="*/ 10 w 20"/>
                <a:gd name="T1" fmla="*/ 0 h 22"/>
                <a:gd name="T2" fmla="*/ 10 w 20"/>
                <a:gd name="T3" fmla="*/ 0 h 22"/>
                <a:gd name="T4" fmla="*/ 10 w 20"/>
                <a:gd name="T5" fmla="*/ 0 h 22"/>
                <a:gd name="T6" fmla="*/ 10 w 20"/>
                <a:gd name="T7" fmla="*/ 0 h 22"/>
                <a:gd name="T8" fmla="*/ 10 w 20"/>
                <a:gd name="T9" fmla="*/ 0 h 22"/>
                <a:gd name="T10" fmla="*/ 14 w 20"/>
                <a:gd name="T11" fmla="*/ 2 h 22"/>
                <a:gd name="T12" fmla="*/ 16 w 20"/>
                <a:gd name="T13" fmla="*/ 4 h 22"/>
                <a:gd name="T14" fmla="*/ 16 w 20"/>
                <a:gd name="T15" fmla="*/ 4 h 22"/>
                <a:gd name="T16" fmla="*/ 16 w 20"/>
                <a:gd name="T17" fmla="*/ 4 h 22"/>
                <a:gd name="T18" fmla="*/ 16 w 20"/>
                <a:gd name="T19" fmla="*/ 4 h 22"/>
                <a:gd name="T20" fmla="*/ 18 w 20"/>
                <a:gd name="T21" fmla="*/ 4 h 22"/>
                <a:gd name="T22" fmla="*/ 18 w 20"/>
                <a:gd name="T23" fmla="*/ 4 h 22"/>
                <a:gd name="T24" fmla="*/ 18 w 20"/>
                <a:gd name="T25" fmla="*/ 4 h 22"/>
                <a:gd name="T26" fmla="*/ 20 w 20"/>
                <a:gd name="T27" fmla="*/ 8 h 22"/>
                <a:gd name="T28" fmla="*/ 20 w 20"/>
                <a:gd name="T29" fmla="*/ 12 h 22"/>
                <a:gd name="T30" fmla="*/ 20 w 20"/>
                <a:gd name="T31" fmla="*/ 12 h 22"/>
                <a:gd name="T32" fmla="*/ 20 w 20"/>
                <a:gd name="T33" fmla="*/ 12 h 22"/>
                <a:gd name="T34" fmla="*/ 20 w 20"/>
                <a:gd name="T35" fmla="*/ 16 h 22"/>
                <a:gd name="T36" fmla="*/ 18 w 20"/>
                <a:gd name="T37" fmla="*/ 18 h 22"/>
                <a:gd name="T38" fmla="*/ 18 w 20"/>
                <a:gd name="T39" fmla="*/ 18 h 22"/>
                <a:gd name="T40" fmla="*/ 18 w 20"/>
                <a:gd name="T41" fmla="*/ 18 h 22"/>
                <a:gd name="T42" fmla="*/ 14 w 20"/>
                <a:gd name="T43" fmla="*/ 22 h 22"/>
                <a:gd name="T44" fmla="*/ 10 w 20"/>
                <a:gd name="T45" fmla="*/ 22 h 22"/>
                <a:gd name="T46" fmla="*/ 10 w 20"/>
                <a:gd name="T47" fmla="*/ 22 h 22"/>
                <a:gd name="T48" fmla="*/ 10 w 20"/>
                <a:gd name="T49" fmla="*/ 22 h 22"/>
                <a:gd name="T50" fmla="*/ 10 w 20"/>
                <a:gd name="T51" fmla="*/ 22 h 22"/>
                <a:gd name="T52" fmla="*/ 10 w 20"/>
                <a:gd name="T53" fmla="*/ 22 h 22"/>
                <a:gd name="T54" fmla="*/ 10 w 20"/>
                <a:gd name="T55" fmla="*/ 22 h 22"/>
                <a:gd name="T56" fmla="*/ 10 w 20"/>
                <a:gd name="T57" fmla="*/ 22 h 22"/>
                <a:gd name="T58" fmla="*/ 10 w 20"/>
                <a:gd name="T59" fmla="*/ 22 h 22"/>
                <a:gd name="T60" fmla="*/ 6 w 20"/>
                <a:gd name="T61" fmla="*/ 22 h 22"/>
                <a:gd name="T62" fmla="*/ 2 w 20"/>
                <a:gd name="T63" fmla="*/ 20 h 22"/>
                <a:gd name="T64" fmla="*/ 2 w 20"/>
                <a:gd name="T65" fmla="*/ 20 h 22"/>
                <a:gd name="T66" fmla="*/ 2 w 20"/>
                <a:gd name="T67" fmla="*/ 20 h 22"/>
                <a:gd name="T68" fmla="*/ 2 w 20"/>
                <a:gd name="T69" fmla="*/ 20 h 22"/>
                <a:gd name="T70" fmla="*/ 2 w 20"/>
                <a:gd name="T71" fmla="*/ 18 h 22"/>
                <a:gd name="T72" fmla="*/ 2 w 20"/>
                <a:gd name="T73" fmla="*/ 18 h 22"/>
                <a:gd name="T74" fmla="*/ 0 w 20"/>
                <a:gd name="T75" fmla="*/ 16 h 22"/>
                <a:gd name="T76" fmla="*/ 0 w 20"/>
                <a:gd name="T77" fmla="*/ 12 h 22"/>
                <a:gd name="T78" fmla="*/ 0 w 20"/>
                <a:gd name="T79" fmla="*/ 12 h 22"/>
                <a:gd name="T80" fmla="*/ 0 w 20"/>
                <a:gd name="T81" fmla="*/ 12 h 22"/>
                <a:gd name="T82" fmla="*/ 0 w 20"/>
                <a:gd name="T83" fmla="*/ 8 h 22"/>
                <a:gd name="T84" fmla="*/ 2 w 20"/>
                <a:gd name="T85" fmla="*/ 4 h 22"/>
                <a:gd name="T86" fmla="*/ 2 w 20"/>
                <a:gd name="T87" fmla="*/ 4 h 22"/>
                <a:gd name="T88" fmla="*/ 2 w 20"/>
                <a:gd name="T89" fmla="*/ 4 h 22"/>
                <a:gd name="T90" fmla="*/ 2 w 20"/>
                <a:gd name="T91" fmla="*/ 4 h 22"/>
                <a:gd name="T92" fmla="*/ 2 w 20"/>
                <a:gd name="T93" fmla="*/ 4 h 22"/>
                <a:gd name="T94" fmla="*/ 2 w 20"/>
                <a:gd name="T95" fmla="*/ 4 h 22"/>
                <a:gd name="T96" fmla="*/ 6 w 20"/>
                <a:gd name="T97" fmla="*/ 2 h 22"/>
                <a:gd name="T98" fmla="*/ 10 w 20"/>
                <a:gd name="T99" fmla="*/ 0 h 22"/>
                <a:gd name="T100" fmla="*/ 10 w 20"/>
                <a:gd name="T101" fmla="*/ 0 h 22"/>
                <a:gd name="T102" fmla="*/ 10 w 20"/>
                <a:gd name="T103" fmla="*/ 0 h 22"/>
                <a:gd name="T104" fmla="*/ 10 w 20"/>
                <a:gd name="T10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217"/>
            <p:cNvSpPr>
              <a:spLocks/>
            </p:cNvSpPr>
            <p:nvPr/>
          </p:nvSpPr>
          <p:spPr bwMode="auto">
            <a:xfrm>
              <a:off x="9108455" y="2939397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10 w 22"/>
                <a:gd name="T9" fmla="*/ 0 h 20"/>
                <a:gd name="T10" fmla="*/ 16 w 22"/>
                <a:gd name="T11" fmla="*/ 0 h 20"/>
                <a:gd name="T12" fmla="*/ 16 w 22"/>
                <a:gd name="T13" fmla="*/ 0 h 20"/>
                <a:gd name="T14" fmla="*/ 16 w 22"/>
                <a:gd name="T15" fmla="*/ 2 h 20"/>
                <a:gd name="T16" fmla="*/ 16 w 22"/>
                <a:gd name="T17" fmla="*/ 2 h 20"/>
                <a:gd name="T18" fmla="*/ 20 w 22"/>
                <a:gd name="T19" fmla="*/ 4 h 20"/>
                <a:gd name="T20" fmla="*/ 22 w 22"/>
                <a:gd name="T21" fmla="*/ 10 h 20"/>
                <a:gd name="T22" fmla="*/ 22 w 22"/>
                <a:gd name="T23" fmla="*/ 10 h 20"/>
                <a:gd name="T24" fmla="*/ 22 w 22"/>
                <a:gd name="T25" fmla="*/ 10 h 20"/>
                <a:gd name="T26" fmla="*/ 20 w 22"/>
                <a:gd name="T27" fmla="*/ 16 h 20"/>
                <a:gd name="T28" fmla="*/ 20 w 22"/>
                <a:gd name="T29" fmla="*/ 16 h 20"/>
                <a:gd name="T30" fmla="*/ 20 w 22"/>
                <a:gd name="T31" fmla="*/ 16 h 20"/>
                <a:gd name="T32" fmla="*/ 20 w 22"/>
                <a:gd name="T33" fmla="*/ 16 h 20"/>
                <a:gd name="T34" fmla="*/ 16 w 22"/>
                <a:gd name="T35" fmla="*/ 20 h 20"/>
                <a:gd name="T36" fmla="*/ 10 w 22"/>
                <a:gd name="T37" fmla="*/ 20 h 20"/>
                <a:gd name="T38" fmla="*/ 10 w 22"/>
                <a:gd name="T39" fmla="*/ 20 h 20"/>
                <a:gd name="T40" fmla="*/ 10 w 22"/>
                <a:gd name="T41" fmla="*/ 20 h 20"/>
                <a:gd name="T42" fmla="*/ 10 w 22"/>
                <a:gd name="T43" fmla="*/ 20 h 20"/>
                <a:gd name="T44" fmla="*/ 10 w 22"/>
                <a:gd name="T45" fmla="*/ 20 h 20"/>
                <a:gd name="T46" fmla="*/ 10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6 w 22"/>
                <a:gd name="T53" fmla="*/ 20 h 20"/>
                <a:gd name="T54" fmla="*/ 6 w 22"/>
                <a:gd name="T55" fmla="*/ 20 h 20"/>
                <a:gd name="T56" fmla="*/ 6 w 22"/>
                <a:gd name="T57" fmla="*/ 20 h 20"/>
                <a:gd name="T58" fmla="*/ 6 w 22"/>
                <a:gd name="T59" fmla="*/ 20 h 20"/>
                <a:gd name="T60" fmla="*/ 6 w 22"/>
                <a:gd name="T61" fmla="*/ 20 h 20"/>
                <a:gd name="T62" fmla="*/ 2 w 22"/>
                <a:gd name="T63" fmla="*/ 16 h 20"/>
                <a:gd name="T64" fmla="*/ 0 w 22"/>
                <a:gd name="T65" fmla="*/ 10 h 20"/>
                <a:gd name="T66" fmla="*/ 0 w 22"/>
                <a:gd name="T67" fmla="*/ 10 h 20"/>
                <a:gd name="T68" fmla="*/ 0 w 22"/>
                <a:gd name="T69" fmla="*/ 10 h 20"/>
                <a:gd name="T70" fmla="*/ 2 w 22"/>
                <a:gd name="T71" fmla="*/ 4 h 20"/>
                <a:gd name="T72" fmla="*/ 2 w 22"/>
                <a:gd name="T73" fmla="*/ 4 h 20"/>
                <a:gd name="T74" fmla="*/ 2 w 22"/>
                <a:gd name="T75" fmla="*/ 4 h 20"/>
                <a:gd name="T76" fmla="*/ 2 w 22"/>
                <a:gd name="T77" fmla="*/ 4 h 20"/>
                <a:gd name="T78" fmla="*/ 2 w 22"/>
                <a:gd name="T79" fmla="*/ 4 h 20"/>
                <a:gd name="T80" fmla="*/ 2 w 22"/>
                <a:gd name="T81" fmla="*/ 4 h 20"/>
                <a:gd name="T82" fmla="*/ 2 w 22"/>
                <a:gd name="T83" fmla="*/ 4 h 20"/>
                <a:gd name="T84" fmla="*/ 2 w 22"/>
                <a:gd name="T85" fmla="*/ 4 h 20"/>
                <a:gd name="T86" fmla="*/ 2 w 22"/>
                <a:gd name="T87" fmla="*/ 4 h 20"/>
                <a:gd name="T88" fmla="*/ 6 w 22"/>
                <a:gd name="T89" fmla="*/ 0 h 20"/>
                <a:gd name="T90" fmla="*/ 10 w 22"/>
                <a:gd name="T91" fmla="*/ 0 h 20"/>
                <a:gd name="T92" fmla="*/ 10 w 22"/>
                <a:gd name="T93" fmla="*/ 0 h 20"/>
                <a:gd name="T94" fmla="*/ 10 w 22"/>
                <a:gd name="T95" fmla="*/ 0 h 20"/>
                <a:gd name="T96" fmla="*/ 10 w 22"/>
                <a:gd name="T9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218"/>
            <p:cNvSpPr>
              <a:spLocks/>
            </p:cNvSpPr>
            <p:nvPr/>
          </p:nvSpPr>
          <p:spPr bwMode="auto">
            <a:xfrm>
              <a:off x="9119338" y="2912794"/>
              <a:ext cx="13302" cy="13301"/>
            </a:xfrm>
            <a:custGeom>
              <a:avLst/>
              <a:gdLst>
                <a:gd name="T0" fmla="*/ 10 w 22"/>
                <a:gd name="T1" fmla="*/ 0 h 22"/>
                <a:gd name="T2" fmla="*/ 10 w 22"/>
                <a:gd name="T3" fmla="*/ 0 h 22"/>
                <a:gd name="T4" fmla="*/ 10 w 22"/>
                <a:gd name="T5" fmla="*/ 0 h 22"/>
                <a:gd name="T6" fmla="*/ 10 w 22"/>
                <a:gd name="T7" fmla="*/ 0 h 22"/>
                <a:gd name="T8" fmla="*/ 10 w 22"/>
                <a:gd name="T9" fmla="*/ 0 h 22"/>
                <a:gd name="T10" fmla="*/ 14 w 22"/>
                <a:gd name="T11" fmla="*/ 0 h 22"/>
                <a:gd name="T12" fmla="*/ 14 w 22"/>
                <a:gd name="T13" fmla="*/ 0 h 22"/>
                <a:gd name="T14" fmla="*/ 14 w 22"/>
                <a:gd name="T15" fmla="*/ 0 h 22"/>
                <a:gd name="T16" fmla="*/ 16 w 22"/>
                <a:gd name="T17" fmla="*/ 2 h 22"/>
                <a:gd name="T18" fmla="*/ 18 w 22"/>
                <a:gd name="T19" fmla="*/ 4 h 22"/>
                <a:gd name="T20" fmla="*/ 22 w 22"/>
                <a:gd name="T21" fmla="*/ 10 h 22"/>
                <a:gd name="T22" fmla="*/ 22 w 22"/>
                <a:gd name="T23" fmla="*/ 10 h 22"/>
                <a:gd name="T24" fmla="*/ 22 w 22"/>
                <a:gd name="T25" fmla="*/ 10 h 22"/>
                <a:gd name="T26" fmla="*/ 20 w 22"/>
                <a:gd name="T27" fmla="*/ 14 h 22"/>
                <a:gd name="T28" fmla="*/ 20 w 22"/>
                <a:gd name="T29" fmla="*/ 14 h 22"/>
                <a:gd name="T30" fmla="*/ 20 w 22"/>
                <a:gd name="T31" fmla="*/ 14 h 22"/>
                <a:gd name="T32" fmla="*/ 20 w 22"/>
                <a:gd name="T33" fmla="*/ 14 h 22"/>
                <a:gd name="T34" fmla="*/ 16 w 22"/>
                <a:gd name="T35" fmla="*/ 20 h 22"/>
                <a:gd name="T36" fmla="*/ 10 w 22"/>
                <a:gd name="T37" fmla="*/ 22 h 22"/>
                <a:gd name="T38" fmla="*/ 10 w 22"/>
                <a:gd name="T39" fmla="*/ 22 h 22"/>
                <a:gd name="T40" fmla="*/ 10 w 22"/>
                <a:gd name="T41" fmla="*/ 22 h 22"/>
                <a:gd name="T42" fmla="*/ 10 w 22"/>
                <a:gd name="T43" fmla="*/ 22 h 22"/>
                <a:gd name="T44" fmla="*/ 10 w 22"/>
                <a:gd name="T45" fmla="*/ 22 h 22"/>
                <a:gd name="T46" fmla="*/ 10 w 22"/>
                <a:gd name="T47" fmla="*/ 22 h 22"/>
                <a:gd name="T48" fmla="*/ 10 w 22"/>
                <a:gd name="T49" fmla="*/ 22 h 22"/>
                <a:gd name="T50" fmla="*/ 10 w 22"/>
                <a:gd name="T51" fmla="*/ 22 h 22"/>
                <a:gd name="T52" fmla="*/ 8 w 22"/>
                <a:gd name="T53" fmla="*/ 20 h 22"/>
                <a:gd name="T54" fmla="*/ 8 w 22"/>
                <a:gd name="T55" fmla="*/ 20 h 22"/>
                <a:gd name="T56" fmla="*/ 8 w 22"/>
                <a:gd name="T57" fmla="*/ 20 h 22"/>
                <a:gd name="T58" fmla="*/ 8 w 22"/>
                <a:gd name="T59" fmla="*/ 20 h 22"/>
                <a:gd name="T60" fmla="*/ 8 w 22"/>
                <a:gd name="T61" fmla="*/ 20 h 22"/>
                <a:gd name="T62" fmla="*/ 2 w 22"/>
                <a:gd name="T63" fmla="*/ 16 h 22"/>
                <a:gd name="T64" fmla="*/ 0 w 22"/>
                <a:gd name="T65" fmla="*/ 10 h 22"/>
                <a:gd name="T66" fmla="*/ 0 w 22"/>
                <a:gd name="T67" fmla="*/ 10 h 22"/>
                <a:gd name="T68" fmla="*/ 0 w 22"/>
                <a:gd name="T69" fmla="*/ 10 h 22"/>
                <a:gd name="T70" fmla="*/ 0 w 22"/>
                <a:gd name="T71" fmla="*/ 8 h 22"/>
                <a:gd name="T72" fmla="*/ 0 w 22"/>
                <a:gd name="T73" fmla="*/ 8 h 22"/>
                <a:gd name="T74" fmla="*/ 0 w 22"/>
                <a:gd name="T75" fmla="*/ 8 h 22"/>
                <a:gd name="T76" fmla="*/ 0 w 22"/>
                <a:gd name="T77" fmla="*/ 8 h 22"/>
                <a:gd name="T78" fmla="*/ 0 w 22"/>
                <a:gd name="T79" fmla="*/ 8 h 22"/>
                <a:gd name="T80" fmla="*/ 4 w 22"/>
                <a:gd name="T81" fmla="*/ 2 h 22"/>
                <a:gd name="T82" fmla="*/ 10 w 22"/>
                <a:gd name="T83" fmla="*/ 0 h 22"/>
                <a:gd name="T84" fmla="*/ 10 w 22"/>
                <a:gd name="T85" fmla="*/ 0 h 22"/>
                <a:gd name="T86" fmla="*/ 10 w 22"/>
                <a:gd name="T87" fmla="*/ 0 h 22"/>
                <a:gd name="T88" fmla="*/ 10 w 22"/>
                <a:gd name="T8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6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219"/>
            <p:cNvSpPr>
              <a:spLocks/>
            </p:cNvSpPr>
            <p:nvPr/>
          </p:nvSpPr>
          <p:spPr bwMode="auto">
            <a:xfrm>
              <a:off x="9122966" y="2884982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10 w 22"/>
                <a:gd name="T9" fmla="*/ 0 h 20"/>
                <a:gd name="T10" fmla="*/ 10 w 22"/>
                <a:gd name="T11" fmla="*/ 0 h 20"/>
                <a:gd name="T12" fmla="*/ 10 w 22"/>
                <a:gd name="T13" fmla="*/ 0 h 20"/>
                <a:gd name="T14" fmla="*/ 10 w 22"/>
                <a:gd name="T15" fmla="*/ 0 h 20"/>
                <a:gd name="T16" fmla="*/ 10 w 22"/>
                <a:gd name="T17" fmla="*/ 0 h 20"/>
                <a:gd name="T18" fmla="*/ 10 w 22"/>
                <a:gd name="T19" fmla="*/ 0 h 20"/>
                <a:gd name="T20" fmla="*/ 10 w 22"/>
                <a:gd name="T21" fmla="*/ 0 h 20"/>
                <a:gd name="T22" fmla="*/ 10 w 22"/>
                <a:gd name="T23" fmla="*/ 0 h 20"/>
                <a:gd name="T24" fmla="*/ 10 w 22"/>
                <a:gd name="T25" fmla="*/ 0 h 20"/>
                <a:gd name="T26" fmla="*/ 10 w 22"/>
                <a:gd name="T27" fmla="*/ 0 h 20"/>
                <a:gd name="T28" fmla="*/ 14 w 22"/>
                <a:gd name="T29" fmla="*/ 0 h 20"/>
                <a:gd name="T30" fmla="*/ 18 w 22"/>
                <a:gd name="T31" fmla="*/ 2 h 20"/>
                <a:gd name="T32" fmla="*/ 20 w 22"/>
                <a:gd name="T33" fmla="*/ 6 h 20"/>
                <a:gd name="T34" fmla="*/ 22 w 22"/>
                <a:gd name="T35" fmla="*/ 10 h 20"/>
                <a:gd name="T36" fmla="*/ 22 w 22"/>
                <a:gd name="T37" fmla="*/ 10 h 20"/>
                <a:gd name="T38" fmla="*/ 22 w 22"/>
                <a:gd name="T39" fmla="*/ 10 h 20"/>
                <a:gd name="T40" fmla="*/ 22 w 22"/>
                <a:gd name="T41" fmla="*/ 10 h 20"/>
                <a:gd name="T42" fmla="*/ 22 w 22"/>
                <a:gd name="T43" fmla="*/ 10 h 20"/>
                <a:gd name="T44" fmla="*/ 22 w 22"/>
                <a:gd name="T45" fmla="*/ 10 h 20"/>
                <a:gd name="T46" fmla="*/ 22 w 22"/>
                <a:gd name="T47" fmla="*/ 10 h 20"/>
                <a:gd name="T48" fmla="*/ 20 w 22"/>
                <a:gd name="T49" fmla="*/ 14 h 20"/>
                <a:gd name="T50" fmla="*/ 18 w 22"/>
                <a:gd name="T51" fmla="*/ 18 h 20"/>
                <a:gd name="T52" fmla="*/ 14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6 w 22"/>
                <a:gd name="T59" fmla="*/ 20 h 20"/>
                <a:gd name="T60" fmla="*/ 4 w 22"/>
                <a:gd name="T61" fmla="*/ 18 h 20"/>
                <a:gd name="T62" fmla="*/ 0 w 22"/>
                <a:gd name="T63" fmla="*/ 14 h 20"/>
                <a:gd name="T64" fmla="*/ 0 w 22"/>
                <a:gd name="T65" fmla="*/ 10 h 20"/>
                <a:gd name="T66" fmla="*/ 0 w 22"/>
                <a:gd name="T67" fmla="*/ 10 h 20"/>
                <a:gd name="T68" fmla="*/ 0 w 22"/>
                <a:gd name="T69" fmla="*/ 10 h 20"/>
                <a:gd name="T70" fmla="*/ 0 w 22"/>
                <a:gd name="T71" fmla="*/ 10 h 20"/>
                <a:gd name="T72" fmla="*/ 0 w 22"/>
                <a:gd name="T73" fmla="*/ 10 h 20"/>
                <a:gd name="T74" fmla="*/ 0 w 22"/>
                <a:gd name="T75" fmla="*/ 10 h 20"/>
                <a:gd name="T76" fmla="*/ 0 w 22"/>
                <a:gd name="T77" fmla="*/ 6 h 20"/>
                <a:gd name="T78" fmla="*/ 4 w 22"/>
                <a:gd name="T79" fmla="*/ 2 h 20"/>
                <a:gd name="T80" fmla="*/ 6 w 22"/>
                <a:gd name="T81" fmla="*/ 0 h 20"/>
                <a:gd name="T82" fmla="*/ 10 w 22"/>
                <a:gd name="T83" fmla="*/ 0 h 20"/>
                <a:gd name="T84" fmla="*/ 10 w 22"/>
                <a:gd name="T85" fmla="*/ 0 h 20"/>
                <a:gd name="T86" fmla="*/ 10 w 22"/>
                <a:gd name="T87" fmla="*/ 0 h 20"/>
                <a:gd name="T88" fmla="*/ 10 w 22"/>
                <a:gd name="T8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220"/>
            <p:cNvSpPr>
              <a:spLocks/>
            </p:cNvSpPr>
            <p:nvPr/>
          </p:nvSpPr>
          <p:spPr bwMode="auto">
            <a:xfrm>
              <a:off x="9119338" y="2855961"/>
              <a:ext cx="13302" cy="13301"/>
            </a:xfrm>
            <a:custGeom>
              <a:avLst/>
              <a:gdLst>
                <a:gd name="T0" fmla="*/ 10 w 22"/>
                <a:gd name="T1" fmla="*/ 0 h 22"/>
                <a:gd name="T2" fmla="*/ 10 w 22"/>
                <a:gd name="T3" fmla="*/ 0 h 22"/>
                <a:gd name="T4" fmla="*/ 10 w 22"/>
                <a:gd name="T5" fmla="*/ 0 h 22"/>
                <a:gd name="T6" fmla="*/ 10 w 22"/>
                <a:gd name="T7" fmla="*/ 0 h 22"/>
                <a:gd name="T8" fmla="*/ 10 w 22"/>
                <a:gd name="T9" fmla="*/ 0 h 22"/>
                <a:gd name="T10" fmla="*/ 16 w 22"/>
                <a:gd name="T11" fmla="*/ 2 h 22"/>
                <a:gd name="T12" fmla="*/ 20 w 22"/>
                <a:gd name="T13" fmla="*/ 8 h 22"/>
                <a:gd name="T14" fmla="*/ 20 w 22"/>
                <a:gd name="T15" fmla="*/ 8 h 22"/>
                <a:gd name="T16" fmla="*/ 20 w 22"/>
                <a:gd name="T17" fmla="*/ 8 h 22"/>
                <a:gd name="T18" fmla="*/ 20 w 22"/>
                <a:gd name="T19" fmla="*/ 8 h 22"/>
                <a:gd name="T20" fmla="*/ 20 w 22"/>
                <a:gd name="T21" fmla="*/ 8 h 22"/>
                <a:gd name="T22" fmla="*/ 20 w 22"/>
                <a:gd name="T23" fmla="*/ 8 h 22"/>
                <a:gd name="T24" fmla="*/ 20 w 22"/>
                <a:gd name="T25" fmla="*/ 8 h 22"/>
                <a:gd name="T26" fmla="*/ 20 w 22"/>
                <a:gd name="T27" fmla="*/ 8 h 22"/>
                <a:gd name="T28" fmla="*/ 20 w 22"/>
                <a:gd name="T29" fmla="*/ 8 h 22"/>
                <a:gd name="T30" fmla="*/ 20 w 22"/>
                <a:gd name="T31" fmla="*/ 8 h 22"/>
                <a:gd name="T32" fmla="*/ 20 w 22"/>
                <a:gd name="T33" fmla="*/ 8 h 22"/>
                <a:gd name="T34" fmla="*/ 22 w 22"/>
                <a:gd name="T35" fmla="*/ 12 h 22"/>
                <a:gd name="T36" fmla="*/ 22 w 22"/>
                <a:gd name="T37" fmla="*/ 12 h 22"/>
                <a:gd name="T38" fmla="*/ 22 w 22"/>
                <a:gd name="T39" fmla="*/ 12 h 22"/>
                <a:gd name="T40" fmla="*/ 18 w 22"/>
                <a:gd name="T41" fmla="*/ 18 h 22"/>
                <a:gd name="T42" fmla="*/ 14 w 22"/>
                <a:gd name="T43" fmla="*/ 22 h 22"/>
                <a:gd name="T44" fmla="*/ 14 w 22"/>
                <a:gd name="T45" fmla="*/ 22 h 22"/>
                <a:gd name="T46" fmla="*/ 14 w 22"/>
                <a:gd name="T47" fmla="*/ 22 h 22"/>
                <a:gd name="T48" fmla="*/ 10 w 22"/>
                <a:gd name="T49" fmla="*/ 22 h 22"/>
                <a:gd name="T50" fmla="*/ 10 w 22"/>
                <a:gd name="T51" fmla="*/ 22 h 22"/>
                <a:gd name="T52" fmla="*/ 10 w 22"/>
                <a:gd name="T53" fmla="*/ 22 h 22"/>
                <a:gd name="T54" fmla="*/ 10 w 22"/>
                <a:gd name="T55" fmla="*/ 22 h 22"/>
                <a:gd name="T56" fmla="*/ 10 w 22"/>
                <a:gd name="T57" fmla="*/ 22 h 22"/>
                <a:gd name="T58" fmla="*/ 10 w 22"/>
                <a:gd name="T59" fmla="*/ 22 h 22"/>
                <a:gd name="T60" fmla="*/ 10 w 22"/>
                <a:gd name="T61" fmla="*/ 22 h 22"/>
                <a:gd name="T62" fmla="*/ 10 w 22"/>
                <a:gd name="T63" fmla="*/ 22 h 22"/>
                <a:gd name="T64" fmla="*/ 4 w 22"/>
                <a:gd name="T65" fmla="*/ 20 h 22"/>
                <a:gd name="T66" fmla="*/ 0 w 22"/>
                <a:gd name="T67" fmla="*/ 14 h 22"/>
                <a:gd name="T68" fmla="*/ 0 w 22"/>
                <a:gd name="T69" fmla="*/ 14 h 22"/>
                <a:gd name="T70" fmla="*/ 0 w 22"/>
                <a:gd name="T71" fmla="*/ 14 h 22"/>
                <a:gd name="T72" fmla="*/ 0 w 22"/>
                <a:gd name="T73" fmla="*/ 14 h 22"/>
                <a:gd name="T74" fmla="*/ 0 w 22"/>
                <a:gd name="T75" fmla="*/ 14 h 22"/>
                <a:gd name="T76" fmla="*/ 0 w 22"/>
                <a:gd name="T77" fmla="*/ 14 h 22"/>
                <a:gd name="T78" fmla="*/ 0 w 22"/>
                <a:gd name="T79" fmla="*/ 12 h 22"/>
                <a:gd name="T80" fmla="*/ 0 w 22"/>
                <a:gd name="T81" fmla="*/ 12 h 22"/>
                <a:gd name="T82" fmla="*/ 0 w 22"/>
                <a:gd name="T83" fmla="*/ 12 h 22"/>
                <a:gd name="T84" fmla="*/ 2 w 22"/>
                <a:gd name="T85" fmla="*/ 4 h 22"/>
                <a:gd name="T86" fmla="*/ 4 w 22"/>
                <a:gd name="T87" fmla="*/ 2 h 22"/>
                <a:gd name="T88" fmla="*/ 8 w 22"/>
                <a:gd name="T89" fmla="*/ 2 h 22"/>
                <a:gd name="T90" fmla="*/ 8 w 22"/>
                <a:gd name="T91" fmla="*/ 2 h 22"/>
                <a:gd name="T92" fmla="*/ 8 w 22"/>
                <a:gd name="T93" fmla="*/ 2 h 22"/>
                <a:gd name="T94" fmla="*/ 8 w 22"/>
                <a:gd name="T95" fmla="*/ 0 h 22"/>
                <a:gd name="T96" fmla="*/ 8 w 22"/>
                <a:gd name="T97" fmla="*/ 0 h 22"/>
                <a:gd name="T98" fmla="*/ 10 w 22"/>
                <a:gd name="T99" fmla="*/ 0 h 22"/>
                <a:gd name="T100" fmla="*/ 10 w 22"/>
                <a:gd name="T101" fmla="*/ 0 h 22"/>
                <a:gd name="T102" fmla="*/ 10 w 22"/>
                <a:gd name="T103" fmla="*/ 0 h 22"/>
                <a:gd name="T104" fmla="*/ 10 w 22"/>
                <a:gd name="T10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221"/>
            <p:cNvSpPr>
              <a:spLocks/>
            </p:cNvSpPr>
            <p:nvPr/>
          </p:nvSpPr>
          <p:spPr bwMode="auto">
            <a:xfrm>
              <a:off x="9108455" y="2830567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10 w 22"/>
                <a:gd name="T9" fmla="*/ 0 h 20"/>
                <a:gd name="T10" fmla="*/ 16 w 22"/>
                <a:gd name="T11" fmla="*/ 0 h 20"/>
                <a:gd name="T12" fmla="*/ 20 w 22"/>
                <a:gd name="T13" fmla="*/ 4 h 20"/>
                <a:gd name="T14" fmla="*/ 20 w 22"/>
                <a:gd name="T15" fmla="*/ 4 h 20"/>
                <a:gd name="T16" fmla="*/ 20 w 22"/>
                <a:gd name="T17" fmla="*/ 4 h 20"/>
                <a:gd name="T18" fmla="*/ 20 w 22"/>
                <a:gd name="T19" fmla="*/ 4 h 20"/>
                <a:gd name="T20" fmla="*/ 20 w 22"/>
                <a:gd name="T21" fmla="*/ 4 h 20"/>
                <a:gd name="T22" fmla="*/ 20 w 22"/>
                <a:gd name="T23" fmla="*/ 4 h 20"/>
                <a:gd name="T24" fmla="*/ 20 w 22"/>
                <a:gd name="T25" fmla="*/ 4 h 20"/>
                <a:gd name="T26" fmla="*/ 22 w 22"/>
                <a:gd name="T27" fmla="*/ 10 h 20"/>
                <a:gd name="T28" fmla="*/ 22 w 22"/>
                <a:gd name="T29" fmla="*/ 10 h 20"/>
                <a:gd name="T30" fmla="*/ 22 w 22"/>
                <a:gd name="T31" fmla="*/ 10 h 20"/>
                <a:gd name="T32" fmla="*/ 20 w 22"/>
                <a:gd name="T33" fmla="*/ 14 h 20"/>
                <a:gd name="T34" fmla="*/ 16 w 22"/>
                <a:gd name="T35" fmla="*/ 18 h 20"/>
                <a:gd name="T36" fmla="*/ 16 w 22"/>
                <a:gd name="T37" fmla="*/ 18 h 20"/>
                <a:gd name="T38" fmla="*/ 16 w 22"/>
                <a:gd name="T39" fmla="*/ 18 h 20"/>
                <a:gd name="T40" fmla="*/ 16 w 22"/>
                <a:gd name="T41" fmla="*/ 18 h 20"/>
                <a:gd name="T42" fmla="*/ 10 w 22"/>
                <a:gd name="T43" fmla="*/ 20 h 20"/>
                <a:gd name="T44" fmla="*/ 10 w 22"/>
                <a:gd name="T45" fmla="*/ 20 h 20"/>
                <a:gd name="T46" fmla="*/ 10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10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6 w 22"/>
                <a:gd name="T59" fmla="*/ 18 h 20"/>
                <a:gd name="T60" fmla="*/ 2 w 22"/>
                <a:gd name="T61" fmla="*/ 14 h 20"/>
                <a:gd name="T62" fmla="*/ 2 w 22"/>
                <a:gd name="T63" fmla="*/ 14 h 20"/>
                <a:gd name="T64" fmla="*/ 0 w 22"/>
                <a:gd name="T65" fmla="*/ 10 h 20"/>
                <a:gd name="T66" fmla="*/ 0 w 22"/>
                <a:gd name="T67" fmla="*/ 10 h 20"/>
                <a:gd name="T68" fmla="*/ 0 w 22"/>
                <a:gd name="T69" fmla="*/ 10 h 20"/>
                <a:gd name="T70" fmla="*/ 2 w 22"/>
                <a:gd name="T71" fmla="*/ 4 h 20"/>
                <a:gd name="T72" fmla="*/ 6 w 22"/>
                <a:gd name="T73" fmla="*/ 0 h 20"/>
                <a:gd name="T74" fmla="*/ 6 w 22"/>
                <a:gd name="T75" fmla="*/ 0 h 20"/>
                <a:gd name="T76" fmla="*/ 6 w 22"/>
                <a:gd name="T77" fmla="*/ 0 h 20"/>
                <a:gd name="T78" fmla="*/ 6 w 22"/>
                <a:gd name="T79" fmla="*/ 0 h 20"/>
                <a:gd name="T80" fmla="*/ 6 w 22"/>
                <a:gd name="T81" fmla="*/ 0 h 20"/>
                <a:gd name="T82" fmla="*/ 10 w 22"/>
                <a:gd name="T83" fmla="*/ 0 h 20"/>
                <a:gd name="T84" fmla="*/ 10 w 22"/>
                <a:gd name="T85" fmla="*/ 0 h 20"/>
                <a:gd name="T86" fmla="*/ 10 w 22"/>
                <a:gd name="T87" fmla="*/ 0 h 20"/>
                <a:gd name="T88" fmla="*/ 10 w 22"/>
                <a:gd name="T8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1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222"/>
            <p:cNvSpPr>
              <a:spLocks/>
            </p:cNvSpPr>
            <p:nvPr/>
          </p:nvSpPr>
          <p:spPr bwMode="auto">
            <a:xfrm>
              <a:off x="8933113" y="2803965"/>
              <a:ext cx="210410" cy="210403"/>
            </a:xfrm>
            <a:custGeom>
              <a:avLst/>
              <a:gdLst>
                <a:gd name="T0" fmla="*/ 280 w 348"/>
                <a:gd name="T1" fmla="*/ 10 h 348"/>
                <a:gd name="T2" fmla="*/ 282 w 348"/>
                <a:gd name="T3" fmla="*/ 20 h 348"/>
                <a:gd name="T4" fmla="*/ 276 w 348"/>
                <a:gd name="T5" fmla="*/ 26 h 348"/>
                <a:gd name="T6" fmla="*/ 266 w 348"/>
                <a:gd name="T7" fmla="*/ 24 h 348"/>
                <a:gd name="T8" fmla="*/ 272 w 348"/>
                <a:gd name="T9" fmla="*/ 52 h 348"/>
                <a:gd name="T10" fmla="*/ 272 w 348"/>
                <a:gd name="T11" fmla="*/ 52 h 348"/>
                <a:gd name="T12" fmla="*/ 282 w 348"/>
                <a:gd name="T13" fmla="*/ 64 h 348"/>
                <a:gd name="T14" fmla="*/ 296 w 348"/>
                <a:gd name="T15" fmla="*/ 102 h 348"/>
                <a:gd name="T16" fmla="*/ 302 w 348"/>
                <a:gd name="T17" fmla="*/ 144 h 348"/>
                <a:gd name="T18" fmla="*/ 302 w 348"/>
                <a:gd name="T19" fmla="*/ 144 h 348"/>
                <a:gd name="T20" fmla="*/ 296 w 348"/>
                <a:gd name="T21" fmla="*/ 188 h 348"/>
                <a:gd name="T22" fmla="*/ 286 w 348"/>
                <a:gd name="T23" fmla="*/ 216 h 348"/>
                <a:gd name="T24" fmla="*/ 278 w 348"/>
                <a:gd name="T25" fmla="*/ 228 h 348"/>
                <a:gd name="T26" fmla="*/ 278 w 348"/>
                <a:gd name="T27" fmla="*/ 228 h 348"/>
                <a:gd name="T28" fmla="*/ 278 w 348"/>
                <a:gd name="T29" fmla="*/ 228 h 348"/>
                <a:gd name="T30" fmla="*/ 278 w 348"/>
                <a:gd name="T31" fmla="*/ 228 h 348"/>
                <a:gd name="T32" fmla="*/ 278 w 348"/>
                <a:gd name="T33" fmla="*/ 228 h 348"/>
                <a:gd name="T34" fmla="*/ 278 w 348"/>
                <a:gd name="T35" fmla="*/ 230 h 348"/>
                <a:gd name="T36" fmla="*/ 278 w 348"/>
                <a:gd name="T37" fmla="*/ 230 h 348"/>
                <a:gd name="T38" fmla="*/ 278 w 348"/>
                <a:gd name="T39" fmla="*/ 230 h 348"/>
                <a:gd name="T40" fmla="*/ 278 w 348"/>
                <a:gd name="T41" fmla="*/ 230 h 348"/>
                <a:gd name="T42" fmla="*/ 276 w 348"/>
                <a:gd name="T43" fmla="*/ 230 h 348"/>
                <a:gd name="T44" fmla="*/ 276 w 348"/>
                <a:gd name="T45" fmla="*/ 230 h 348"/>
                <a:gd name="T46" fmla="*/ 276 w 348"/>
                <a:gd name="T47" fmla="*/ 230 h 348"/>
                <a:gd name="T48" fmla="*/ 276 w 348"/>
                <a:gd name="T49" fmla="*/ 232 h 348"/>
                <a:gd name="T50" fmla="*/ 276 w 348"/>
                <a:gd name="T51" fmla="*/ 232 h 348"/>
                <a:gd name="T52" fmla="*/ 276 w 348"/>
                <a:gd name="T53" fmla="*/ 232 h 348"/>
                <a:gd name="T54" fmla="*/ 276 w 348"/>
                <a:gd name="T55" fmla="*/ 232 h 348"/>
                <a:gd name="T56" fmla="*/ 266 w 348"/>
                <a:gd name="T57" fmla="*/ 244 h 348"/>
                <a:gd name="T58" fmla="*/ 256 w 348"/>
                <a:gd name="T59" fmla="*/ 256 h 348"/>
                <a:gd name="T60" fmla="*/ 246 w 348"/>
                <a:gd name="T61" fmla="*/ 266 h 348"/>
                <a:gd name="T62" fmla="*/ 210 w 348"/>
                <a:gd name="T63" fmla="*/ 288 h 348"/>
                <a:gd name="T64" fmla="*/ 200 w 348"/>
                <a:gd name="T65" fmla="*/ 292 h 348"/>
                <a:gd name="T66" fmla="*/ 158 w 348"/>
                <a:gd name="T67" fmla="*/ 302 h 348"/>
                <a:gd name="T68" fmla="*/ 124 w 348"/>
                <a:gd name="T69" fmla="*/ 302 h 348"/>
                <a:gd name="T70" fmla="*/ 70 w 348"/>
                <a:gd name="T71" fmla="*/ 284 h 348"/>
                <a:gd name="T72" fmla="*/ 52 w 348"/>
                <a:gd name="T73" fmla="*/ 272 h 348"/>
                <a:gd name="T74" fmla="*/ 52 w 348"/>
                <a:gd name="T75" fmla="*/ 272 h 348"/>
                <a:gd name="T76" fmla="*/ 24 w 348"/>
                <a:gd name="T77" fmla="*/ 266 h 348"/>
                <a:gd name="T78" fmla="*/ 28 w 348"/>
                <a:gd name="T79" fmla="*/ 272 h 348"/>
                <a:gd name="T80" fmla="*/ 24 w 348"/>
                <a:gd name="T81" fmla="*/ 278 h 348"/>
                <a:gd name="T82" fmla="*/ 16 w 348"/>
                <a:gd name="T83" fmla="*/ 282 h 348"/>
                <a:gd name="T84" fmla="*/ 0 w 348"/>
                <a:gd name="T85" fmla="*/ 290 h 348"/>
                <a:gd name="T86" fmla="*/ 0 w 348"/>
                <a:gd name="T87" fmla="*/ 290 h 348"/>
                <a:gd name="T88" fmla="*/ 50 w 348"/>
                <a:gd name="T89" fmla="*/ 326 h 348"/>
                <a:gd name="T90" fmla="*/ 106 w 348"/>
                <a:gd name="T91" fmla="*/ 344 h 348"/>
                <a:gd name="T92" fmla="*/ 144 w 348"/>
                <a:gd name="T93" fmla="*/ 348 h 348"/>
                <a:gd name="T94" fmla="*/ 144 w 348"/>
                <a:gd name="T95" fmla="*/ 348 h 348"/>
                <a:gd name="T96" fmla="*/ 162 w 348"/>
                <a:gd name="T97" fmla="*/ 348 h 348"/>
                <a:gd name="T98" fmla="*/ 218 w 348"/>
                <a:gd name="T99" fmla="*/ 334 h 348"/>
                <a:gd name="T100" fmla="*/ 268 w 348"/>
                <a:gd name="T101" fmla="*/ 306 h 348"/>
                <a:gd name="T102" fmla="*/ 284 w 348"/>
                <a:gd name="T103" fmla="*/ 294 h 348"/>
                <a:gd name="T104" fmla="*/ 302 w 348"/>
                <a:gd name="T105" fmla="*/ 274 h 348"/>
                <a:gd name="T106" fmla="*/ 334 w 348"/>
                <a:gd name="T107" fmla="*/ 220 h 348"/>
                <a:gd name="T108" fmla="*/ 348 w 348"/>
                <a:gd name="T109" fmla="*/ 164 h 348"/>
                <a:gd name="T110" fmla="*/ 348 w 348"/>
                <a:gd name="T111" fmla="*/ 124 h 348"/>
                <a:gd name="T112" fmla="*/ 334 w 348"/>
                <a:gd name="T113" fmla="*/ 68 h 348"/>
                <a:gd name="T114" fmla="*/ 304 w 348"/>
                <a:gd name="T115" fmla="*/ 16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8" h="348">
                  <a:moveTo>
                    <a:pt x="290" y="0"/>
                  </a:moveTo>
                  <a:lnTo>
                    <a:pt x="280" y="10"/>
                  </a:lnTo>
                  <a:lnTo>
                    <a:pt x="280" y="10"/>
                  </a:lnTo>
                  <a:lnTo>
                    <a:pt x="282" y="14"/>
                  </a:lnTo>
                  <a:lnTo>
                    <a:pt x="282" y="16"/>
                  </a:lnTo>
                  <a:lnTo>
                    <a:pt x="282" y="20"/>
                  </a:lnTo>
                  <a:lnTo>
                    <a:pt x="280" y="24"/>
                  </a:lnTo>
                  <a:lnTo>
                    <a:pt x="280" y="24"/>
                  </a:lnTo>
                  <a:lnTo>
                    <a:pt x="276" y="26"/>
                  </a:lnTo>
                  <a:lnTo>
                    <a:pt x="272" y="26"/>
                  </a:lnTo>
                  <a:lnTo>
                    <a:pt x="272" y="26"/>
                  </a:lnTo>
                  <a:lnTo>
                    <a:pt x="266" y="24"/>
                  </a:lnTo>
                  <a:lnTo>
                    <a:pt x="258" y="32"/>
                  </a:lnTo>
                  <a:lnTo>
                    <a:pt x="258" y="3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72" y="52"/>
                  </a:lnTo>
                  <a:lnTo>
                    <a:pt x="282" y="64"/>
                  </a:lnTo>
                  <a:lnTo>
                    <a:pt x="282" y="64"/>
                  </a:lnTo>
                  <a:lnTo>
                    <a:pt x="290" y="82"/>
                  </a:lnTo>
                  <a:lnTo>
                    <a:pt x="296" y="102"/>
                  </a:lnTo>
                  <a:lnTo>
                    <a:pt x="302" y="122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44"/>
                  </a:lnTo>
                  <a:lnTo>
                    <a:pt x="302" y="160"/>
                  </a:lnTo>
                  <a:lnTo>
                    <a:pt x="300" y="174"/>
                  </a:lnTo>
                  <a:lnTo>
                    <a:pt x="296" y="188"/>
                  </a:lnTo>
                  <a:lnTo>
                    <a:pt x="292" y="202"/>
                  </a:lnTo>
                  <a:lnTo>
                    <a:pt x="292" y="202"/>
                  </a:lnTo>
                  <a:lnTo>
                    <a:pt x="286" y="216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8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0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66" y="244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56" y="256"/>
                  </a:lnTo>
                  <a:lnTo>
                    <a:pt x="246" y="266"/>
                  </a:lnTo>
                  <a:lnTo>
                    <a:pt x="234" y="274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10" y="288"/>
                  </a:lnTo>
                  <a:lnTo>
                    <a:pt x="200" y="292"/>
                  </a:lnTo>
                  <a:lnTo>
                    <a:pt x="200" y="292"/>
                  </a:lnTo>
                  <a:lnTo>
                    <a:pt x="188" y="296"/>
                  </a:lnTo>
                  <a:lnTo>
                    <a:pt x="174" y="300"/>
                  </a:lnTo>
                  <a:lnTo>
                    <a:pt x="158" y="302"/>
                  </a:lnTo>
                  <a:lnTo>
                    <a:pt x="144" y="302"/>
                  </a:lnTo>
                  <a:lnTo>
                    <a:pt x="144" y="302"/>
                  </a:lnTo>
                  <a:lnTo>
                    <a:pt x="124" y="302"/>
                  </a:lnTo>
                  <a:lnTo>
                    <a:pt x="106" y="298"/>
                  </a:lnTo>
                  <a:lnTo>
                    <a:pt x="88" y="292"/>
                  </a:lnTo>
                  <a:lnTo>
                    <a:pt x="70" y="284"/>
                  </a:lnTo>
                  <a:lnTo>
                    <a:pt x="70" y="284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34" y="256"/>
                  </a:lnTo>
                  <a:lnTo>
                    <a:pt x="24" y="266"/>
                  </a:lnTo>
                  <a:lnTo>
                    <a:pt x="24" y="266"/>
                  </a:lnTo>
                  <a:lnTo>
                    <a:pt x="26" y="268"/>
                  </a:lnTo>
                  <a:lnTo>
                    <a:pt x="28" y="272"/>
                  </a:lnTo>
                  <a:lnTo>
                    <a:pt x="26" y="276"/>
                  </a:lnTo>
                  <a:lnTo>
                    <a:pt x="24" y="278"/>
                  </a:lnTo>
                  <a:lnTo>
                    <a:pt x="24" y="278"/>
                  </a:lnTo>
                  <a:lnTo>
                    <a:pt x="20" y="282"/>
                  </a:lnTo>
                  <a:lnTo>
                    <a:pt x="16" y="282"/>
                  </a:lnTo>
                  <a:lnTo>
                    <a:pt x="16" y="282"/>
                  </a:lnTo>
                  <a:lnTo>
                    <a:pt x="10" y="28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16" y="304"/>
                  </a:lnTo>
                  <a:lnTo>
                    <a:pt x="32" y="316"/>
                  </a:lnTo>
                  <a:lnTo>
                    <a:pt x="50" y="326"/>
                  </a:lnTo>
                  <a:lnTo>
                    <a:pt x="68" y="334"/>
                  </a:lnTo>
                  <a:lnTo>
                    <a:pt x="86" y="340"/>
                  </a:lnTo>
                  <a:lnTo>
                    <a:pt x="106" y="344"/>
                  </a:lnTo>
                  <a:lnTo>
                    <a:pt x="12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44" y="348"/>
                  </a:lnTo>
                  <a:lnTo>
                    <a:pt x="162" y="348"/>
                  </a:lnTo>
                  <a:lnTo>
                    <a:pt x="182" y="346"/>
                  </a:lnTo>
                  <a:lnTo>
                    <a:pt x="200" y="340"/>
                  </a:lnTo>
                  <a:lnTo>
                    <a:pt x="218" y="334"/>
                  </a:lnTo>
                  <a:lnTo>
                    <a:pt x="236" y="326"/>
                  </a:lnTo>
                  <a:lnTo>
                    <a:pt x="252" y="318"/>
                  </a:lnTo>
                  <a:lnTo>
                    <a:pt x="268" y="306"/>
                  </a:lnTo>
                  <a:lnTo>
                    <a:pt x="284" y="294"/>
                  </a:lnTo>
                  <a:lnTo>
                    <a:pt x="284" y="294"/>
                  </a:lnTo>
                  <a:lnTo>
                    <a:pt x="284" y="294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302" y="274"/>
                  </a:lnTo>
                  <a:lnTo>
                    <a:pt x="316" y="256"/>
                  </a:lnTo>
                  <a:lnTo>
                    <a:pt x="326" y="240"/>
                  </a:lnTo>
                  <a:lnTo>
                    <a:pt x="334" y="220"/>
                  </a:lnTo>
                  <a:lnTo>
                    <a:pt x="340" y="202"/>
                  </a:lnTo>
                  <a:lnTo>
                    <a:pt x="346" y="184"/>
                  </a:lnTo>
                  <a:lnTo>
                    <a:pt x="348" y="164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8" y="124"/>
                  </a:lnTo>
                  <a:lnTo>
                    <a:pt x="346" y="106"/>
                  </a:lnTo>
                  <a:lnTo>
                    <a:pt x="340" y="86"/>
                  </a:lnTo>
                  <a:lnTo>
                    <a:pt x="334" y="68"/>
                  </a:lnTo>
                  <a:lnTo>
                    <a:pt x="326" y="50"/>
                  </a:lnTo>
                  <a:lnTo>
                    <a:pt x="316" y="32"/>
                  </a:lnTo>
                  <a:lnTo>
                    <a:pt x="304" y="16"/>
                  </a:lnTo>
                  <a:lnTo>
                    <a:pt x="290" y="0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223"/>
            <p:cNvSpPr>
              <a:spLocks noEditPoints="1"/>
            </p:cNvSpPr>
            <p:nvPr/>
          </p:nvSpPr>
          <p:spPr bwMode="auto">
            <a:xfrm>
              <a:off x="8964554" y="2835404"/>
              <a:ext cx="145111" cy="145106"/>
            </a:xfrm>
            <a:custGeom>
              <a:avLst/>
              <a:gdLst>
                <a:gd name="T0" fmla="*/ 158 w 240"/>
                <a:gd name="T1" fmla="*/ 236 h 240"/>
                <a:gd name="T2" fmla="*/ 150 w 240"/>
                <a:gd name="T3" fmla="*/ 240 h 240"/>
                <a:gd name="T4" fmla="*/ 148 w 240"/>
                <a:gd name="T5" fmla="*/ 240 h 240"/>
                <a:gd name="T6" fmla="*/ 0 w 240"/>
                <a:gd name="T7" fmla="*/ 220 h 240"/>
                <a:gd name="T8" fmla="*/ 18 w 240"/>
                <a:gd name="T9" fmla="*/ 232 h 240"/>
                <a:gd name="T10" fmla="*/ 0 w 240"/>
                <a:gd name="T11" fmla="*/ 220 h 240"/>
                <a:gd name="T12" fmla="*/ 0 w 240"/>
                <a:gd name="T13" fmla="*/ 220 h 240"/>
                <a:gd name="T14" fmla="*/ 0 w 240"/>
                <a:gd name="T15" fmla="*/ 220 h 240"/>
                <a:gd name="T16" fmla="*/ 204 w 240"/>
                <a:gd name="T17" fmla="*/ 204 h 240"/>
                <a:gd name="T18" fmla="*/ 204 w 240"/>
                <a:gd name="T19" fmla="*/ 204 h 240"/>
                <a:gd name="T20" fmla="*/ 204 w 240"/>
                <a:gd name="T21" fmla="*/ 204 h 240"/>
                <a:gd name="T22" fmla="*/ 224 w 240"/>
                <a:gd name="T23" fmla="*/ 180 h 240"/>
                <a:gd name="T24" fmla="*/ 224 w 240"/>
                <a:gd name="T25" fmla="*/ 180 h 240"/>
                <a:gd name="T26" fmla="*/ 224 w 240"/>
                <a:gd name="T27" fmla="*/ 180 h 240"/>
                <a:gd name="T28" fmla="*/ 224 w 240"/>
                <a:gd name="T29" fmla="*/ 180 h 240"/>
                <a:gd name="T30" fmla="*/ 224 w 240"/>
                <a:gd name="T31" fmla="*/ 180 h 240"/>
                <a:gd name="T32" fmla="*/ 224 w 240"/>
                <a:gd name="T33" fmla="*/ 180 h 240"/>
                <a:gd name="T34" fmla="*/ 224 w 240"/>
                <a:gd name="T35" fmla="*/ 180 h 240"/>
                <a:gd name="T36" fmla="*/ 224 w 240"/>
                <a:gd name="T37" fmla="*/ 178 h 240"/>
                <a:gd name="T38" fmla="*/ 224 w 240"/>
                <a:gd name="T39" fmla="*/ 180 h 240"/>
                <a:gd name="T40" fmla="*/ 224 w 240"/>
                <a:gd name="T41" fmla="*/ 178 h 240"/>
                <a:gd name="T42" fmla="*/ 224 w 240"/>
                <a:gd name="T43" fmla="*/ 178 h 240"/>
                <a:gd name="T44" fmla="*/ 224 w 240"/>
                <a:gd name="T45" fmla="*/ 178 h 240"/>
                <a:gd name="T46" fmla="*/ 226 w 240"/>
                <a:gd name="T47" fmla="*/ 178 h 240"/>
                <a:gd name="T48" fmla="*/ 224 w 240"/>
                <a:gd name="T49" fmla="*/ 178 h 240"/>
                <a:gd name="T50" fmla="*/ 226 w 240"/>
                <a:gd name="T51" fmla="*/ 178 h 240"/>
                <a:gd name="T52" fmla="*/ 226 w 240"/>
                <a:gd name="T53" fmla="*/ 178 h 240"/>
                <a:gd name="T54" fmla="*/ 226 w 240"/>
                <a:gd name="T55" fmla="*/ 178 h 240"/>
                <a:gd name="T56" fmla="*/ 226 w 240"/>
                <a:gd name="T57" fmla="*/ 178 h 240"/>
                <a:gd name="T58" fmla="*/ 226 w 240"/>
                <a:gd name="T59" fmla="*/ 178 h 240"/>
                <a:gd name="T60" fmla="*/ 226 w 240"/>
                <a:gd name="T61" fmla="*/ 178 h 240"/>
                <a:gd name="T62" fmla="*/ 226 w 240"/>
                <a:gd name="T63" fmla="*/ 176 h 240"/>
                <a:gd name="T64" fmla="*/ 226 w 240"/>
                <a:gd name="T65" fmla="*/ 178 h 240"/>
                <a:gd name="T66" fmla="*/ 226 w 240"/>
                <a:gd name="T67" fmla="*/ 176 h 240"/>
                <a:gd name="T68" fmla="*/ 226 w 240"/>
                <a:gd name="T69" fmla="*/ 176 h 240"/>
                <a:gd name="T70" fmla="*/ 226 w 240"/>
                <a:gd name="T71" fmla="*/ 176 h 240"/>
                <a:gd name="T72" fmla="*/ 226 w 240"/>
                <a:gd name="T73" fmla="*/ 176 h 240"/>
                <a:gd name="T74" fmla="*/ 226 w 240"/>
                <a:gd name="T75" fmla="*/ 176 h 240"/>
                <a:gd name="T76" fmla="*/ 226 w 240"/>
                <a:gd name="T77" fmla="*/ 176 h 240"/>
                <a:gd name="T78" fmla="*/ 226 w 240"/>
                <a:gd name="T79" fmla="*/ 176 h 240"/>
                <a:gd name="T80" fmla="*/ 226 w 240"/>
                <a:gd name="T81" fmla="*/ 176 h 240"/>
                <a:gd name="T82" fmla="*/ 240 w 240"/>
                <a:gd name="T83" fmla="*/ 150 h 240"/>
                <a:gd name="T84" fmla="*/ 238 w 240"/>
                <a:gd name="T85" fmla="*/ 154 h 240"/>
                <a:gd name="T86" fmla="*/ 226 w 240"/>
                <a:gd name="T87" fmla="*/ 176 h 240"/>
                <a:gd name="T88" fmla="*/ 240 w 240"/>
                <a:gd name="T89" fmla="*/ 150 h 240"/>
                <a:gd name="T90" fmla="*/ 220 w 240"/>
                <a:gd name="T91" fmla="*/ 0 h 240"/>
                <a:gd name="T92" fmla="*/ 230 w 240"/>
                <a:gd name="T93" fmla="*/ 12 h 240"/>
                <a:gd name="T94" fmla="*/ 220 w 240"/>
                <a:gd name="T95" fmla="*/ 0 h 240"/>
                <a:gd name="T96" fmla="*/ 220 w 240"/>
                <a:gd name="T97" fmla="*/ 0 h 240"/>
                <a:gd name="T98" fmla="*/ 220 w 240"/>
                <a:gd name="T9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0" h="240">
                  <a:moveTo>
                    <a:pt x="158" y="236"/>
                  </a:moveTo>
                  <a:lnTo>
                    <a:pt x="158" y="236"/>
                  </a:lnTo>
                  <a:lnTo>
                    <a:pt x="150" y="240"/>
                  </a:lnTo>
                  <a:lnTo>
                    <a:pt x="150" y="240"/>
                  </a:lnTo>
                  <a:lnTo>
                    <a:pt x="148" y="240"/>
                  </a:lnTo>
                  <a:lnTo>
                    <a:pt x="148" y="240"/>
                  </a:lnTo>
                  <a:lnTo>
                    <a:pt x="158" y="236"/>
                  </a:lnTo>
                  <a:close/>
                  <a:moveTo>
                    <a:pt x="0" y="220"/>
                  </a:moveTo>
                  <a:lnTo>
                    <a:pt x="0" y="220"/>
                  </a:lnTo>
                  <a:lnTo>
                    <a:pt x="18" y="232"/>
                  </a:lnTo>
                  <a:lnTo>
                    <a:pt x="18" y="232"/>
                  </a:lnTo>
                  <a:lnTo>
                    <a:pt x="0" y="220"/>
                  </a:lnTo>
                  <a:close/>
                  <a:moveTo>
                    <a:pt x="0" y="220"/>
                  </a:moveTo>
                  <a:lnTo>
                    <a:pt x="0" y="220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0" y="220"/>
                  </a:lnTo>
                  <a:close/>
                  <a:moveTo>
                    <a:pt x="204" y="204"/>
                  </a:moveTo>
                  <a:lnTo>
                    <a:pt x="204" y="204"/>
                  </a:lnTo>
                  <a:lnTo>
                    <a:pt x="204" y="204"/>
                  </a:lnTo>
                  <a:lnTo>
                    <a:pt x="204" y="204"/>
                  </a:lnTo>
                  <a:lnTo>
                    <a:pt x="204" y="204"/>
                  </a:lnTo>
                  <a:close/>
                  <a:moveTo>
                    <a:pt x="224" y="180"/>
                  </a:moveTo>
                  <a:lnTo>
                    <a:pt x="224" y="180"/>
                  </a:lnTo>
                  <a:lnTo>
                    <a:pt x="224" y="180"/>
                  </a:lnTo>
                  <a:lnTo>
                    <a:pt x="224" y="180"/>
                  </a:lnTo>
                  <a:lnTo>
                    <a:pt x="224" y="180"/>
                  </a:lnTo>
                  <a:close/>
                  <a:moveTo>
                    <a:pt x="224" y="180"/>
                  </a:moveTo>
                  <a:lnTo>
                    <a:pt x="224" y="180"/>
                  </a:lnTo>
                  <a:lnTo>
                    <a:pt x="224" y="180"/>
                  </a:lnTo>
                  <a:lnTo>
                    <a:pt x="224" y="180"/>
                  </a:lnTo>
                  <a:lnTo>
                    <a:pt x="224" y="180"/>
                  </a:lnTo>
                  <a:close/>
                  <a:moveTo>
                    <a:pt x="224" y="180"/>
                  </a:moveTo>
                  <a:lnTo>
                    <a:pt x="224" y="180"/>
                  </a:lnTo>
                  <a:lnTo>
                    <a:pt x="224" y="180"/>
                  </a:lnTo>
                  <a:lnTo>
                    <a:pt x="224" y="180"/>
                  </a:lnTo>
                  <a:lnTo>
                    <a:pt x="224" y="180"/>
                  </a:lnTo>
                  <a:close/>
                  <a:moveTo>
                    <a:pt x="224" y="178"/>
                  </a:moveTo>
                  <a:lnTo>
                    <a:pt x="224" y="178"/>
                  </a:lnTo>
                  <a:lnTo>
                    <a:pt x="224" y="180"/>
                  </a:lnTo>
                  <a:lnTo>
                    <a:pt x="224" y="180"/>
                  </a:lnTo>
                  <a:lnTo>
                    <a:pt x="224" y="178"/>
                  </a:lnTo>
                  <a:close/>
                  <a:moveTo>
                    <a:pt x="224" y="178"/>
                  </a:moveTo>
                  <a:lnTo>
                    <a:pt x="224" y="178"/>
                  </a:lnTo>
                  <a:lnTo>
                    <a:pt x="224" y="178"/>
                  </a:lnTo>
                  <a:lnTo>
                    <a:pt x="224" y="178"/>
                  </a:lnTo>
                  <a:lnTo>
                    <a:pt x="224" y="178"/>
                  </a:lnTo>
                  <a:close/>
                  <a:moveTo>
                    <a:pt x="226" y="178"/>
                  </a:moveTo>
                  <a:lnTo>
                    <a:pt x="226" y="178"/>
                  </a:lnTo>
                  <a:lnTo>
                    <a:pt x="224" y="178"/>
                  </a:lnTo>
                  <a:lnTo>
                    <a:pt x="224" y="178"/>
                  </a:lnTo>
                  <a:lnTo>
                    <a:pt x="226" y="178"/>
                  </a:lnTo>
                  <a:close/>
                  <a:moveTo>
                    <a:pt x="226" y="178"/>
                  </a:moveTo>
                  <a:lnTo>
                    <a:pt x="226" y="178"/>
                  </a:lnTo>
                  <a:lnTo>
                    <a:pt x="226" y="178"/>
                  </a:lnTo>
                  <a:lnTo>
                    <a:pt x="226" y="178"/>
                  </a:lnTo>
                  <a:lnTo>
                    <a:pt x="226" y="178"/>
                  </a:lnTo>
                  <a:close/>
                  <a:moveTo>
                    <a:pt x="226" y="178"/>
                  </a:moveTo>
                  <a:lnTo>
                    <a:pt x="226" y="178"/>
                  </a:lnTo>
                  <a:lnTo>
                    <a:pt x="226" y="178"/>
                  </a:lnTo>
                  <a:lnTo>
                    <a:pt x="226" y="178"/>
                  </a:lnTo>
                  <a:lnTo>
                    <a:pt x="226" y="178"/>
                  </a:lnTo>
                  <a:close/>
                  <a:moveTo>
                    <a:pt x="226" y="176"/>
                  </a:moveTo>
                  <a:lnTo>
                    <a:pt x="226" y="176"/>
                  </a:lnTo>
                  <a:lnTo>
                    <a:pt x="226" y="178"/>
                  </a:lnTo>
                  <a:lnTo>
                    <a:pt x="226" y="178"/>
                  </a:lnTo>
                  <a:lnTo>
                    <a:pt x="226" y="176"/>
                  </a:lnTo>
                  <a:close/>
                  <a:moveTo>
                    <a:pt x="226" y="176"/>
                  </a:move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close/>
                  <a:moveTo>
                    <a:pt x="226" y="176"/>
                  </a:move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close/>
                  <a:moveTo>
                    <a:pt x="226" y="176"/>
                  </a:move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close/>
                  <a:moveTo>
                    <a:pt x="240" y="150"/>
                  </a:moveTo>
                  <a:lnTo>
                    <a:pt x="240" y="150"/>
                  </a:lnTo>
                  <a:lnTo>
                    <a:pt x="238" y="154"/>
                  </a:lnTo>
                  <a:lnTo>
                    <a:pt x="238" y="154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234" y="164"/>
                  </a:lnTo>
                  <a:lnTo>
                    <a:pt x="240" y="150"/>
                  </a:lnTo>
                  <a:close/>
                  <a:moveTo>
                    <a:pt x="220" y="0"/>
                  </a:moveTo>
                  <a:lnTo>
                    <a:pt x="220" y="0"/>
                  </a:lnTo>
                  <a:lnTo>
                    <a:pt x="230" y="12"/>
                  </a:lnTo>
                  <a:lnTo>
                    <a:pt x="230" y="12"/>
                  </a:lnTo>
                  <a:lnTo>
                    <a:pt x="220" y="0"/>
                  </a:lnTo>
                  <a:close/>
                  <a:moveTo>
                    <a:pt x="220" y="0"/>
                  </a:move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B27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224"/>
            <p:cNvSpPr>
              <a:spLocks/>
            </p:cNvSpPr>
            <p:nvPr/>
          </p:nvSpPr>
          <p:spPr bwMode="auto">
            <a:xfrm>
              <a:off x="9054038" y="2978092"/>
              <a:ext cx="6046" cy="2418"/>
            </a:xfrm>
            <a:custGeom>
              <a:avLst/>
              <a:gdLst>
                <a:gd name="T0" fmla="*/ 10 w 10"/>
                <a:gd name="T1" fmla="*/ 0 h 4"/>
                <a:gd name="T2" fmla="*/ 10 w 10"/>
                <a:gd name="T3" fmla="*/ 0 h 4"/>
                <a:gd name="T4" fmla="*/ 2 w 10"/>
                <a:gd name="T5" fmla="*/ 4 h 4"/>
                <a:gd name="T6" fmla="*/ 2 w 10"/>
                <a:gd name="T7" fmla="*/ 4 h 4"/>
                <a:gd name="T8" fmla="*/ 0 w 10"/>
                <a:gd name="T9" fmla="*/ 4 h 4"/>
                <a:gd name="T10" fmla="*/ 0 w 10"/>
                <a:gd name="T11" fmla="*/ 4 h 4"/>
                <a:gd name="T12" fmla="*/ 10 w 1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1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225"/>
            <p:cNvSpPr>
              <a:spLocks/>
            </p:cNvSpPr>
            <p:nvPr/>
          </p:nvSpPr>
          <p:spPr bwMode="auto">
            <a:xfrm>
              <a:off x="8964554" y="2968418"/>
              <a:ext cx="10883" cy="7255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0 h 12"/>
                <a:gd name="T4" fmla="*/ 18 w 18"/>
                <a:gd name="T5" fmla="*/ 12 h 12"/>
                <a:gd name="T6" fmla="*/ 18 w 18"/>
                <a:gd name="T7" fmla="*/ 12 h 12"/>
                <a:gd name="T8" fmla="*/ 0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0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226"/>
            <p:cNvSpPr>
              <a:spLocks noChangeArrowheads="1"/>
            </p:cNvSpPr>
            <p:nvPr/>
          </p:nvSpPr>
          <p:spPr bwMode="auto">
            <a:xfrm>
              <a:off x="8964554" y="2968418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227"/>
            <p:cNvSpPr>
              <a:spLocks noChangeArrowheads="1"/>
            </p:cNvSpPr>
            <p:nvPr/>
          </p:nvSpPr>
          <p:spPr bwMode="auto">
            <a:xfrm>
              <a:off x="9087897" y="295874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Rectangle 228"/>
            <p:cNvSpPr>
              <a:spLocks noChangeArrowheads="1"/>
            </p:cNvSpPr>
            <p:nvPr/>
          </p:nvSpPr>
          <p:spPr bwMode="auto">
            <a:xfrm>
              <a:off x="9099990" y="294423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Rectangle 229"/>
            <p:cNvSpPr>
              <a:spLocks noChangeArrowheads="1"/>
            </p:cNvSpPr>
            <p:nvPr/>
          </p:nvSpPr>
          <p:spPr bwMode="auto">
            <a:xfrm>
              <a:off x="9099990" y="294423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230"/>
            <p:cNvSpPr>
              <a:spLocks noChangeArrowheads="1"/>
            </p:cNvSpPr>
            <p:nvPr/>
          </p:nvSpPr>
          <p:spPr bwMode="auto">
            <a:xfrm>
              <a:off x="9099990" y="294423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231"/>
            <p:cNvSpPr>
              <a:spLocks noChangeArrowheads="1"/>
            </p:cNvSpPr>
            <p:nvPr/>
          </p:nvSpPr>
          <p:spPr bwMode="auto">
            <a:xfrm>
              <a:off x="9099990" y="2943024"/>
              <a:ext cx="605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232"/>
            <p:cNvSpPr>
              <a:spLocks noChangeArrowheads="1"/>
            </p:cNvSpPr>
            <p:nvPr/>
          </p:nvSpPr>
          <p:spPr bwMode="auto">
            <a:xfrm>
              <a:off x="9099990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Rectangle 233"/>
            <p:cNvSpPr>
              <a:spLocks noChangeArrowheads="1"/>
            </p:cNvSpPr>
            <p:nvPr/>
          </p:nvSpPr>
          <p:spPr bwMode="auto">
            <a:xfrm>
              <a:off x="9099990" y="2943024"/>
              <a:ext cx="1209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Rectangle 234"/>
            <p:cNvSpPr>
              <a:spLocks noChangeArrowheads="1"/>
            </p:cNvSpPr>
            <p:nvPr/>
          </p:nvSpPr>
          <p:spPr bwMode="auto">
            <a:xfrm>
              <a:off x="9101199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235"/>
            <p:cNvSpPr>
              <a:spLocks noChangeArrowheads="1"/>
            </p:cNvSpPr>
            <p:nvPr/>
          </p:nvSpPr>
          <p:spPr bwMode="auto">
            <a:xfrm>
              <a:off x="9101199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236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Rectangle 237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Rectangle 238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Rectangle 239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240"/>
            <p:cNvSpPr>
              <a:spLocks/>
            </p:cNvSpPr>
            <p:nvPr/>
          </p:nvSpPr>
          <p:spPr bwMode="auto">
            <a:xfrm>
              <a:off x="9101199" y="2926095"/>
              <a:ext cx="8465" cy="15720"/>
            </a:xfrm>
            <a:custGeom>
              <a:avLst/>
              <a:gdLst>
                <a:gd name="T0" fmla="*/ 14 w 14"/>
                <a:gd name="T1" fmla="*/ 0 h 26"/>
                <a:gd name="T2" fmla="*/ 14 w 14"/>
                <a:gd name="T3" fmla="*/ 0 h 26"/>
                <a:gd name="T4" fmla="*/ 12 w 14"/>
                <a:gd name="T5" fmla="*/ 4 h 26"/>
                <a:gd name="T6" fmla="*/ 12 w 14"/>
                <a:gd name="T7" fmla="*/ 4 h 26"/>
                <a:gd name="T8" fmla="*/ 0 w 14"/>
                <a:gd name="T9" fmla="*/ 26 h 26"/>
                <a:gd name="T10" fmla="*/ 0 w 14"/>
                <a:gd name="T11" fmla="*/ 26 h 26"/>
                <a:gd name="T12" fmla="*/ 8 w 14"/>
                <a:gd name="T13" fmla="*/ 14 h 26"/>
                <a:gd name="T14" fmla="*/ 14 w 14"/>
                <a:gd name="T1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26">
                  <a:moveTo>
                    <a:pt x="14" y="0"/>
                  </a:moveTo>
                  <a:lnTo>
                    <a:pt x="14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8" y="14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241"/>
            <p:cNvSpPr>
              <a:spLocks/>
            </p:cNvSpPr>
            <p:nvPr/>
          </p:nvSpPr>
          <p:spPr bwMode="auto">
            <a:xfrm>
              <a:off x="9097572" y="2835404"/>
              <a:ext cx="6046" cy="7255"/>
            </a:xfrm>
            <a:custGeom>
              <a:avLst/>
              <a:gdLst>
                <a:gd name="T0" fmla="*/ 0 w 10"/>
                <a:gd name="T1" fmla="*/ 0 h 12"/>
                <a:gd name="T2" fmla="*/ 0 w 10"/>
                <a:gd name="T3" fmla="*/ 0 h 12"/>
                <a:gd name="T4" fmla="*/ 10 w 10"/>
                <a:gd name="T5" fmla="*/ 12 h 12"/>
                <a:gd name="T6" fmla="*/ 10 w 10"/>
                <a:gd name="T7" fmla="*/ 12 h 12"/>
                <a:gd name="T8" fmla="*/ 0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0" y="0"/>
                  </a:moveTo>
                  <a:lnTo>
                    <a:pt x="0" y="0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242"/>
            <p:cNvSpPr>
              <a:spLocks noChangeArrowheads="1"/>
            </p:cNvSpPr>
            <p:nvPr/>
          </p:nvSpPr>
          <p:spPr bwMode="auto">
            <a:xfrm>
              <a:off x="9097572" y="283540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243"/>
            <p:cNvSpPr>
              <a:spLocks noEditPoints="1"/>
            </p:cNvSpPr>
            <p:nvPr/>
          </p:nvSpPr>
          <p:spPr bwMode="auto">
            <a:xfrm>
              <a:off x="8953670" y="2823312"/>
              <a:ext cx="162040" cy="163244"/>
            </a:xfrm>
            <a:custGeom>
              <a:avLst/>
              <a:gdLst>
                <a:gd name="T0" fmla="*/ 0 w 268"/>
                <a:gd name="T1" fmla="*/ 224 h 270"/>
                <a:gd name="T2" fmla="*/ 18 w 268"/>
                <a:gd name="T3" fmla="*/ 240 h 270"/>
                <a:gd name="T4" fmla="*/ 18 w 268"/>
                <a:gd name="T5" fmla="*/ 240 h 270"/>
                <a:gd name="T6" fmla="*/ 18 w 268"/>
                <a:gd name="T7" fmla="*/ 240 h 270"/>
                <a:gd name="T8" fmla="*/ 36 w 268"/>
                <a:gd name="T9" fmla="*/ 252 h 270"/>
                <a:gd name="T10" fmla="*/ 54 w 268"/>
                <a:gd name="T11" fmla="*/ 260 h 270"/>
                <a:gd name="T12" fmla="*/ 90 w 268"/>
                <a:gd name="T13" fmla="*/ 270 h 270"/>
                <a:gd name="T14" fmla="*/ 110 w 268"/>
                <a:gd name="T15" fmla="*/ 270 h 270"/>
                <a:gd name="T16" fmla="*/ 140 w 268"/>
                <a:gd name="T17" fmla="*/ 268 h 270"/>
                <a:gd name="T18" fmla="*/ 166 w 268"/>
                <a:gd name="T19" fmla="*/ 260 h 270"/>
                <a:gd name="T20" fmla="*/ 168 w 268"/>
                <a:gd name="T21" fmla="*/ 260 h 270"/>
                <a:gd name="T22" fmla="*/ 154 w 268"/>
                <a:gd name="T23" fmla="*/ 264 h 270"/>
                <a:gd name="T24" fmla="*/ 126 w 268"/>
                <a:gd name="T25" fmla="*/ 270 h 270"/>
                <a:gd name="T26" fmla="*/ 110 w 268"/>
                <a:gd name="T27" fmla="*/ 270 h 270"/>
                <a:gd name="T28" fmla="*/ 110 w 268"/>
                <a:gd name="T29" fmla="*/ 270 h 270"/>
                <a:gd name="T30" fmla="*/ 110 w 268"/>
                <a:gd name="T31" fmla="*/ 270 h 270"/>
                <a:gd name="T32" fmla="*/ 110 w 268"/>
                <a:gd name="T33" fmla="*/ 270 h 270"/>
                <a:gd name="T34" fmla="*/ 80 w 268"/>
                <a:gd name="T35" fmla="*/ 268 h 270"/>
                <a:gd name="T36" fmla="*/ 52 w 268"/>
                <a:gd name="T37" fmla="*/ 260 h 270"/>
                <a:gd name="T38" fmla="*/ 26 w 268"/>
                <a:gd name="T39" fmla="*/ 246 h 270"/>
                <a:gd name="T40" fmla="*/ 0 w 268"/>
                <a:gd name="T41" fmla="*/ 226 h 270"/>
                <a:gd name="T42" fmla="*/ 0 w 268"/>
                <a:gd name="T43" fmla="*/ 226 h 270"/>
                <a:gd name="T44" fmla="*/ 0 w 268"/>
                <a:gd name="T45" fmla="*/ 224 h 270"/>
                <a:gd name="T46" fmla="*/ 268 w 268"/>
                <a:gd name="T47" fmla="*/ 112 h 270"/>
                <a:gd name="T48" fmla="*/ 268 w 268"/>
                <a:gd name="T49" fmla="*/ 114 h 270"/>
                <a:gd name="T50" fmla="*/ 266 w 268"/>
                <a:gd name="T51" fmla="*/ 144 h 270"/>
                <a:gd name="T52" fmla="*/ 256 w 268"/>
                <a:gd name="T53" fmla="*/ 174 h 270"/>
                <a:gd name="T54" fmla="*/ 258 w 268"/>
                <a:gd name="T55" fmla="*/ 170 h 270"/>
                <a:gd name="T56" fmla="*/ 262 w 268"/>
                <a:gd name="T57" fmla="*/ 156 h 270"/>
                <a:gd name="T58" fmla="*/ 268 w 268"/>
                <a:gd name="T59" fmla="*/ 128 h 270"/>
                <a:gd name="T60" fmla="*/ 268 w 268"/>
                <a:gd name="T61" fmla="*/ 112 h 270"/>
                <a:gd name="T62" fmla="*/ 224 w 268"/>
                <a:gd name="T63" fmla="*/ 0 h 270"/>
                <a:gd name="T64" fmla="*/ 232 w 268"/>
                <a:gd name="T65" fmla="*/ 12 h 270"/>
                <a:gd name="T66" fmla="*/ 248 w 268"/>
                <a:gd name="T67" fmla="*/ 34 h 270"/>
                <a:gd name="T68" fmla="*/ 264 w 268"/>
                <a:gd name="T69" fmla="*/ 72 h 270"/>
                <a:gd name="T70" fmla="*/ 268 w 268"/>
                <a:gd name="T71" fmla="*/ 100 h 270"/>
                <a:gd name="T72" fmla="*/ 268 w 268"/>
                <a:gd name="T73" fmla="*/ 112 h 270"/>
                <a:gd name="T74" fmla="*/ 262 w 268"/>
                <a:gd name="T75" fmla="*/ 70 h 270"/>
                <a:gd name="T76" fmla="*/ 248 w 268"/>
                <a:gd name="T77" fmla="*/ 32 h 270"/>
                <a:gd name="T78" fmla="*/ 238 w 268"/>
                <a:gd name="T79" fmla="*/ 20 h 270"/>
                <a:gd name="T80" fmla="*/ 238 w 268"/>
                <a:gd name="T81" fmla="*/ 20 h 270"/>
                <a:gd name="T82" fmla="*/ 238 w 268"/>
                <a:gd name="T83" fmla="*/ 20 h 270"/>
                <a:gd name="T84" fmla="*/ 224 w 268"/>
                <a:gd name="T85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8" h="270">
                  <a:moveTo>
                    <a:pt x="0" y="224"/>
                  </a:moveTo>
                  <a:lnTo>
                    <a:pt x="0" y="224"/>
                  </a:lnTo>
                  <a:lnTo>
                    <a:pt x="0" y="224"/>
                  </a:lnTo>
                  <a:lnTo>
                    <a:pt x="18" y="240"/>
                  </a:lnTo>
                  <a:lnTo>
                    <a:pt x="18" y="240"/>
                  </a:lnTo>
                  <a:lnTo>
                    <a:pt x="18" y="240"/>
                  </a:lnTo>
                  <a:lnTo>
                    <a:pt x="18" y="240"/>
                  </a:lnTo>
                  <a:lnTo>
                    <a:pt x="18" y="240"/>
                  </a:lnTo>
                  <a:lnTo>
                    <a:pt x="18" y="240"/>
                  </a:lnTo>
                  <a:lnTo>
                    <a:pt x="36" y="252"/>
                  </a:lnTo>
                  <a:lnTo>
                    <a:pt x="36" y="252"/>
                  </a:lnTo>
                  <a:lnTo>
                    <a:pt x="54" y="260"/>
                  </a:lnTo>
                  <a:lnTo>
                    <a:pt x="72" y="266"/>
                  </a:lnTo>
                  <a:lnTo>
                    <a:pt x="9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24" y="270"/>
                  </a:lnTo>
                  <a:lnTo>
                    <a:pt x="140" y="268"/>
                  </a:lnTo>
                  <a:lnTo>
                    <a:pt x="154" y="264"/>
                  </a:lnTo>
                  <a:lnTo>
                    <a:pt x="166" y="260"/>
                  </a:lnTo>
                  <a:lnTo>
                    <a:pt x="166" y="260"/>
                  </a:lnTo>
                  <a:lnTo>
                    <a:pt x="168" y="260"/>
                  </a:lnTo>
                  <a:lnTo>
                    <a:pt x="168" y="260"/>
                  </a:lnTo>
                  <a:lnTo>
                    <a:pt x="154" y="264"/>
                  </a:lnTo>
                  <a:lnTo>
                    <a:pt x="140" y="268"/>
                  </a:lnTo>
                  <a:lnTo>
                    <a:pt x="126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110" y="270"/>
                  </a:lnTo>
                  <a:lnTo>
                    <a:pt x="96" y="270"/>
                  </a:lnTo>
                  <a:lnTo>
                    <a:pt x="80" y="268"/>
                  </a:lnTo>
                  <a:lnTo>
                    <a:pt x="66" y="264"/>
                  </a:lnTo>
                  <a:lnTo>
                    <a:pt x="52" y="260"/>
                  </a:lnTo>
                  <a:lnTo>
                    <a:pt x="38" y="254"/>
                  </a:lnTo>
                  <a:lnTo>
                    <a:pt x="26" y="246"/>
                  </a:lnTo>
                  <a:lnTo>
                    <a:pt x="12" y="236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0" y="224"/>
                  </a:lnTo>
                  <a:close/>
                  <a:moveTo>
                    <a:pt x="268" y="112"/>
                  </a:moveTo>
                  <a:lnTo>
                    <a:pt x="268" y="112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30"/>
                  </a:lnTo>
                  <a:lnTo>
                    <a:pt x="266" y="144"/>
                  </a:lnTo>
                  <a:lnTo>
                    <a:pt x="262" y="160"/>
                  </a:lnTo>
                  <a:lnTo>
                    <a:pt x="256" y="174"/>
                  </a:lnTo>
                  <a:lnTo>
                    <a:pt x="256" y="174"/>
                  </a:lnTo>
                  <a:lnTo>
                    <a:pt x="258" y="170"/>
                  </a:lnTo>
                  <a:lnTo>
                    <a:pt x="258" y="170"/>
                  </a:lnTo>
                  <a:lnTo>
                    <a:pt x="262" y="156"/>
                  </a:lnTo>
                  <a:lnTo>
                    <a:pt x="266" y="142"/>
                  </a:lnTo>
                  <a:lnTo>
                    <a:pt x="268" y="128"/>
                  </a:lnTo>
                  <a:lnTo>
                    <a:pt x="268" y="112"/>
                  </a:lnTo>
                  <a:lnTo>
                    <a:pt x="268" y="112"/>
                  </a:lnTo>
                  <a:close/>
                  <a:moveTo>
                    <a:pt x="224" y="0"/>
                  </a:moveTo>
                  <a:lnTo>
                    <a:pt x="224" y="0"/>
                  </a:lnTo>
                  <a:lnTo>
                    <a:pt x="224" y="0"/>
                  </a:lnTo>
                  <a:lnTo>
                    <a:pt x="232" y="12"/>
                  </a:lnTo>
                  <a:lnTo>
                    <a:pt x="242" y="22"/>
                  </a:lnTo>
                  <a:lnTo>
                    <a:pt x="248" y="34"/>
                  </a:lnTo>
                  <a:lnTo>
                    <a:pt x="254" y="48"/>
                  </a:lnTo>
                  <a:lnTo>
                    <a:pt x="264" y="72"/>
                  </a:lnTo>
                  <a:lnTo>
                    <a:pt x="268" y="100"/>
                  </a:lnTo>
                  <a:lnTo>
                    <a:pt x="268" y="100"/>
                  </a:lnTo>
                  <a:lnTo>
                    <a:pt x="268" y="112"/>
                  </a:lnTo>
                  <a:lnTo>
                    <a:pt x="268" y="112"/>
                  </a:lnTo>
                  <a:lnTo>
                    <a:pt x="268" y="90"/>
                  </a:lnTo>
                  <a:lnTo>
                    <a:pt x="262" y="70"/>
                  </a:lnTo>
                  <a:lnTo>
                    <a:pt x="256" y="50"/>
                  </a:lnTo>
                  <a:lnTo>
                    <a:pt x="248" y="32"/>
                  </a:lnTo>
                  <a:lnTo>
                    <a:pt x="248" y="32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B27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244"/>
            <p:cNvSpPr>
              <a:spLocks/>
            </p:cNvSpPr>
            <p:nvPr/>
          </p:nvSpPr>
          <p:spPr bwMode="auto">
            <a:xfrm>
              <a:off x="8953670" y="2958744"/>
              <a:ext cx="101577" cy="27812"/>
            </a:xfrm>
            <a:custGeom>
              <a:avLst/>
              <a:gdLst>
                <a:gd name="T0" fmla="*/ 0 w 168"/>
                <a:gd name="T1" fmla="*/ 0 h 46"/>
                <a:gd name="T2" fmla="*/ 0 w 168"/>
                <a:gd name="T3" fmla="*/ 0 h 46"/>
                <a:gd name="T4" fmla="*/ 0 w 168"/>
                <a:gd name="T5" fmla="*/ 0 h 46"/>
                <a:gd name="T6" fmla="*/ 18 w 168"/>
                <a:gd name="T7" fmla="*/ 16 h 46"/>
                <a:gd name="T8" fmla="*/ 18 w 168"/>
                <a:gd name="T9" fmla="*/ 16 h 46"/>
                <a:gd name="T10" fmla="*/ 18 w 168"/>
                <a:gd name="T11" fmla="*/ 16 h 46"/>
                <a:gd name="T12" fmla="*/ 18 w 168"/>
                <a:gd name="T13" fmla="*/ 16 h 46"/>
                <a:gd name="T14" fmla="*/ 18 w 168"/>
                <a:gd name="T15" fmla="*/ 16 h 46"/>
                <a:gd name="T16" fmla="*/ 18 w 168"/>
                <a:gd name="T17" fmla="*/ 16 h 46"/>
                <a:gd name="T18" fmla="*/ 36 w 168"/>
                <a:gd name="T19" fmla="*/ 28 h 46"/>
                <a:gd name="T20" fmla="*/ 36 w 168"/>
                <a:gd name="T21" fmla="*/ 28 h 46"/>
                <a:gd name="T22" fmla="*/ 54 w 168"/>
                <a:gd name="T23" fmla="*/ 36 h 46"/>
                <a:gd name="T24" fmla="*/ 72 w 168"/>
                <a:gd name="T25" fmla="*/ 42 h 46"/>
                <a:gd name="T26" fmla="*/ 90 w 168"/>
                <a:gd name="T27" fmla="*/ 46 h 46"/>
                <a:gd name="T28" fmla="*/ 110 w 168"/>
                <a:gd name="T29" fmla="*/ 46 h 46"/>
                <a:gd name="T30" fmla="*/ 110 w 168"/>
                <a:gd name="T31" fmla="*/ 46 h 46"/>
                <a:gd name="T32" fmla="*/ 124 w 168"/>
                <a:gd name="T33" fmla="*/ 46 h 46"/>
                <a:gd name="T34" fmla="*/ 140 w 168"/>
                <a:gd name="T35" fmla="*/ 44 h 46"/>
                <a:gd name="T36" fmla="*/ 154 w 168"/>
                <a:gd name="T37" fmla="*/ 40 h 46"/>
                <a:gd name="T38" fmla="*/ 166 w 168"/>
                <a:gd name="T39" fmla="*/ 36 h 46"/>
                <a:gd name="T40" fmla="*/ 166 w 168"/>
                <a:gd name="T41" fmla="*/ 36 h 46"/>
                <a:gd name="T42" fmla="*/ 168 w 168"/>
                <a:gd name="T43" fmla="*/ 36 h 46"/>
                <a:gd name="T44" fmla="*/ 168 w 168"/>
                <a:gd name="T45" fmla="*/ 36 h 46"/>
                <a:gd name="T46" fmla="*/ 154 w 168"/>
                <a:gd name="T47" fmla="*/ 40 h 46"/>
                <a:gd name="T48" fmla="*/ 140 w 168"/>
                <a:gd name="T49" fmla="*/ 44 h 46"/>
                <a:gd name="T50" fmla="*/ 126 w 168"/>
                <a:gd name="T51" fmla="*/ 46 h 46"/>
                <a:gd name="T52" fmla="*/ 110 w 168"/>
                <a:gd name="T53" fmla="*/ 46 h 46"/>
                <a:gd name="T54" fmla="*/ 110 w 168"/>
                <a:gd name="T55" fmla="*/ 46 h 46"/>
                <a:gd name="T56" fmla="*/ 110 w 168"/>
                <a:gd name="T57" fmla="*/ 46 h 46"/>
                <a:gd name="T58" fmla="*/ 110 w 168"/>
                <a:gd name="T59" fmla="*/ 46 h 46"/>
                <a:gd name="T60" fmla="*/ 110 w 168"/>
                <a:gd name="T61" fmla="*/ 46 h 46"/>
                <a:gd name="T62" fmla="*/ 110 w 168"/>
                <a:gd name="T63" fmla="*/ 46 h 46"/>
                <a:gd name="T64" fmla="*/ 110 w 168"/>
                <a:gd name="T65" fmla="*/ 46 h 46"/>
                <a:gd name="T66" fmla="*/ 110 w 168"/>
                <a:gd name="T67" fmla="*/ 46 h 46"/>
                <a:gd name="T68" fmla="*/ 96 w 168"/>
                <a:gd name="T69" fmla="*/ 46 h 46"/>
                <a:gd name="T70" fmla="*/ 80 w 168"/>
                <a:gd name="T71" fmla="*/ 44 h 46"/>
                <a:gd name="T72" fmla="*/ 66 w 168"/>
                <a:gd name="T73" fmla="*/ 40 h 46"/>
                <a:gd name="T74" fmla="*/ 52 w 168"/>
                <a:gd name="T75" fmla="*/ 36 h 46"/>
                <a:gd name="T76" fmla="*/ 38 w 168"/>
                <a:gd name="T77" fmla="*/ 30 h 46"/>
                <a:gd name="T78" fmla="*/ 26 w 168"/>
                <a:gd name="T79" fmla="*/ 22 h 46"/>
                <a:gd name="T80" fmla="*/ 12 w 168"/>
                <a:gd name="T81" fmla="*/ 12 h 46"/>
                <a:gd name="T82" fmla="*/ 0 w 168"/>
                <a:gd name="T83" fmla="*/ 2 h 46"/>
                <a:gd name="T84" fmla="*/ 0 w 168"/>
                <a:gd name="T85" fmla="*/ 2 h 46"/>
                <a:gd name="T86" fmla="*/ 0 w 168"/>
                <a:gd name="T87" fmla="*/ 2 h 46"/>
                <a:gd name="T88" fmla="*/ 0 w 168"/>
                <a:gd name="T89" fmla="*/ 2 h 46"/>
                <a:gd name="T90" fmla="*/ 0 w 168"/>
                <a:gd name="T9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8" h="4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54" y="36"/>
                  </a:lnTo>
                  <a:lnTo>
                    <a:pt x="72" y="42"/>
                  </a:lnTo>
                  <a:lnTo>
                    <a:pt x="9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24" y="46"/>
                  </a:lnTo>
                  <a:lnTo>
                    <a:pt x="140" y="44"/>
                  </a:lnTo>
                  <a:lnTo>
                    <a:pt x="154" y="40"/>
                  </a:lnTo>
                  <a:lnTo>
                    <a:pt x="166" y="36"/>
                  </a:lnTo>
                  <a:lnTo>
                    <a:pt x="166" y="36"/>
                  </a:lnTo>
                  <a:lnTo>
                    <a:pt x="168" y="36"/>
                  </a:lnTo>
                  <a:lnTo>
                    <a:pt x="168" y="36"/>
                  </a:lnTo>
                  <a:lnTo>
                    <a:pt x="154" y="40"/>
                  </a:lnTo>
                  <a:lnTo>
                    <a:pt x="140" y="44"/>
                  </a:lnTo>
                  <a:lnTo>
                    <a:pt x="126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96" y="46"/>
                  </a:lnTo>
                  <a:lnTo>
                    <a:pt x="80" y="44"/>
                  </a:lnTo>
                  <a:lnTo>
                    <a:pt x="66" y="40"/>
                  </a:lnTo>
                  <a:lnTo>
                    <a:pt x="52" y="36"/>
                  </a:lnTo>
                  <a:lnTo>
                    <a:pt x="38" y="30"/>
                  </a:lnTo>
                  <a:lnTo>
                    <a:pt x="26" y="22"/>
                  </a:lnTo>
                  <a:lnTo>
                    <a:pt x="12" y="1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45"/>
            <p:cNvSpPr>
              <a:spLocks/>
            </p:cNvSpPr>
            <p:nvPr/>
          </p:nvSpPr>
          <p:spPr bwMode="auto">
            <a:xfrm>
              <a:off x="9108455" y="2891028"/>
              <a:ext cx="7256" cy="37486"/>
            </a:xfrm>
            <a:custGeom>
              <a:avLst/>
              <a:gdLst>
                <a:gd name="T0" fmla="*/ 12 w 12"/>
                <a:gd name="T1" fmla="*/ 0 h 62"/>
                <a:gd name="T2" fmla="*/ 12 w 12"/>
                <a:gd name="T3" fmla="*/ 0 h 62"/>
                <a:gd name="T4" fmla="*/ 12 w 12"/>
                <a:gd name="T5" fmla="*/ 2 h 62"/>
                <a:gd name="T6" fmla="*/ 12 w 12"/>
                <a:gd name="T7" fmla="*/ 2 h 62"/>
                <a:gd name="T8" fmla="*/ 12 w 12"/>
                <a:gd name="T9" fmla="*/ 18 h 62"/>
                <a:gd name="T10" fmla="*/ 10 w 12"/>
                <a:gd name="T11" fmla="*/ 32 h 62"/>
                <a:gd name="T12" fmla="*/ 6 w 12"/>
                <a:gd name="T13" fmla="*/ 48 h 62"/>
                <a:gd name="T14" fmla="*/ 0 w 12"/>
                <a:gd name="T15" fmla="*/ 62 h 62"/>
                <a:gd name="T16" fmla="*/ 0 w 12"/>
                <a:gd name="T17" fmla="*/ 62 h 62"/>
                <a:gd name="T18" fmla="*/ 2 w 12"/>
                <a:gd name="T19" fmla="*/ 58 h 62"/>
                <a:gd name="T20" fmla="*/ 2 w 12"/>
                <a:gd name="T21" fmla="*/ 58 h 62"/>
                <a:gd name="T22" fmla="*/ 6 w 12"/>
                <a:gd name="T23" fmla="*/ 44 h 62"/>
                <a:gd name="T24" fmla="*/ 10 w 12"/>
                <a:gd name="T25" fmla="*/ 30 h 62"/>
                <a:gd name="T26" fmla="*/ 12 w 12"/>
                <a:gd name="T27" fmla="*/ 16 h 62"/>
                <a:gd name="T28" fmla="*/ 12 w 12"/>
                <a:gd name="T29" fmla="*/ 0 h 62"/>
                <a:gd name="T30" fmla="*/ 12 w 12"/>
                <a:gd name="T3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62">
                  <a:moveTo>
                    <a:pt x="12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8"/>
                  </a:lnTo>
                  <a:lnTo>
                    <a:pt x="10" y="32"/>
                  </a:lnTo>
                  <a:lnTo>
                    <a:pt x="6" y="4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44"/>
                  </a:lnTo>
                  <a:lnTo>
                    <a:pt x="10" y="30"/>
                  </a:lnTo>
                  <a:lnTo>
                    <a:pt x="12" y="16"/>
                  </a:lnTo>
                  <a:lnTo>
                    <a:pt x="12" y="0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246"/>
            <p:cNvSpPr>
              <a:spLocks/>
            </p:cNvSpPr>
            <p:nvPr/>
          </p:nvSpPr>
          <p:spPr bwMode="auto">
            <a:xfrm>
              <a:off x="9089107" y="2823312"/>
              <a:ext cx="26604" cy="67716"/>
            </a:xfrm>
            <a:custGeom>
              <a:avLst/>
              <a:gdLst>
                <a:gd name="T0" fmla="*/ 0 w 44"/>
                <a:gd name="T1" fmla="*/ 0 h 112"/>
                <a:gd name="T2" fmla="*/ 0 w 44"/>
                <a:gd name="T3" fmla="*/ 0 h 112"/>
                <a:gd name="T4" fmla="*/ 0 w 44"/>
                <a:gd name="T5" fmla="*/ 0 h 112"/>
                <a:gd name="T6" fmla="*/ 8 w 44"/>
                <a:gd name="T7" fmla="*/ 12 h 112"/>
                <a:gd name="T8" fmla="*/ 18 w 44"/>
                <a:gd name="T9" fmla="*/ 22 h 112"/>
                <a:gd name="T10" fmla="*/ 24 w 44"/>
                <a:gd name="T11" fmla="*/ 34 h 112"/>
                <a:gd name="T12" fmla="*/ 30 w 44"/>
                <a:gd name="T13" fmla="*/ 48 h 112"/>
                <a:gd name="T14" fmla="*/ 40 w 44"/>
                <a:gd name="T15" fmla="*/ 72 h 112"/>
                <a:gd name="T16" fmla="*/ 44 w 44"/>
                <a:gd name="T17" fmla="*/ 100 h 112"/>
                <a:gd name="T18" fmla="*/ 44 w 44"/>
                <a:gd name="T19" fmla="*/ 100 h 112"/>
                <a:gd name="T20" fmla="*/ 44 w 44"/>
                <a:gd name="T21" fmla="*/ 112 h 112"/>
                <a:gd name="T22" fmla="*/ 44 w 44"/>
                <a:gd name="T23" fmla="*/ 112 h 112"/>
                <a:gd name="T24" fmla="*/ 44 w 44"/>
                <a:gd name="T25" fmla="*/ 90 h 112"/>
                <a:gd name="T26" fmla="*/ 38 w 44"/>
                <a:gd name="T27" fmla="*/ 70 h 112"/>
                <a:gd name="T28" fmla="*/ 32 w 44"/>
                <a:gd name="T29" fmla="*/ 50 h 112"/>
                <a:gd name="T30" fmla="*/ 24 w 44"/>
                <a:gd name="T31" fmla="*/ 32 h 112"/>
                <a:gd name="T32" fmla="*/ 24 w 44"/>
                <a:gd name="T33" fmla="*/ 32 h 112"/>
                <a:gd name="T34" fmla="*/ 14 w 44"/>
                <a:gd name="T35" fmla="*/ 20 h 112"/>
                <a:gd name="T36" fmla="*/ 14 w 44"/>
                <a:gd name="T37" fmla="*/ 20 h 112"/>
                <a:gd name="T38" fmla="*/ 14 w 44"/>
                <a:gd name="T39" fmla="*/ 20 h 112"/>
                <a:gd name="T40" fmla="*/ 14 w 44"/>
                <a:gd name="T41" fmla="*/ 20 h 112"/>
                <a:gd name="T42" fmla="*/ 14 w 44"/>
                <a:gd name="T43" fmla="*/ 20 h 112"/>
                <a:gd name="T44" fmla="*/ 14 w 44"/>
                <a:gd name="T45" fmla="*/ 20 h 112"/>
                <a:gd name="T46" fmla="*/ 0 w 44"/>
                <a:gd name="T4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11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8" y="22"/>
                  </a:lnTo>
                  <a:lnTo>
                    <a:pt x="24" y="34"/>
                  </a:lnTo>
                  <a:lnTo>
                    <a:pt x="30" y="48"/>
                  </a:lnTo>
                  <a:lnTo>
                    <a:pt x="40" y="72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90"/>
                  </a:lnTo>
                  <a:lnTo>
                    <a:pt x="38" y="70"/>
                  </a:lnTo>
                  <a:lnTo>
                    <a:pt x="32" y="50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6" name="Picture 24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0873" y="2878936"/>
              <a:ext cx="10883" cy="1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7" name="Freeform 248"/>
            <p:cNvSpPr>
              <a:spLocks/>
            </p:cNvSpPr>
            <p:nvPr/>
          </p:nvSpPr>
          <p:spPr bwMode="auto">
            <a:xfrm>
              <a:off x="9093944" y="2810011"/>
              <a:ext cx="9674" cy="9674"/>
            </a:xfrm>
            <a:custGeom>
              <a:avLst/>
              <a:gdLst>
                <a:gd name="T0" fmla="*/ 14 w 16"/>
                <a:gd name="T1" fmla="*/ 0 h 16"/>
                <a:gd name="T2" fmla="*/ 14 w 16"/>
                <a:gd name="T3" fmla="*/ 0 h 16"/>
                <a:gd name="T4" fmla="*/ 0 w 16"/>
                <a:gd name="T5" fmla="*/ 14 h 16"/>
                <a:gd name="T6" fmla="*/ 0 w 16"/>
                <a:gd name="T7" fmla="*/ 14 h 16"/>
                <a:gd name="T8" fmla="*/ 6 w 16"/>
                <a:gd name="T9" fmla="*/ 16 h 16"/>
                <a:gd name="T10" fmla="*/ 6 w 16"/>
                <a:gd name="T11" fmla="*/ 16 h 16"/>
                <a:gd name="T12" fmla="*/ 10 w 16"/>
                <a:gd name="T13" fmla="*/ 16 h 16"/>
                <a:gd name="T14" fmla="*/ 14 w 16"/>
                <a:gd name="T15" fmla="*/ 14 h 16"/>
                <a:gd name="T16" fmla="*/ 14 w 16"/>
                <a:gd name="T17" fmla="*/ 14 h 16"/>
                <a:gd name="T18" fmla="*/ 16 w 16"/>
                <a:gd name="T19" fmla="*/ 10 h 16"/>
                <a:gd name="T20" fmla="*/ 16 w 16"/>
                <a:gd name="T21" fmla="*/ 6 h 16"/>
                <a:gd name="T22" fmla="*/ 16 w 16"/>
                <a:gd name="T23" fmla="*/ 4 h 16"/>
                <a:gd name="T24" fmla="*/ 14 w 16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6">
                  <a:moveTo>
                    <a:pt x="14" y="0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B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249"/>
            <p:cNvSpPr>
              <a:spLocks/>
            </p:cNvSpPr>
            <p:nvPr/>
          </p:nvSpPr>
          <p:spPr bwMode="auto">
            <a:xfrm>
              <a:off x="9093944" y="2810011"/>
              <a:ext cx="9674" cy="9674"/>
            </a:xfrm>
            <a:custGeom>
              <a:avLst/>
              <a:gdLst>
                <a:gd name="T0" fmla="*/ 14 w 16"/>
                <a:gd name="T1" fmla="*/ 0 h 16"/>
                <a:gd name="T2" fmla="*/ 14 w 16"/>
                <a:gd name="T3" fmla="*/ 0 h 16"/>
                <a:gd name="T4" fmla="*/ 0 w 16"/>
                <a:gd name="T5" fmla="*/ 14 h 16"/>
                <a:gd name="T6" fmla="*/ 0 w 16"/>
                <a:gd name="T7" fmla="*/ 14 h 16"/>
                <a:gd name="T8" fmla="*/ 6 w 16"/>
                <a:gd name="T9" fmla="*/ 16 h 16"/>
                <a:gd name="T10" fmla="*/ 6 w 16"/>
                <a:gd name="T11" fmla="*/ 16 h 16"/>
                <a:gd name="T12" fmla="*/ 10 w 16"/>
                <a:gd name="T13" fmla="*/ 16 h 16"/>
                <a:gd name="T14" fmla="*/ 14 w 16"/>
                <a:gd name="T15" fmla="*/ 14 h 16"/>
                <a:gd name="T16" fmla="*/ 14 w 16"/>
                <a:gd name="T17" fmla="*/ 14 h 16"/>
                <a:gd name="T18" fmla="*/ 16 w 16"/>
                <a:gd name="T19" fmla="*/ 10 h 16"/>
                <a:gd name="T20" fmla="*/ 16 w 16"/>
                <a:gd name="T21" fmla="*/ 6 h 16"/>
                <a:gd name="T22" fmla="*/ 16 w 16"/>
                <a:gd name="T23" fmla="*/ 4 h 16"/>
                <a:gd name="T24" fmla="*/ 14 w 16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6">
                  <a:moveTo>
                    <a:pt x="14" y="0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250"/>
            <p:cNvSpPr>
              <a:spLocks/>
            </p:cNvSpPr>
            <p:nvPr/>
          </p:nvSpPr>
          <p:spPr bwMode="auto">
            <a:xfrm>
              <a:off x="8939159" y="2964790"/>
              <a:ext cx="10883" cy="9674"/>
            </a:xfrm>
            <a:custGeom>
              <a:avLst/>
              <a:gdLst>
                <a:gd name="T0" fmla="*/ 14 w 18"/>
                <a:gd name="T1" fmla="*/ 0 h 16"/>
                <a:gd name="T2" fmla="*/ 0 w 18"/>
                <a:gd name="T3" fmla="*/ 14 h 16"/>
                <a:gd name="T4" fmla="*/ 0 w 18"/>
                <a:gd name="T5" fmla="*/ 14 h 16"/>
                <a:gd name="T6" fmla="*/ 6 w 18"/>
                <a:gd name="T7" fmla="*/ 16 h 16"/>
                <a:gd name="T8" fmla="*/ 6 w 18"/>
                <a:gd name="T9" fmla="*/ 16 h 16"/>
                <a:gd name="T10" fmla="*/ 10 w 18"/>
                <a:gd name="T11" fmla="*/ 16 h 16"/>
                <a:gd name="T12" fmla="*/ 14 w 18"/>
                <a:gd name="T13" fmla="*/ 12 h 16"/>
                <a:gd name="T14" fmla="*/ 14 w 18"/>
                <a:gd name="T15" fmla="*/ 12 h 16"/>
                <a:gd name="T16" fmla="*/ 16 w 18"/>
                <a:gd name="T17" fmla="*/ 10 h 16"/>
                <a:gd name="T18" fmla="*/ 18 w 18"/>
                <a:gd name="T19" fmla="*/ 6 h 16"/>
                <a:gd name="T20" fmla="*/ 16 w 18"/>
                <a:gd name="T21" fmla="*/ 2 h 16"/>
                <a:gd name="T22" fmla="*/ 14 w 18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4" y="0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B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251"/>
            <p:cNvSpPr>
              <a:spLocks/>
            </p:cNvSpPr>
            <p:nvPr/>
          </p:nvSpPr>
          <p:spPr bwMode="auto">
            <a:xfrm>
              <a:off x="8939159" y="2964790"/>
              <a:ext cx="10883" cy="9674"/>
            </a:xfrm>
            <a:custGeom>
              <a:avLst/>
              <a:gdLst>
                <a:gd name="T0" fmla="*/ 14 w 18"/>
                <a:gd name="T1" fmla="*/ 0 h 16"/>
                <a:gd name="T2" fmla="*/ 0 w 18"/>
                <a:gd name="T3" fmla="*/ 14 h 16"/>
                <a:gd name="T4" fmla="*/ 0 w 18"/>
                <a:gd name="T5" fmla="*/ 14 h 16"/>
                <a:gd name="T6" fmla="*/ 6 w 18"/>
                <a:gd name="T7" fmla="*/ 16 h 16"/>
                <a:gd name="T8" fmla="*/ 6 w 18"/>
                <a:gd name="T9" fmla="*/ 16 h 16"/>
                <a:gd name="T10" fmla="*/ 10 w 18"/>
                <a:gd name="T11" fmla="*/ 16 h 16"/>
                <a:gd name="T12" fmla="*/ 14 w 18"/>
                <a:gd name="T13" fmla="*/ 12 h 16"/>
                <a:gd name="T14" fmla="*/ 14 w 18"/>
                <a:gd name="T15" fmla="*/ 12 h 16"/>
                <a:gd name="T16" fmla="*/ 16 w 18"/>
                <a:gd name="T17" fmla="*/ 10 h 16"/>
                <a:gd name="T18" fmla="*/ 18 w 18"/>
                <a:gd name="T19" fmla="*/ 6 h 16"/>
                <a:gd name="T20" fmla="*/ 16 w 18"/>
                <a:gd name="T21" fmla="*/ 2 h 16"/>
                <a:gd name="T22" fmla="*/ 14 w 18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4" y="0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52"/>
            <p:cNvSpPr>
              <a:spLocks/>
            </p:cNvSpPr>
            <p:nvPr/>
          </p:nvSpPr>
          <p:spPr bwMode="auto">
            <a:xfrm>
              <a:off x="9044364" y="2823312"/>
              <a:ext cx="71346" cy="60461"/>
            </a:xfrm>
            <a:custGeom>
              <a:avLst/>
              <a:gdLst>
                <a:gd name="T0" fmla="*/ 74 w 118"/>
                <a:gd name="T1" fmla="*/ 0 h 100"/>
                <a:gd name="T2" fmla="*/ 0 w 118"/>
                <a:gd name="T3" fmla="*/ 74 h 100"/>
                <a:gd name="T4" fmla="*/ 114 w 118"/>
                <a:gd name="T5" fmla="*/ 74 h 100"/>
                <a:gd name="T6" fmla="*/ 114 w 118"/>
                <a:gd name="T7" fmla="*/ 74 h 100"/>
                <a:gd name="T8" fmla="*/ 118 w 118"/>
                <a:gd name="T9" fmla="*/ 100 h 100"/>
                <a:gd name="T10" fmla="*/ 118 w 118"/>
                <a:gd name="T11" fmla="*/ 100 h 100"/>
                <a:gd name="T12" fmla="*/ 114 w 118"/>
                <a:gd name="T13" fmla="*/ 72 h 100"/>
                <a:gd name="T14" fmla="*/ 104 w 118"/>
                <a:gd name="T15" fmla="*/ 48 h 100"/>
                <a:gd name="T16" fmla="*/ 98 w 118"/>
                <a:gd name="T17" fmla="*/ 34 h 100"/>
                <a:gd name="T18" fmla="*/ 92 w 118"/>
                <a:gd name="T19" fmla="*/ 22 h 100"/>
                <a:gd name="T20" fmla="*/ 82 w 118"/>
                <a:gd name="T21" fmla="*/ 12 h 100"/>
                <a:gd name="T22" fmla="*/ 74 w 118"/>
                <a:gd name="T23" fmla="*/ 0 h 100"/>
                <a:gd name="T24" fmla="*/ 74 w 118"/>
                <a:gd name="T2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00">
                  <a:moveTo>
                    <a:pt x="74" y="0"/>
                  </a:moveTo>
                  <a:lnTo>
                    <a:pt x="0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8" y="100"/>
                  </a:lnTo>
                  <a:lnTo>
                    <a:pt x="118" y="100"/>
                  </a:lnTo>
                  <a:lnTo>
                    <a:pt x="114" y="72"/>
                  </a:lnTo>
                  <a:lnTo>
                    <a:pt x="104" y="48"/>
                  </a:lnTo>
                  <a:lnTo>
                    <a:pt x="98" y="34"/>
                  </a:lnTo>
                  <a:lnTo>
                    <a:pt x="92" y="22"/>
                  </a:lnTo>
                  <a:lnTo>
                    <a:pt x="82" y="12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53"/>
            <p:cNvSpPr>
              <a:spLocks/>
            </p:cNvSpPr>
            <p:nvPr/>
          </p:nvSpPr>
          <p:spPr bwMode="auto">
            <a:xfrm>
              <a:off x="9044364" y="2823312"/>
              <a:ext cx="71346" cy="60461"/>
            </a:xfrm>
            <a:custGeom>
              <a:avLst/>
              <a:gdLst>
                <a:gd name="T0" fmla="*/ 74 w 118"/>
                <a:gd name="T1" fmla="*/ 0 h 100"/>
                <a:gd name="T2" fmla="*/ 0 w 118"/>
                <a:gd name="T3" fmla="*/ 74 h 100"/>
                <a:gd name="T4" fmla="*/ 114 w 118"/>
                <a:gd name="T5" fmla="*/ 74 h 100"/>
                <a:gd name="T6" fmla="*/ 114 w 118"/>
                <a:gd name="T7" fmla="*/ 74 h 100"/>
                <a:gd name="T8" fmla="*/ 118 w 118"/>
                <a:gd name="T9" fmla="*/ 100 h 100"/>
                <a:gd name="T10" fmla="*/ 118 w 118"/>
                <a:gd name="T11" fmla="*/ 100 h 100"/>
                <a:gd name="T12" fmla="*/ 114 w 118"/>
                <a:gd name="T13" fmla="*/ 72 h 100"/>
                <a:gd name="T14" fmla="*/ 104 w 118"/>
                <a:gd name="T15" fmla="*/ 48 h 100"/>
                <a:gd name="T16" fmla="*/ 98 w 118"/>
                <a:gd name="T17" fmla="*/ 34 h 100"/>
                <a:gd name="T18" fmla="*/ 92 w 118"/>
                <a:gd name="T19" fmla="*/ 22 h 100"/>
                <a:gd name="T20" fmla="*/ 82 w 118"/>
                <a:gd name="T21" fmla="*/ 12 h 100"/>
                <a:gd name="T22" fmla="*/ 74 w 118"/>
                <a:gd name="T23" fmla="*/ 0 h 100"/>
                <a:gd name="T24" fmla="*/ 74 w 118"/>
                <a:gd name="T2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00">
                  <a:moveTo>
                    <a:pt x="74" y="0"/>
                  </a:moveTo>
                  <a:lnTo>
                    <a:pt x="0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8" y="100"/>
                  </a:lnTo>
                  <a:lnTo>
                    <a:pt x="118" y="100"/>
                  </a:lnTo>
                  <a:lnTo>
                    <a:pt x="114" y="72"/>
                  </a:lnTo>
                  <a:lnTo>
                    <a:pt x="104" y="48"/>
                  </a:lnTo>
                  <a:lnTo>
                    <a:pt x="98" y="34"/>
                  </a:lnTo>
                  <a:lnTo>
                    <a:pt x="92" y="22"/>
                  </a:lnTo>
                  <a:lnTo>
                    <a:pt x="82" y="12"/>
                  </a:lnTo>
                  <a:lnTo>
                    <a:pt x="74" y="0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54"/>
            <p:cNvSpPr>
              <a:spLocks noEditPoints="1"/>
            </p:cNvSpPr>
            <p:nvPr/>
          </p:nvSpPr>
          <p:spPr bwMode="auto">
            <a:xfrm>
              <a:off x="9060085" y="2941815"/>
              <a:ext cx="41115" cy="36276"/>
            </a:xfrm>
            <a:custGeom>
              <a:avLst/>
              <a:gdLst>
                <a:gd name="T0" fmla="*/ 46 w 68"/>
                <a:gd name="T1" fmla="*/ 28 h 60"/>
                <a:gd name="T2" fmla="*/ 24 w 68"/>
                <a:gd name="T3" fmla="*/ 46 h 60"/>
                <a:gd name="T4" fmla="*/ 0 w 68"/>
                <a:gd name="T5" fmla="*/ 60 h 60"/>
                <a:gd name="T6" fmla="*/ 12 w 68"/>
                <a:gd name="T7" fmla="*/ 54 h 60"/>
                <a:gd name="T8" fmla="*/ 36 w 68"/>
                <a:gd name="T9" fmla="*/ 38 h 60"/>
                <a:gd name="T10" fmla="*/ 46 w 68"/>
                <a:gd name="T11" fmla="*/ 28 h 60"/>
                <a:gd name="T12" fmla="*/ 66 w 68"/>
                <a:gd name="T13" fmla="*/ 4 h 60"/>
                <a:gd name="T14" fmla="*/ 46 w 68"/>
                <a:gd name="T15" fmla="*/ 28 h 60"/>
                <a:gd name="T16" fmla="*/ 56 w 68"/>
                <a:gd name="T17" fmla="*/ 16 h 60"/>
                <a:gd name="T18" fmla="*/ 66 w 68"/>
                <a:gd name="T19" fmla="*/ 4 h 60"/>
                <a:gd name="T20" fmla="*/ 66 w 68"/>
                <a:gd name="T21" fmla="*/ 4 h 60"/>
                <a:gd name="T22" fmla="*/ 66 w 68"/>
                <a:gd name="T23" fmla="*/ 4 h 60"/>
                <a:gd name="T24" fmla="*/ 66 w 68"/>
                <a:gd name="T25" fmla="*/ 4 h 60"/>
                <a:gd name="T26" fmla="*/ 66 w 68"/>
                <a:gd name="T27" fmla="*/ 4 h 60"/>
                <a:gd name="T28" fmla="*/ 66 w 68"/>
                <a:gd name="T29" fmla="*/ 4 h 60"/>
                <a:gd name="T30" fmla="*/ 66 w 68"/>
                <a:gd name="T31" fmla="*/ 4 h 60"/>
                <a:gd name="T32" fmla="*/ 66 w 68"/>
                <a:gd name="T33" fmla="*/ 4 h 60"/>
                <a:gd name="T34" fmla="*/ 66 w 68"/>
                <a:gd name="T35" fmla="*/ 2 h 60"/>
                <a:gd name="T36" fmla="*/ 66 w 68"/>
                <a:gd name="T37" fmla="*/ 2 h 60"/>
                <a:gd name="T38" fmla="*/ 66 w 68"/>
                <a:gd name="T39" fmla="*/ 2 h 60"/>
                <a:gd name="T40" fmla="*/ 66 w 68"/>
                <a:gd name="T41" fmla="*/ 2 h 60"/>
                <a:gd name="T42" fmla="*/ 66 w 68"/>
                <a:gd name="T43" fmla="*/ 2 h 60"/>
                <a:gd name="T44" fmla="*/ 68 w 68"/>
                <a:gd name="T45" fmla="*/ 2 h 60"/>
                <a:gd name="T46" fmla="*/ 68 w 68"/>
                <a:gd name="T47" fmla="*/ 2 h 60"/>
                <a:gd name="T48" fmla="*/ 68 w 68"/>
                <a:gd name="T49" fmla="*/ 2 h 60"/>
                <a:gd name="T50" fmla="*/ 68 w 68"/>
                <a:gd name="T51" fmla="*/ 2 h 60"/>
                <a:gd name="T52" fmla="*/ 68 w 68"/>
                <a:gd name="T53" fmla="*/ 2 h 60"/>
                <a:gd name="T54" fmla="*/ 68 w 68"/>
                <a:gd name="T55" fmla="*/ 2 h 60"/>
                <a:gd name="T56" fmla="*/ 68 w 68"/>
                <a:gd name="T57" fmla="*/ 2 h 60"/>
                <a:gd name="T58" fmla="*/ 68 w 68"/>
                <a:gd name="T59" fmla="*/ 0 h 60"/>
                <a:gd name="T60" fmla="*/ 68 w 68"/>
                <a:gd name="T61" fmla="*/ 0 h 60"/>
                <a:gd name="T62" fmla="*/ 68 w 68"/>
                <a:gd name="T63" fmla="*/ 0 h 60"/>
                <a:gd name="T64" fmla="*/ 68 w 68"/>
                <a:gd name="T65" fmla="*/ 0 h 60"/>
                <a:gd name="T66" fmla="*/ 68 w 68"/>
                <a:gd name="T67" fmla="*/ 0 h 60"/>
                <a:gd name="T68" fmla="*/ 68 w 68"/>
                <a:gd name="T69" fmla="*/ 0 h 60"/>
                <a:gd name="T70" fmla="*/ 68 w 68"/>
                <a:gd name="T71" fmla="*/ 0 h 60"/>
                <a:gd name="T72" fmla="*/ 68 w 68"/>
                <a:gd name="T73" fmla="*/ 0 h 60"/>
                <a:gd name="T74" fmla="*/ 68 w 68"/>
                <a:gd name="T75" fmla="*/ 0 h 60"/>
                <a:gd name="T76" fmla="*/ 68 w 68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8" h="60">
                  <a:moveTo>
                    <a:pt x="46" y="28"/>
                  </a:moveTo>
                  <a:lnTo>
                    <a:pt x="46" y="28"/>
                  </a:lnTo>
                  <a:lnTo>
                    <a:pt x="36" y="38"/>
                  </a:lnTo>
                  <a:lnTo>
                    <a:pt x="24" y="46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12" y="54"/>
                  </a:lnTo>
                  <a:lnTo>
                    <a:pt x="24" y="46"/>
                  </a:lnTo>
                  <a:lnTo>
                    <a:pt x="36" y="38"/>
                  </a:lnTo>
                  <a:lnTo>
                    <a:pt x="46" y="28"/>
                  </a:lnTo>
                  <a:lnTo>
                    <a:pt x="46" y="28"/>
                  </a:lnTo>
                  <a:close/>
                  <a:moveTo>
                    <a:pt x="66" y="4"/>
                  </a:moveTo>
                  <a:lnTo>
                    <a:pt x="66" y="4"/>
                  </a:lnTo>
                  <a:lnTo>
                    <a:pt x="56" y="16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56" y="16"/>
                  </a:lnTo>
                  <a:lnTo>
                    <a:pt x="66" y="4"/>
                  </a:lnTo>
                  <a:close/>
                  <a:moveTo>
                    <a:pt x="66" y="4"/>
                  </a:move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close/>
                  <a:moveTo>
                    <a:pt x="66" y="4"/>
                  </a:move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close/>
                  <a:moveTo>
                    <a:pt x="66" y="4"/>
                  </a:move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close/>
                  <a:moveTo>
                    <a:pt x="66" y="2"/>
                  </a:moveTo>
                  <a:lnTo>
                    <a:pt x="66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2"/>
                  </a:lnTo>
                  <a:close/>
                  <a:moveTo>
                    <a:pt x="66" y="2"/>
                  </a:moveTo>
                  <a:lnTo>
                    <a:pt x="66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2"/>
                  </a:lnTo>
                  <a:close/>
                  <a:moveTo>
                    <a:pt x="68" y="2"/>
                  </a:move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close/>
                  <a:moveTo>
                    <a:pt x="68" y="2"/>
                  </a:move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close/>
                  <a:moveTo>
                    <a:pt x="68" y="2"/>
                  </a:move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close/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AC23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55"/>
            <p:cNvSpPr>
              <a:spLocks/>
            </p:cNvSpPr>
            <p:nvPr/>
          </p:nvSpPr>
          <p:spPr bwMode="auto">
            <a:xfrm>
              <a:off x="9060085" y="2958744"/>
              <a:ext cx="27813" cy="19347"/>
            </a:xfrm>
            <a:custGeom>
              <a:avLst/>
              <a:gdLst>
                <a:gd name="T0" fmla="*/ 46 w 46"/>
                <a:gd name="T1" fmla="*/ 0 h 32"/>
                <a:gd name="T2" fmla="*/ 46 w 46"/>
                <a:gd name="T3" fmla="*/ 0 h 32"/>
                <a:gd name="T4" fmla="*/ 36 w 46"/>
                <a:gd name="T5" fmla="*/ 10 h 32"/>
                <a:gd name="T6" fmla="*/ 24 w 46"/>
                <a:gd name="T7" fmla="*/ 18 h 32"/>
                <a:gd name="T8" fmla="*/ 12 w 46"/>
                <a:gd name="T9" fmla="*/ 26 h 32"/>
                <a:gd name="T10" fmla="*/ 0 w 46"/>
                <a:gd name="T11" fmla="*/ 32 h 32"/>
                <a:gd name="T12" fmla="*/ 0 w 46"/>
                <a:gd name="T13" fmla="*/ 32 h 32"/>
                <a:gd name="T14" fmla="*/ 12 w 46"/>
                <a:gd name="T15" fmla="*/ 26 h 32"/>
                <a:gd name="T16" fmla="*/ 24 w 46"/>
                <a:gd name="T17" fmla="*/ 18 h 32"/>
                <a:gd name="T18" fmla="*/ 36 w 46"/>
                <a:gd name="T19" fmla="*/ 10 h 32"/>
                <a:gd name="T20" fmla="*/ 46 w 46"/>
                <a:gd name="T21" fmla="*/ 0 h 32"/>
                <a:gd name="T22" fmla="*/ 46 w 46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32">
                  <a:moveTo>
                    <a:pt x="46" y="0"/>
                  </a:moveTo>
                  <a:lnTo>
                    <a:pt x="46" y="0"/>
                  </a:lnTo>
                  <a:lnTo>
                    <a:pt x="36" y="10"/>
                  </a:lnTo>
                  <a:lnTo>
                    <a:pt x="24" y="18"/>
                  </a:lnTo>
                  <a:lnTo>
                    <a:pt x="12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2" y="26"/>
                  </a:lnTo>
                  <a:lnTo>
                    <a:pt x="24" y="18"/>
                  </a:lnTo>
                  <a:lnTo>
                    <a:pt x="36" y="10"/>
                  </a:lnTo>
                  <a:lnTo>
                    <a:pt x="46" y="0"/>
                  </a:lnTo>
                  <a:lnTo>
                    <a:pt x="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56"/>
            <p:cNvSpPr>
              <a:spLocks/>
            </p:cNvSpPr>
            <p:nvPr/>
          </p:nvSpPr>
          <p:spPr bwMode="auto">
            <a:xfrm>
              <a:off x="9087897" y="2944234"/>
              <a:ext cx="12093" cy="14511"/>
            </a:xfrm>
            <a:custGeom>
              <a:avLst/>
              <a:gdLst>
                <a:gd name="T0" fmla="*/ 20 w 20"/>
                <a:gd name="T1" fmla="*/ 0 h 24"/>
                <a:gd name="T2" fmla="*/ 20 w 20"/>
                <a:gd name="T3" fmla="*/ 0 h 24"/>
                <a:gd name="T4" fmla="*/ 10 w 20"/>
                <a:gd name="T5" fmla="*/ 12 h 24"/>
                <a:gd name="T6" fmla="*/ 0 w 20"/>
                <a:gd name="T7" fmla="*/ 24 h 24"/>
                <a:gd name="T8" fmla="*/ 0 w 20"/>
                <a:gd name="T9" fmla="*/ 24 h 24"/>
                <a:gd name="T10" fmla="*/ 10 w 20"/>
                <a:gd name="T11" fmla="*/ 12 h 24"/>
                <a:gd name="T12" fmla="*/ 20 w 20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4">
                  <a:moveTo>
                    <a:pt x="20" y="0"/>
                  </a:moveTo>
                  <a:lnTo>
                    <a:pt x="20" y="0"/>
                  </a:lnTo>
                  <a:lnTo>
                    <a:pt x="10" y="1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0" y="12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257"/>
            <p:cNvSpPr>
              <a:spLocks noChangeArrowheads="1"/>
            </p:cNvSpPr>
            <p:nvPr/>
          </p:nvSpPr>
          <p:spPr bwMode="auto">
            <a:xfrm>
              <a:off x="9099990" y="294423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258"/>
            <p:cNvSpPr>
              <a:spLocks noChangeArrowheads="1"/>
            </p:cNvSpPr>
            <p:nvPr/>
          </p:nvSpPr>
          <p:spPr bwMode="auto">
            <a:xfrm>
              <a:off x="9099990" y="294423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Rectangle 259"/>
            <p:cNvSpPr>
              <a:spLocks noChangeArrowheads="1"/>
            </p:cNvSpPr>
            <p:nvPr/>
          </p:nvSpPr>
          <p:spPr bwMode="auto">
            <a:xfrm>
              <a:off x="9099990" y="294423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Rectangle 260"/>
            <p:cNvSpPr>
              <a:spLocks noChangeArrowheads="1"/>
            </p:cNvSpPr>
            <p:nvPr/>
          </p:nvSpPr>
          <p:spPr bwMode="auto">
            <a:xfrm>
              <a:off x="9099990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Rectangle 261"/>
            <p:cNvSpPr>
              <a:spLocks noChangeArrowheads="1"/>
            </p:cNvSpPr>
            <p:nvPr/>
          </p:nvSpPr>
          <p:spPr bwMode="auto">
            <a:xfrm>
              <a:off x="9099990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262"/>
            <p:cNvSpPr>
              <a:spLocks noChangeArrowheads="1"/>
            </p:cNvSpPr>
            <p:nvPr/>
          </p:nvSpPr>
          <p:spPr bwMode="auto">
            <a:xfrm>
              <a:off x="9101199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Rectangle 263"/>
            <p:cNvSpPr>
              <a:spLocks noChangeArrowheads="1"/>
            </p:cNvSpPr>
            <p:nvPr/>
          </p:nvSpPr>
          <p:spPr bwMode="auto">
            <a:xfrm>
              <a:off x="9101199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264"/>
            <p:cNvSpPr>
              <a:spLocks noChangeArrowheads="1"/>
            </p:cNvSpPr>
            <p:nvPr/>
          </p:nvSpPr>
          <p:spPr bwMode="auto">
            <a:xfrm>
              <a:off x="9101199" y="294302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265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Rectangle 266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Rectangle 267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Rectangle 268"/>
            <p:cNvSpPr>
              <a:spLocks noChangeArrowheads="1"/>
            </p:cNvSpPr>
            <p:nvPr/>
          </p:nvSpPr>
          <p:spPr bwMode="auto">
            <a:xfrm>
              <a:off x="9101199" y="294181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269"/>
            <p:cNvSpPr>
              <a:spLocks/>
            </p:cNvSpPr>
            <p:nvPr/>
          </p:nvSpPr>
          <p:spPr bwMode="auto">
            <a:xfrm>
              <a:off x="9055248" y="2928514"/>
              <a:ext cx="53207" cy="51996"/>
            </a:xfrm>
            <a:custGeom>
              <a:avLst/>
              <a:gdLst>
                <a:gd name="T0" fmla="*/ 88 w 88"/>
                <a:gd name="T1" fmla="*/ 0 h 86"/>
                <a:gd name="T2" fmla="*/ 74 w 88"/>
                <a:gd name="T3" fmla="*/ 28 h 86"/>
                <a:gd name="T4" fmla="*/ 52 w 88"/>
                <a:gd name="T5" fmla="*/ 52 h 86"/>
                <a:gd name="T6" fmla="*/ 28 w 88"/>
                <a:gd name="T7" fmla="*/ 70 h 86"/>
                <a:gd name="T8" fmla="*/ 0 w 88"/>
                <a:gd name="T9" fmla="*/ 86 h 86"/>
                <a:gd name="T10" fmla="*/ 8 w 88"/>
                <a:gd name="T11" fmla="*/ 82 h 86"/>
                <a:gd name="T12" fmla="*/ 20 w 88"/>
                <a:gd name="T13" fmla="*/ 76 h 86"/>
                <a:gd name="T14" fmla="*/ 44 w 88"/>
                <a:gd name="T15" fmla="*/ 60 h 86"/>
                <a:gd name="T16" fmla="*/ 54 w 88"/>
                <a:gd name="T17" fmla="*/ 50 h 86"/>
                <a:gd name="T18" fmla="*/ 54 w 88"/>
                <a:gd name="T19" fmla="*/ 50 h 86"/>
                <a:gd name="T20" fmla="*/ 74 w 88"/>
                <a:gd name="T21" fmla="*/ 26 h 86"/>
                <a:gd name="T22" fmla="*/ 74 w 88"/>
                <a:gd name="T23" fmla="*/ 26 h 86"/>
                <a:gd name="T24" fmla="*/ 74 w 88"/>
                <a:gd name="T25" fmla="*/ 26 h 86"/>
                <a:gd name="T26" fmla="*/ 74 w 88"/>
                <a:gd name="T27" fmla="*/ 26 h 86"/>
                <a:gd name="T28" fmla="*/ 74 w 88"/>
                <a:gd name="T29" fmla="*/ 26 h 86"/>
                <a:gd name="T30" fmla="*/ 74 w 88"/>
                <a:gd name="T31" fmla="*/ 26 h 86"/>
                <a:gd name="T32" fmla="*/ 74 w 88"/>
                <a:gd name="T33" fmla="*/ 26 h 86"/>
                <a:gd name="T34" fmla="*/ 74 w 88"/>
                <a:gd name="T35" fmla="*/ 24 h 86"/>
                <a:gd name="T36" fmla="*/ 74 w 88"/>
                <a:gd name="T37" fmla="*/ 24 h 86"/>
                <a:gd name="T38" fmla="*/ 74 w 88"/>
                <a:gd name="T39" fmla="*/ 24 h 86"/>
                <a:gd name="T40" fmla="*/ 74 w 88"/>
                <a:gd name="T41" fmla="*/ 24 h 86"/>
                <a:gd name="T42" fmla="*/ 76 w 88"/>
                <a:gd name="T43" fmla="*/ 24 h 86"/>
                <a:gd name="T44" fmla="*/ 76 w 88"/>
                <a:gd name="T45" fmla="*/ 24 h 86"/>
                <a:gd name="T46" fmla="*/ 76 w 88"/>
                <a:gd name="T47" fmla="*/ 24 h 86"/>
                <a:gd name="T48" fmla="*/ 76 w 88"/>
                <a:gd name="T49" fmla="*/ 24 h 86"/>
                <a:gd name="T50" fmla="*/ 76 w 88"/>
                <a:gd name="T51" fmla="*/ 24 h 86"/>
                <a:gd name="T52" fmla="*/ 76 w 88"/>
                <a:gd name="T53" fmla="*/ 24 h 86"/>
                <a:gd name="T54" fmla="*/ 76 w 88"/>
                <a:gd name="T55" fmla="*/ 22 h 86"/>
                <a:gd name="T56" fmla="*/ 76 w 88"/>
                <a:gd name="T57" fmla="*/ 22 h 86"/>
                <a:gd name="T58" fmla="*/ 76 w 88"/>
                <a:gd name="T59" fmla="*/ 22 h 86"/>
                <a:gd name="T60" fmla="*/ 76 w 88"/>
                <a:gd name="T61" fmla="*/ 22 h 86"/>
                <a:gd name="T62" fmla="*/ 76 w 88"/>
                <a:gd name="T63" fmla="*/ 22 h 86"/>
                <a:gd name="T64" fmla="*/ 76 w 88"/>
                <a:gd name="T65" fmla="*/ 22 h 86"/>
                <a:gd name="T66" fmla="*/ 76 w 88"/>
                <a:gd name="T67" fmla="*/ 22 h 86"/>
                <a:gd name="T68" fmla="*/ 76 w 88"/>
                <a:gd name="T69" fmla="*/ 22 h 86"/>
                <a:gd name="T70" fmla="*/ 88 w 88"/>
                <a:gd name="T7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86">
                  <a:moveTo>
                    <a:pt x="88" y="0"/>
                  </a:moveTo>
                  <a:lnTo>
                    <a:pt x="88" y="0"/>
                  </a:lnTo>
                  <a:lnTo>
                    <a:pt x="82" y="14"/>
                  </a:lnTo>
                  <a:lnTo>
                    <a:pt x="74" y="28"/>
                  </a:lnTo>
                  <a:lnTo>
                    <a:pt x="64" y="40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28" y="70"/>
                  </a:lnTo>
                  <a:lnTo>
                    <a:pt x="14" y="78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20" y="76"/>
                  </a:lnTo>
                  <a:lnTo>
                    <a:pt x="32" y="68"/>
                  </a:lnTo>
                  <a:lnTo>
                    <a:pt x="44" y="6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64" y="3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270"/>
            <p:cNvSpPr>
              <a:spLocks/>
            </p:cNvSpPr>
            <p:nvPr/>
          </p:nvSpPr>
          <p:spPr bwMode="auto">
            <a:xfrm>
              <a:off x="9055248" y="2928514"/>
              <a:ext cx="53207" cy="51996"/>
            </a:xfrm>
            <a:custGeom>
              <a:avLst/>
              <a:gdLst>
                <a:gd name="T0" fmla="*/ 88 w 88"/>
                <a:gd name="T1" fmla="*/ 0 h 86"/>
                <a:gd name="T2" fmla="*/ 74 w 88"/>
                <a:gd name="T3" fmla="*/ 28 h 86"/>
                <a:gd name="T4" fmla="*/ 52 w 88"/>
                <a:gd name="T5" fmla="*/ 52 h 86"/>
                <a:gd name="T6" fmla="*/ 28 w 88"/>
                <a:gd name="T7" fmla="*/ 70 h 86"/>
                <a:gd name="T8" fmla="*/ 0 w 88"/>
                <a:gd name="T9" fmla="*/ 86 h 86"/>
                <a:gd name="T10" fmla="*/ 8 w 88"/>
                <a:gd name="T11" fmla="*/ 82 h 86"/>
                <a:gd name="T12" fmla="*/ 20 w 88"/>
                <a:gd name="T13" fmla="*/ 76 h 86"/>
                <a:gd name="T14" fmla="*/ 44 w 88"/>
                <a:gd name="T15" fmla="*/ 60 h 86"/>
                <a:gd name="T16" fmla="*/ 54 w 88"/>
                <a:gd name="T17" fmla="*/ 50 h 86"/>
                <a:gd name="T18" fmla="*/ 54 w 88"/>
                <a:gd name="T19" fmla="*/ 50 h 86"/>
                <a:gd name="T20" fmla="*/ 74 w 88"/>
                <a:gd name="T21" fmla="*/ 26 h 86"/>
                <a:gd name="T22" fmla="*/ 74 w 88"/>
                <a:gd name="T23" fmla="*/ 26 h 86"/>
                <a:gd name="T24" fmla="*/ 74 w 88"/>
                <a:gd name="T25" fmla="*/ 26 h 86"/>
                <a:gd name="T26" fmla="*/ 74 w 88"/>
                <a:gd name="T27" fmla="*/ 26 h 86"/>
                <a:gd name="T28" fmla="*/ 74 w 88"/>
                <a:gd name="T29" fmla="*/ 26 h 86"/>
                <a:gd name="T30" fmla="*/ 74 w 88"/>
                <a:gd name="T31" fmla="*/ 26 h 86"/>
                <a:gd name="T32" fmla="*/ 74 w 88"/>
                <a:gd name="T33" fmla="*/ 26 h 86"/>
                <a:gd name="T34" fmla="*/ 74 w 88"/>
                <a:gd name="T35" fmla="*/ 24 h 86"/>
                <a:gd name="T36" fmla="*/ 74 w 88"/>
                <a:gd name="T37" fmla="*/ 24 h 86"/>
                <a:gd name="T38" fmla="*/ 74 w 88"/>
                <a:gd name="T39" fmla="*/ 24 h 86"/>
                <a:gd name="T40" fmla="*/ 74 w 88"/>
                <a:gd name="T41" fmla="*/ 24 h 86"/>
                <a:gd name="T42" fmla="*/ 76 w 88"/>
                <a:gd name="T43" fmla="*/ 24 h 86"/>
                <a:gd name="T44" fmla="*/ 76 w 88"/>
                <a:gd name="T45" fmla="*/ 24 h 86"/>
                <a:gd name="T46" fmla="*/ 76 w 88"/>
                <a:gd name="T47" fmla="*/ 24 h 86"/>
                <a:gd name="T48" fmla="*/ 76 w 88"/>
                <a:gd name="T49" fmla="*/ 24 h 86"/>
                <a:gd name="T50" fmla="*/ 76 w 88"/>
                <a:gd name="T51" fmla="*/ 24 h 86"/>
                <a:gd name="T52" fmla="*/ 76 w 88"/>
                <a:gd name="T53" fmla="*/ 24 h 86"/>
                <a:gd name="T54" fmla="*/ 76 w 88"/>
                <a:gd name="T55" fmla="*/ 22 h 86"/>
                <a:gd name="T56" fmla="*/ 76 w 88"/>
                <a:gd name="T57" fmla="*/ 22 h 86"/>
                <a:gd name="T58" fmla="*/ 76 w 88"/>
                <a:gd name="T59" fmla="*/ 22 h 86"/>
                <a:gd name="T60" fmla="*/ 76 w 88"/>
                <a:gd name="T61" fmla="*/ 22 h 86"/>
                <a:gd name="T62" fmla="*/ 76 w 88"/>
                <a:gd name="T63" fmla="*/ 22 h 86"/>
                <a:gd name="T64" fmla="*/ 76 w 88"/>
                <a:gd name="T65" fmla="*/ 22 h 86"/>
                <a:gd name="T66" fmla="*/ 76 w 88"/>
                <a:gd name="T67" fmla="*/ 22 h 86"/>
                <a:gd name="T68" fmla="*/ 76 w 88"/>
                <a:gd name="T69" fmla="*/ 22 h 86"/>
                <a:gd name="T70" fmla="*/ 88 w 88"/>
                <a:gd name="T7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86">
                  <a:moveTo>
                    <a:pt x="88" y="0"/>
                  </a:moveTo>
                  <a:lnTo>
                    <a:pt x="88" y="0"/>
                  </a:lnTo>
                  <a:lnTo>
                    <a:pt x="82" y="14"/>
                  </a:lnTo>
                  <a:lnTo>
                    <a:pt x="74" y="28"/>
                  </a:lnTo>
                  <a:lnTo>
                    <a:pt x="64" y="40"/>
                  </a:lnTo>
                  <a:lnTo>
                    <a:pt x="52" y="52"/>
                  </a:lnTo>
                  <a:lnTo>
                    <a:pt x="42" y="62"/>
                  </a:lnTo>
                  <a:lnTo>
                    <a:pt x="28" y="70"/>
                  </a:lnTo>
                  <a:lnTo>
                    <a:pt x="14" y="78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20" y="76"/>
                  </a:lnTo>
                  <a:lnTo>
                    <a:pt x="32" y="68"/>
                  </a:lnTo>
                  <a:lnTo>
                    <a:pt x="44" y="6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64" y="3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8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271"/>
            <p:cNvSpPr>
              <a:spLocks/>
            </p:cNvSpPr>
            <p:nvPr/>
          </p:nvSpPr>
          <p:spPr bwMode="auto">
            <a:xfrm>
              <a:off x="8953670" y="2892237"/>
              <a:ext cx="162040" cy="94319"/>
            </a:xfrm>
            <a:custGeom>
              <a:avLst/>
              <a:gdLst>
                <a:gd name="T0" fmla="*/ 268 w 268"/>
                <a:gd name="T1" fmla="*/ 0 h 156"/>
                <a:gd name="T2" fmla="*/ 268 w 268"/>
                <a:gd name="T3" fmla="*/ 0 h 156"/>
                <a:gd name="T4" fmla="*/ 268 w 268"/>
                <a:gd name="T5" fmla="*/ 10 h 156"/>
                <a:gd name="T6" fmla="*/ 100 w 268"/>
                <a:gd name="T7" fmla="*/ 10 h 156"/>
                <a:gd name="T8" fmla="*/ 78 w 268"/>
                <a:gd name="T9" fmla="*/ 32 h 156"/>
                <a:gd name="T10" fmla="*/ 264 w 268"/>
                <a:gd name="T11" fmla="*/ 32 h 156"/>
                <a:gd name="T12" fmla="*/ 264 w 268"/>
                <a:gd name="T13" fmla="*/ 32 h 156"/>
                <a:gd name="T14" fmla="*/ 264 w 268"/>
                <a:gd name="T15" fmla="*/ 32 h 156"/>
                <a:gd name="T16" fmla="*/ 260 w 268"/>
                <a:gd name="T17" fmla="*/ 48 h 156"/>
                <a:gd name="T18" fmla="*/ 254 w 268"/>
                <a:gd name="T19" fmla="*/ 64 h 156"/>
                <a:gd name="T20" fmla="*/ 246 w 268"/>
                <a:gd name="T21" fmla="*/ 80 h 156"/>
                <a:gd name="T22" fmla="*/ 236 w 268"/>
                <a:gd name="T23" fmla="*/ 94 h 156"/>
                <a:gd name="T24" fmla="*/ 16 w 268"/>
                <a:gd name="T25" fmla="*/ 94 h 156"/>
                <a:gd name="T26" fmla="*/ 0 w 268"/>
                <a:gd name="T27" fmla="*/ 110 h 156"/>
                <a:gd name="T28" fmla="*/ 0 w 268"/>
                <a:gd name="T29" fmla="*/ 110 h 156"/>
                <a:gd name="T30" fmla="*/ 0 w 268"/>
                <a:gd name="T31" fmla="*/ 112 h 156"/>
                <a:gd name="T32" fmla="*/ 0 w 268"/>
                <a:gd name="T33" fmla="*/ 112 h 156"/>
                <a:gd name="T34" fmla="*/ 0 w 268"/>
                <a:gd name="T35" fmla="*/ 112 h 156"/>
                <a:gd name="T36" fmla="*/ 0 w 268"/>
                <a:gd name="T37" fmla="*/ 112 h 156"/>
                <a:gd name="T38" fmla="*/ 12 w 268"/>
                <a:gd name="T39" fmla="*/ 122 h 156"/>
                <a:gd name="T40" fmla="*/ 26 w 268"/>
                <a:gd name="T41" fmla="*/ 132 h 156"/>
                <a:gd name="T42" fmla="*/ 38 w 268"/>
                <a:gd name="T43" fmla="*/ 140 h 156"/>
                <a:gd name="T44" fmla="*/ 52 w 268"/>
                <a:gd name="T45" fmla="*/ 146 h 156"/>
                <a:gd name="T46" fmla="*/ 66 w 268"/>
                <a:gd name="T47" fmla="*/ 150 h 156"/>
                <a:gd name="T48" fmla="*/ 80 w 268"/>
                <a:gd name="T49" fmla="*/ 154 h 156"/>
                <a:gd name="T50" fmla="*/ 96 w 268"/>
                <a:gd name="T51" fmla="*/ 156 h 156"/>
                <a:gd name="T52" fmla="*/ 110 w 268"/>
                <a:gd name="T53" fmla="*/ 156 h 156"/>
                <a:gd name="T54" fmla="*/ 110 w 268"/>
                <a:gd name="T55" fmla="*/ 156 h 156"/>
                <a:gd name="T56" fmla="*/ 110 w 268"/>
                <a:gd name="T57" fmla="*/ 156 h 156"/>
                <a:gd name="T58" fmla="*/ 110 w 268"/>
                <a:gd name="T59" fmla="*/ 156 h 156"/>
                <a:gd name="T60" fmla="*/ 110 w 268"/>
                <a:gd name="T61" fmla="*/ 156 h 156"/>
                <a:gd name="T62" fmla="*/ 110 w 268"/>
                <a:gd name="T63" fmla="*/ 156 h 156"/>
                <a:gd name="T64" fmla="*/ 110 w 268"/>
                <a:gd name="T65" fmla="*/ 156 h 156"/>
                <a:gd name="T66" fmla="*/ 126 w 268"/>
                <a:gd name="T67" fmla="*/ 156 h 156"/>
                <a:gd name="T68" fmla="*/ 140 w 268"/>
                <a:gd name="T69" fmla="*/ 154 h 156"/>
                <a:gd name="T70" fmla="*/ 154 w 268"/>
                <a:gd name="T71" fmla="*/ 150 h 156"/>
                <a:gd name="T72" fmla="*/ 168 w 268"/>
                <a:gd name="T73" fmla="*/ 146 h 156"/>
                <a:gd name="T74" fmla="*/ 168 w 268"/>
                <a:gd name="T75" fmla="*/ 146 h 156"/>
                <a:gd name="T76" fmla="*/ 182 w 268"/>
                <a:gd name="T77" fmla="*/ 138 h 156"/>
                <a:gd name="T78" fmla="*/ 196 w 268"/>
                <a:gd name="T79" fmla="*/ 130 h 156"/>
                <a:gd name="T80" fmla="*/ 210 w 268"/>
                <a:gd name="T81" fmla="*/ 122 h 156"/>
                <a:gd name="T82" fmla="*/ 220 w 268"/>
                <a:gd name="T83" fmla="*/ 112 h 156"/>
                <a:gd name="T84" fmla="*/ 232 w 268"/>
                <a:gd name="T85" fmla="*/ 100 h 156"/>
                <a:gd name="T86" fmla="*/ 242 w 268"/>
                <a:gd name="T87" fmla="*/ 88 h 156"/>
                <a:gd name="T88" fmla="*/ 250 w 268"/>
                <a:gd name="T89" fmla="*/ 74 h 156"/>
                <a:gd name="T90" fmla="*/ 256 w 268"/>
                <a:gd name="T91" fmla="*/ 60 h 156"/>
                <a:gd name="T92" fmla="*/ 256 w 268"/>
                <a:gd name="T93" fmla="*/ 60 h 156"/>
                <a:gd name="T94" fmla="*/ 262 w 268"/>
                <a:gd name="T95" fmla="*/ 46 h 156"/>
                <a:gd name="T96" fmla="*/ 266 w 268"/>
                <a:gd name="T97" fmla="*/ 30 h 156"/>
                <a:gd name="T98" fmla="*/ 268 w 268"/>
                <a:gd name="T99" fmla="*/ 16 h 156"/>
                <a:gd name="T100" fmla="*/ 268 w 268"/>
                <a:gd name="T10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8" h="156">
                  <a:moveTo>
                    <a:pt x="268" y="0"/>
                  </a:moveTo>
                  <a:lnTo>
                    <a:pt x="268" y="0"/>
                  </a:lnTo>
                  <a:lnTo>
                    <a:pt x="268" y="10"/>
                  </a:lnTo>
                  <a:lnTo>
                    <a:pt x="100" y="10"/>
                  </a:lnTo>
                  <a:lnTo>
                    <a:pt x="78" y="32"/>
                  </a:lnTo>
                  <a:lnTo>
                    <a:pt x="264" y="32"/>
                  </a:lnTo>
                  <a:lnTo>
                    <a:pt x="264" y="32"/>
                  </a:lnTo>
                  <a:lnTo>
                    <a:pt x="264" y="32"/>
                  </a:lnTo>
                  <a:lnTo>
                    <a:pt x="260" y="48"/>
                  </a:lnTo>
                  <a:lnTo>
                    <a:pt x="254" y="64"/>
                  </a:lnTo>
                  <a:lnTo>
                    <a:pt x="246" y="80"/>
                  </a:lnTo>
                  <a:lnTo>
                    <a:pt x="236" y="94"/>
                  </a:lnTo>
                  <a:lnTo>
                    <a:pt x="16" y="94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2" y="122"/>
                  </a:lnTo>
                  <a:lnTo>
                    <a:pt x="26" y="132"/>
                  </a:lnTo>
                  <a:lnTo>
                    <a:pt x="38" y="140"/>
                  </a:lnTo>
                  <a:lnTo>
                    <a:pt x="52" y="146"/>
                  </a:lnTo>
                  <a:lnTo>
                    <a:pt x="66" y="150"/>
                  </a:lnTo>
                  <a:lnTo>
                    <a:pt x="80" y="154"/>
                  </a:lnTo>
                  <a:lnTo>
                    <a:pt x="96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26" y="156"/>
                  </a:lnTo>
                  <a:lnTo>
                    <a:pt x="140" y="154"/>
                  </a:lnTo>
                  <a:lnTo>
                    <a:pt x="154" y="150"/>
                  </a:lnTo>
                  <a:lnTo>
                    <a:pt x="168" y="146"/>
                  </a:lnTo>
                  <a:lnTo>
                    <a:pt x="168" y="146"/>
                  </a:lnTo>
                  <a:lnTo>
                    <a:pt x="182" y="138"/>
                  </a:lnTo>
                  <a:lnTo>
                    <a:pt x="196" y="130"/>
                  </a:lnTo>
                  <a:lnTo>
                    <a:pt x="210" y="122"/>
                  </a:lnTo>
                  <a:lnTo>
                    <a:pt x="220" y="112"/>
                  </a:lnTo>
                  <a:lnTo>
                    <a:pt x="232" y="100"/>
                  </a:lnTo>
                  <a:lnTo>
                    <a:pt x="242" y="88"/>
                  </a:lnTo>
                  <a:lnTo>
                    <a:pt x="250" y="74"/>
                  </a:lnTo>
                  <a:lnTo>
                    <a:pt x="256" y="60"/>
                  </a:lnTo>
                  <a:lnTo>
                    <a:pt x="256" y="60"/>
                  </a:lnTo>
                  <a:lnTo>
                    <a:pt x="262" y="46"/>
                  </a:lnTo>
                  <a:lnTo>
                    <a:pt x="266" y="30"/>
                  </a:lnTo>
                  <a:lnTo>
                    <a:pt x="268" y="16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272"/>
            <p:cNvSpPr>
              <a:spLocks/>
            </p:cNvSpPr>
            <p:nvPr/>
          </p:nvSpPr>
          <p:spPr bwMode="auto">
            <a:xfrm>
              <a:off x="8953670" y="2892237"/>
              <a:ext cx="162040" cy="94319"/>
            </a:xfrm>
            <a:custGeom>
              <a:avLst/>
              <a:gdLst>
                <a:gd name="T0" fmla="*/ 268 w 268"/>
                <a:gd name="T1" fmla="*/ 0 h 156"/>
                <a:gd name="T2" fmla="*/ 268 w 268"/>
                <a:gd name="T3" fmla="*/ 0 h 156"/>
                <a:gd name="T4" fmla="*/ 268 w 268"/>
                <a:gd name="T5" fmla="*/ 10 h 156"/>
                <a:gd name="T6" fmla="*/ 100 w 268"/>
                <a:gd name="T7" fmla="*/ 10 h 156"/>
                <a:gd name="T8" fmla="*/ 78 w 268"/>
                <a:gd name="T9" fmla="*/ 32 h 156"/>
                <a:gd name="T10" fmla="*/ 264 w 268"/>
                <a:gd name="T11" fmla="*/ 32 h 156"/>
                <a:gd name="T12" fmla="*/ 264 w 268"/>
                <a:gd name="T13" fmla="*/ 32 h 156"/>
                <a:gd name="T14" fmla="*/ 264 w 268"/>
                <a:gd name="T15" fmla="*/ 32 h 156"/>
                <a:gd name="T16" fmla="*/ 260 w 268"/>
                <a:gd name="T17" fmla="*/ 48 h 156"/>
                <a:gd name="T18" fmla="*/ 254 w 268"/>
                <a:gd name="T19" fmla="*/ 64 h 156"/>
                <a:gd name="T20" fmla="*/ 246 w 268"/>
                <a:gd name="T21" fmla="*/ 80 h 156"/>
                <a:gd name="T22" fmla="*/ 236 w 268"/>
                <a:gd name="T23" fmla="*/ 94 h 156"/>
                <a:gd name="T24" fmla="*/ 16 w 268"/>
                <a:gd name="T25" fmla="*/ 94 h 156"/>
                <a:gd name="T26" fmla="*/ 0 w 268"/>
                <a:gd name="T27" fmla="*/ 110 h 156"/>
                <a:gd name="T28" fmla="*/ 0 w 268"/>
                <a:gd name="T29" fmla="*/ 110 h 156"/>
                <a:gd name="T30" fmla="*/ 0 w 268"/>
                <a:gd name="T31" fmla="*/ 112 h 156"/>
                <a:gd name="T32" fmla="*/ 0 w 268"/>
                <a:gd name="T33" fmla="*/ 112 h 156"/>
                <a:gd name="T34" fmla="*/ 0 w 268"/>
                <a:gd name="T35" fmla="*/ 112 h 156"/>
                <a:gd name="T36" fmla="*/ 0 w 268"/>
                <a:gd name="T37" fmla="*/ 112 h 156"/>
                <a:gd name="T38" fmla="*/ 12 w 268"/>
                <a:gd name="T39" fmla="*/ 122 h 156"/>
                <a:gd name="T40" fmla="*/ 26 w 268"/>
                <a:gd name="T41" fmla="*/ 132 h 156"/>
                <a:gd name="T42" fmla="*/ 38 w 268"/>
                <a:gd name="T43" fmla="*/ 140 h 156"/>
                <a:gd name="T44" fmla="*/ 52 w 268"/>
                <a:gd name="T45" fmla="*/ 146 h 156"/>
                <a:gd name="T46" fmla="*/ 66 w 268"/>
                <a:gd name="T47" fmla="*/ 150 h 156"/>
                <a:gd name="T48" fmla="*/ 80 w 268"/>
                <a:gd name="T49" fmla="*/ 154 h 156"/>
                <a:gd name="T50" fmla="*/ 96 w 268"/>
                <a:gd name="T51" fmla="*/ 156 h 156"/>
                <a:gd name="T52" fmla="*/ 110 w 268"/>
                <a:gd name="T53" fmla="*/ 156 h 156"/>
                <a:gd name="T54" fmla="*/ 110 w 268"/>
                <a:gd name="T55" fmla="*/ 156 h 156"/>
                <a:gd name="T56" fmla="*/ 110 w 268"/>
                <a:gd name="T57" fmla="*/ 156 h 156"/>
                <a:gd name="T58" fmla="*/ 110 w 268"/>
                <a:gd name="T59" fmla="*/ 156 h 156"/>
                <a:gd name="T60" fmla="*/ 110 w 268"/>
                <a:gd name="T61" fmla="*/ 156 h 156"/>
                <a:gd name="T62" fmla="*/ 110 w 268"/>
                <a:gd name="T63" fmla="*/ 156 h 156"/>
                <a:gd name="T64" fmla="*/ 110 w 268"/>
                <a:gd name="T65" fmla="*/ 156 h 156"/>
                <a:gd name="T66" fmla="*/ 126 w 268"/>
                <a:gd name="T67" fmla="*/ 156 h 156"/>
                <a:gd name="T68" fmla="*/ 140 w 268"/>
                <a:gd name="T69" fmla="*/ 154 h 156"/>
                <a:gd name="T70" fmla="*/ 154 w 268"/>
                <a:gd name="T71" fmla="*/ 150 h 156"/>
                <a:gd name="T72" fmla="*/ 168 w 268"/>
                <a:gd name="T73" fmla="*/ 146 h 156"/>
                <a:gd name="T74" fmla="*/ 168 w 268"/>
                <a:gd name="T75" fmla="*/ 146 h 156"/>
                <a:gd name="T76" fmla="*/ 182 w 268"/>
                <a:gd name="T77" fmla="*/ 138 h 156"/>
                <a:gd name="T78" fmla="*/ 196 w 268"/>
                <a:gd name="T79" fmla="*/ 130 h 156"/>
                <a:gd name="T80" fmla="*/ 210 w 268"/>
                <a:gd name="T81" fmla="*/ 122 h 156"/>
                <a:gd name="T82" fmla="*/ 220 w 268"/>
                <a:gd name="T83" fmla="*/ 112 h 156"/>
                <a:gd name="T84" fmla="*/ 232 w 268"/>
                <a:gd name="T85" fmla="*/ 100 h 156"/>
                <a:gd name="T86" fmla="*/ 242 w 268"/>
                <a:gd name="T87" fmla="*/ 88 h 156"/>
                <a:gd name="T88" fmla="*/ 250 w 268"/>
                <a:gd name="T89" fmla="*/ 74 h 156"/>
                <a:gd name="T90" fmla="*/ 256 w 268"/>
                <a:gd name="T91" fmla="*/ 60 h 156"/>
                <a:gd name="T92" fmla="*/ 256 w 268"/>
                <a:gd name="T93" fmla="*/ 60 h 156"/>
                <a:gd name="T94" fmla="*/ 262 w 268"/>
                <a:gd name="T95" fmla="*/ 46 h 156"/>
                <a:gd name="T96" fmla="*/ 266 w 268"/>
                <a:gd name="T97" fmla="*/ 30 h 156"/>
                <a:gd name="T98" fmla="*/ 268 w 268"/>
                <a:gd name="T99" fmla="*/ 16 h 156"/>
                <a:gd name="T100" fmla="*/ 268 w 268"/>
                <a:gd name="T10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8" h="156">
                  <a:moveTo>
                    <a:pt x="268" y="0"/>
                  </a:moveTo>
                  <a:lnTo>
                    <a:pt x="268" y="0"/>
                  </a:lnTo>
                  <a:lnTo>
                    <a:pt x="268" y="10"/>
                  </a:lnTo>
                  <a:lnTo>
                    <a:pt x="100" y="10"/>
                  </a:lnTo>
                  <a:lnTo>
                    <a:pt x="78" y="32"/>
                  </a:lnTo>
                  <a:lnTo>
                    <a:pt x="264" y="32"/>
                  </a:lnTo>
                  <a:lnTo>
                    <a:pt x="264" y="32"/>
                  </a:lnTo>
                  <a:lnTo>
                    <a:pt x="264" y="32"/>
                  </a:lnTo>
                  <a:lnTo>
                    <a:pt x="260" y="48"/>
                  </a:lnTo>
                  <a:lnTo>
                    <a:pt x="254" y="64"/>
                  </a:lnTo>
                  <a:lnTo>
                    <a:pt x="246" y="80"/>
                  </a:lnTo>
                  <a:lnTo>
                    <a:pt x="236" y="94"/>
                  </a:lnTo>
                  <a:lnTo>
                    <a:pt x="16" y="94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2" y="122"/>
                  </a:lnTo>
                  <a:lnTo>
                    <a:pt x="26" y="132"/>
                  </a:lnTo>
                  <a:lnTo>
                    <a:pt x="38" y="140"/>
                  </a:lnTo>
                  <a:lnTo>
                    <a:pt x="52" y="146"/>
                  </a:lnTo>
                  <a:lnTo>
                    <a:pt x="66" y="150"/>
                  </a:lnTo>
                  <a:lnTo>
                    <a:pt x="80" y="154"/>
                  </a:lnTo>
                  <a:lnTo>
                    <a:pt x="96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26" y="156"/>
                  </a:lnTo>
                  <a:lnTo>
                    <a:pt x="140" y="154"/>
                  </a:lnTo>
                  <a:lnTo>
                    <a:pt x="154" y="150"/>
                  </a:lnTo>
                  <a:lnTo>
                    <a:pt x="168" y="146"/>
                  </a:lnTo>
                  <a:lnTo>
                    <a:pt x="168" y="146"/>
                  </a:lnTo>
                  <a:lnTo>
                    <a:pt x="182" y="138"/>
                  </a:lnTo>
                  <a:lnTo>
                    <a:pt x="196" y="130"/>
                  </a:lnTo>
                  <a:lnTo>
                    <a:pt x="210" y="122"/>
                  </a:lnTo>
                  <a:lnTo>
                    <a:pt x="220" y="112"/>
                  </a:lnTo>
                  <a:lnTo>
                    <a:pt x="232" y="100"/>
                  </a:lnTo>
                  <a:lnTo>
                    <a:pt x="242" y="88"/>
                  </a:lnTo>
                  <a:lnTo>
                    <a:pt x="250" y="74"/>
                  </a:lnTo>
                  <a:lnTo>
                    <a:pt x="256" y="60"/>
                  </a:lnTo>
                  <a:lnTo>
                    <a:pt x="256" y="60"/>
                  </a:lnTo>
                  <a:lnTo>
                    <a:pt x="262" y="46"/>
                  </a:lnTo>
                  <a:lnTo>
                    <a:pt x="266" y="30"/>
                  </a:lnTo>
                  <a:lnTo>
                    <a:pt x="268" y="16"/>
                  </a:lnTo>
                  <a:lnTo>
                    <a:pt x="2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2" name="Picture 27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9296" y="2862007"/>
              <a:ext cx="112461" cy="3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3" name="Picture 27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8507" y="2905539"/>
              <a:ext cx="159622" cy="47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4" name="Freeform 275"/>
            <p:cNvSpPr>
              <a:spLocks noEditPoints="1"/>
            </p:cNvSpPr>
            <p:nvPr/>
          </p:nvSpPr>
          <p:spPr bwMode="auto">
            <a:xfrm>
              <a:off x="8959717" y="2979301"/>
              <a:ext cx="12093" cy="12092"/>
            </a:xfrm>
            <a:custGeom>
              <a:avLst/>
              <a:gdLst>
                <a:gd name="T0" fmla="*/ 10 w 20"/>
                <a:gd name="T1" fmla="*/ 20 h 20"/>
                <a:gd name="T2" fmla="*/ 10 w 20"/>
                <a:gd name="T3" fmla="*/ 20 h 20"/>
                <a:gd name="T4" fmla="*/ 10 w 20"/>
                <a:gd name="T5" fmla="*/ 20 h 20"/>
                <a:gd name="T6" fmla="*/ 10 w 20"/>
                <a:gd name="T7" fmla="*/ 20 h 20"/>
                <a:gd name="T8" fmla="*/ 10 w 20"/>
                <a:gd name="T9" fmla="*/ 20 h 20"/>
                <a:gd name="T10" fmla="*/ 10 w 20"/>
                <a:gd name="T11" fmla="*/ 20 h 20"/>
                <a:gd name="T12" fmla="*/ 4 w 20"/>
                <a:gd name="T13" fmla="*/ 20 h 20"/>
                <a:gd name="T14" fmla="*/ 4 w 20"/>
                <a:gd name="T15" fmla="*/ 20 h 20"/>
                <a:gd name="T16" fmla="*/ 4 w 20"/>
                <a:gd name="T17" fmla="*/ 20 h 20"/>
                <a:gd name="T18" fmla="*/ 4 w 20"/>
                <a:gd name="T19" fmla="*/ 20 h 20"/>
                <a:gd name="T20" fmla="*/ 4 w 20"/>
                <a:gd name="T21" fmla="*/ 20 h 20"/>
                <a:gd name="T22" fmla="*/ 18 w 20"/>
                <a:gd name="T23" fmla="*/ 16 h 20"/>
                <a:gd name="T24" fmla="*/ 18 w 20"/>
                <a:gd name="T25" fmla="*/ 16 h 20"/>
                <a:gd name="T26" fmla="*/ 14 w 20"/>
                <a:gd name="T27" fmla="*/ 20 h 20"/>
                <a:gd name="T28" fmla="*/ 10 w 20"/>
                <a:gd name="T29" fmla="*/ 20 h 20"/>
                <a:gd name="T30" fmla="*/ 10 w 20"/>
                <a:gd name="T31" fmla="*/ 20 h 20"/>
                <a:gd name="T32" fmla="*/ 14 w 20"/>
                <a:gd name="T33" fmla="*/ 20 h 20"/>
                <a:gd name="T34" fmla="*/ 18 w 20"/>
                <a:gd name="T35" fmla="*/ 16 h 20"/>
                <a:gd name="T36" fmla="*/ 18 w 20"/>
                <a:gd name="T37" fmla="*/ 16 h 20"/>
                <a:gd name="T38" fmla="*/ 18 w 20"/>
                <a:gd name="T39" fmla="*/ 16 h 20"/>
                <a:gd name="T40" fmla="*/ 18 w 20"/>
                <a:gd name="T41" fmla="*/ 16 h 20"/>
                <a:gd name="T42" fmla="*/ 18 w 20"/>
                <a:gd name="T43" fmla="*/ 16 h 20"/>
                <a:gd name="T44" fmla="*/ 18 w 20"/>
                <a:gd name="T45" fmla="*/ 16 h 20"/>
                <a:gd name="T46" fmla="*/ 18 w 20"/>
                <a:gd name="T47" fmla="*/ 16 h 20"/>
                <a:gd name="T48" fmla="*/ 18 w 20"/>
                <a:gd name="T49" fmla="*/ 16 h 20"/>
                <a:gd name="T50" fmla="*/ 18 w 20"/>
                <a:gd name="T51" fmla="*/ 16 h 20"/>
                <a:gd name="T52" fmla="*/ 18 w 20"/>
                <a:gd name="T53" fmla="*/ 16 h 20"/>
                <a:gd name="T54" fmla="*/ 18 w 20"/>
                <a:gd name="T55" fmla="*/ 16 h 20"/>
                <a:gd name="T56" fmla="*/ 14 w 20"/>
                <a:gd name="T57" fmla="*/ 0 h 20"/>
                <a:gd name="T58" fmla="*/ 14 w 20"/>
                <a:gd name="T59" fmla="*/ 0 h 20"/>
                <a:gd name="T60" fmla="*/ 16 w 20"/>
                <a:gd name="T61" fmla="*/ 2 h 20"/>
                <a:gd name="T62" fmla="*/ 16 w 20"/>
                <a:gd name="T63" fmla="*/ 2 h 20"/>
                <a:gd name="T64" fmla="*/ 20 w 20"/>
                <a:gd name="T65" fmla="*/ 4 h 20"/>
                <a:gd name="T66" fmla="*/ 20 w 20"/>
                <a:gd name="T67" fmla="*/ 10 h 20"/>
                <a:gd name="T68" fmla="*/ 20 w 20"/>
                <a:gd name="T69" fmla="*/ 10 h 20"/>
                <a:gd name="T70" fmla="*/ 20 w 20"/>
                <a:gd name="T71" fmla="*/ 10 h 20"/>
                <a:gd name="T72" fmla="*/ 20 w 20"/>
                <a:gd name="T73" fmla="*/ 4 h 20"/>
                <a:gd name="T74" fmla="*/ 16 w 20"/>
                <a:gd name="T75" fmla="*/ 2 h 20"/>
                <a:gd name="T76" fmla="*/ 16 w 20"/>
                <a:gd name="T77" fmla="*/ 2 h 20"/>
                <a:gd name="T78" fmla="*/ 14 w 20"/>
                <a:gd name="T79" fmla="*/ 0 h 20"/>
                <a:gd name="T80" fmla="*/ 14 w 20"/>
                <a:gd name="T81" fmla="*/ 0 h 20"/>
                <a:gd name="T82" fmla="*/ 10 w 20"/>
                <a:gd name="T83" fmla="*/ 0 h 20"/>
                <a:gd name="T84" fmla="*/ 10 w 20"/>
                <a:gd name="T85" fmla="*/ 0 h 20"/>
                <a:gd name="T86" fmla="*/ 10 w 20"/>
                <a:gd name="T87" fmla="*/ 0 h 20"/>
                <a:gd name="T88" fmla="*/ 4 w 20"/>
                <a:gd name="T89" fmla="*/ 2 h 20"/>
                <a:gd name="T90" fmla="*/ 0 w 20"/>
                <a:gd name="T91" fmla="*/ 4 h 20"/>
                <a:gd name="T92" fmla="*/ 0 w 20"/>
                <a:gd name="T93" fmla="*/ 4 h 20"/>
                <a:gd name="T94" fmla="*/ 0 w 20"/>
                <a:gd name="T95" fmla="*/ 10 h 20"/>
                <a:gd name="T96" fmla="*/ 0 w 20"/>
                <a:gd name="T97" fmla="*/ 10 h 20"/>
                <a:gd name="T98" fmla="*/ 0 w 20"/>
                <a:gd name="T99" fmla="*/ 10 h 20"/>
                <a:gd name="T100" fmla="*/ 0 w 20"/>
                <a:gd name="T101" fmla="*/ 4 h 20"/>
                <a:gd name="T102" fmla="*/ 0 w 20"/>
                <a:gd name="T103" fmla="*/ 4 h 20"/>
                <a:gd name="T104" fmla="*/ 4 w 20"/>
                <a:gd name="T105" fmla="*/ 2 h 20"/>
                <a:gd name="T106" fmla="*/ 10 w 20"/>
                <a:gd name="T107" fmla="*/ 0 h 20"/>
                <a:gd name="T108" fmla="*/ 10 w 20"/>
                <a:gd name="T109" fmla="*/ 0 h 20"/>
                <a:gd name="T110" fmla="*/ 10 w 20"/>
                <a:gd name="T111" fmla="*/ 0 h 20"/>
                <a:gd name="T112" fmla="*/ 10 w 20"/>
                <a:gd name="T113" fmla="*/ 0 h 20"/>
                <a:gd name="T114" fmla="*/ 10 w 20"/>
                <a:gd name="T115" fmla="*/ 0 h 20"/>
                <a:gd name="T116" fmla="*/ 10 w 20"/>
                <a:gd name="T117" fmla="*/ 0 h 20"/>
                <a:gd name="T118" fmla="*/ 10 w 20"/>
                <a:gd name="T119" fmla="*/ 0 h 20"/>
                <a:gd name="T120" fmla="*/ 10 w 20"/>
                <a:gd name="T121" fmla="*/ 0 h 20"/>
                <a:gd name="T122" fmla="*/ 10 w 20"/>
                <a:gd name="T1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close/>
                  <a:moveTo>
                    <a:pt x="4" y="20"/>
                  </a:move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close/>
                  <a:moveTo>
                    <a:pt x="18" y="16"/>
                  </a:moveTo>
                  <a:lnTo>
                    <a:pt x="18" y="16"/>
                  </a:ln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6"/>
                  </a:lnTo>
                  <a:close/>
                  <a:moveTo>
                    <a:pt x="18" y="16"/>
                  </a:move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close/>
                  <a:moveTo>
                    <a:pt x="18" y="16"/>
                  </a:move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10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276"/>
            <p:cNvSpPr>
              <a:spLocks/>
            </p:cNvSpPr>
            <p:nvPr/>
          </p:nvSpPr>
          <p:spPr bwMode="auto">
            <a:xfrm>
              <a:off x="8965763" y="29913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Rectangle 277"/>
            <p:cNvSpPr>
              <a:spLocks noChangeArrowheads="1"/>
            </p:cNvSpPr>
            <p:nvPr/>
          </p:nvSpPr>
          <p:spPr bwMode="auto">
            <a:xfrm>
              <a:off x="8962135" y="2991393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278"/>
            <p:cNvSpPr>
              <a:spLocks/>
            </p:cNvSpPr>
            <p:nvPr/>
          </p:nvSpPr>
          <p:spPr bwMode="auto">
            <a:xfrm>
              <a:off x="8965763" y="2988974"/>
              <a:ext cx="4837" cy="2418"/>
            </a:xfrm>
            <a:custGeom>
              <a:avLst/>
              <a:gdLst>
                <a:gd name="T0" fmla="*/ 8 w 8"/>
                <a:gd name="T1" fmla="*/ 0 h 4"/>
                <a:gd name="T2" fmla="*/ 8 w 8"/>
                <a:gd name="T3" fmla="*/ 0 h 4"/>
                <a:gd name="T4" fmla="*/ 4 w 8"/>
                <a:gd name="T5" fmla="*/ 4 h 4"/>
                <a:gd name="T6" fmla="*/ 0 w 8"/>
                <a:gd name="T7" fmla="*/ 4 h 4"/>
                <a:gd name="T8" fmla="*/ 0 w 8"/>
                <a:gd name="T9" fmla="*/ 4 h 4"/>
                <a:gd name="T10" fmla="*/ 4 w 8"/>
                <a:gd name="T11" fmla="*/ 4 h 4"/>
                <a:gd name="T12" fmla="*/ 8 w 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Rectangle 279"/>
            <p:cNvSpPr>
              <a:spLocks noChangeArrowheads="1"/>
            </p:cNvSpPr>
            <p:nvPr/>
          </p:nvSpPr>
          <p:spPr bwMode="auto">
            <a:xfrm>
              <a:off x="8970600" y="298897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Rectangle 280"/>
            <p:cNvSpPr>
              <a:spLocks noChangeArrowheads="1"/>
            </p:cNvSpPr>
            <p:nvPr/>
          </p:nvSpPr>
          <p:spPr bwMode="auto">
            <a:xfrm>
              <a:off x="8970600" y="298897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281"/>
            <p:cNvSpPr>
              <a:spLocks/>
            </p:cNvSpPr>
            <p:nvPr/>
          </p:nvSpPr>
          <p:spPr bwMode="auto">
            <a:xfrm>
              <a:off x="8968181" y="2979301"/>
              <a:ext cx="3628" cy="6046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0 h 10"/>
                <a:gd name="T4" fmla="*/ 2 w 6"/>
                <a:gd name="T5" fmla="*/ 2 h 10"/>
                <a:gd name="T6" fmla="*/ 2 w 6"/>
                <a:gd name="T7" fmla="*/ 2 h 10"/>
                <a:gd name="T8" fmla="*/ 6 w 6"/>
                <a:gd name="T9" fmla="*/ 4 h 10"/>
                <a:gd name="T10" fmla="*/ 6 w 6"/>
                <a:gd name="T11" fmla="*/ 10 h 10"/>
                <a:gd name="T12" fmla="*/ 6 w 6"/>
                <a:gd name="T13" fmla="*/ 10 h 10"/>
                <a:gd name="T14" fmla="*/ 6 w 6"/>
                <a:gd name="T15" fmla="*/ 10 h 10"/>
                <a:gd name="T16" fmla="*/ 6 w 6"/>
                <a:gd name="T17" fmla="*/ 4 h 10"/>
                <a:gd name="T18" fmla="*/ 2 w 6"/>
                <a:gd name="T19" fmla="*/ 2 h 10"/>
                <a:gd name="T20" fmla="*/ 2 w 6"/>
                <a:gd name="T21" fmla="*/ 2 h 10"/>
                <a:gd name="T22" fmla="*/ 0 w 6"/>
                <a:gd name="T23" fmla="*/ 0 h 10"/>
                <a:gd name="T24" fmla="*/ 0 w 6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4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282"/>
            <p:cNvSpPr>
              <a:spLocks/>
            </p:cNvSpPr>
            <p:nvPr/>
          </p:nvSpPr>
          <p:spPr bwMode="auto">
            <a:xfrm>
              <a:off x="8959717" y="2979301"/>
              <a:ext cx="6046" cy="6046"/>
            </a:xfrm>
            <a:custGeom>
              <a:avLst/>
              <a:gdLst>
                <a:gd name="T0" fmla="*/ 10 w 10"/>
                <a:gd name="T1" fmla="*/ 0 h 10"/>
                <a:gd name="T2" fmla="*/ 10 w 10"/>
                <a:gd name="T3" fmla="*/ 0 h 10"/>
                <a:gd name="T4" fmla="*/ 10 w 10"/>
                <a:gd name="T5" fmla="*/ 0 h 10"/>
                <a:gd name="T6" fmla="*/ 4 w 10"/>
                <a:gd name="T7" fmla="*/ 2 h 10"/>
                <a:gd name="T8" fmla="*/ 0 w 10"/>
                <a:gd name="T9" fmla="*/ 4 h 10"/>
                <a:gd name="T10" fmla="*/ 0 w 10"/>
                <a:gd name="T11" fmla="*/ 4 h 10"/>
                <a:gd name="T12" fmla="*/ 0 w 10"/>
                <a:gd name="T13" fmla="*/ 10 h 10"/>
                <a:gd name="T14" fmla="*/ 0 w 10"/>
                <a:gd name="T15" fmla="*/ 10 h 10"/>
                <a:gd name="T16" fmla="*/ 0 w 10"/>
                <a:gd name="T17" fmla="*/ 10 h 10"/>
                <a:gd name="T18" fmla="*/ 0 w 10"/>
                <a:gd name="T19" fmla="*/ 4 h 10"/>
                <a:gd name="T20" fmla="*/ 0 w 10"/>
                <a:gd name="T21" fmla="*/ 4 h 10"/>
                <a:gd name="T22" fmla="*/ 4 w 10"/>
                <a:gd name="T23" fmla="*/ 2 h 10"/>
                <a:gd name="T24" fmla="*/ 10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283"/>
            <p:cNvSpPr>
              <a:spLocks/>
            </p:cNvSpPr>
            <p:nvPr/>
          </p:nvSpPr>
          <p:spPr bwMode="auto">
            <a:xfrm>
              <a:off x="8965763" y="2979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284"/>
            <p:cNvSpPr>
              <a:spLocks/>
            </p:cNvSpPr>
            <p:nvPr/>
          </p:nvSpPr>
          <p:spPr bwMode="auto">
            <a:xfrm>
              <a:off x="8959717" y="297930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0 w 20"/>
                <a:gd name="T5" fmla="*/ 0 h 20"/>
                <a:gd name="T6" fmla="*/ 10 w 20"/>
                <a:gd name="T7" fmla="*/ 0 h 20"/>
                <a:gd name="T8" fmla="*/ 4 w 20"/>
                <a:gd name="T9" fmla="*/ 2 h 20"/>
                <a:gd name="T10" fmla="*/ 0 w 20"/>
                <a:gd name="T11" fmla="*/ 4 h 20"/>
                <a:gd name="T12" fmla="*/ 0 w 20"/>
                <a:gd name="T13" fmla="*/ 4 h 20"/>
                <a:gd name="T14" fmla="*/ 0 w 20"/>
                <a:gd name="T15" fmla="*/ 10 h 20"/>
                <a:gd name="T16" fmla="*/ 0 w 20"/>
                <a:gd name="T17" fmla="*/ 10 h 20"/>
                <a:gd name="T18" fmla="*/ 0 w 20"/>
                <a:gd name="T19" fmla="*/ 16 h 20"/>
                <a:gd name="T20" fmla="*/ 4 w 20"/>
                <a:gd name="T21" fmla="*/ 20 h 20"/>
                <a:gd name="T22" fmla="*/ 4 w 20"/>
                <a:gd name="T23" fmla="*/ 20 h 20"/>
                <a:gd name="T24" fmla="*/ 4 w 20"/>
                <a:gd name="T25" fmla="*/ 20 h 20"/>
                <a:gd name="T26" fmla="*/ 4 w 20"/>
                <a:gd name="T27" fmla="*/ 20 h 20"/>
                <a:gd name="T28" fmla="*/ 4 w 20"/>
                <a:gd name="T29" fmla="*/ 20 h 20"/>
                <a:gd name="T30" fmla="*/ 4 w 20"/>
                <a:gd name="T31" fmla="*/ 20 h 20"/>
                <a:gd name="T32" fmla="*/ 4 w 20"/>
                <a:gd name="T33" fmla="*/ 20 h 20"/>
                <a:gd name="T34" fmla="*/ 10 w 20"/>
                <a:gd name="T35" fmla="*/ 20 h 20"/>
                <a:gd name="T36" fmla="*/ 10 w 20"/>
                <a:gd name="T37" fmla="*/ 20 h 20"/>
                <a:gd name="T38" fmla="*/ 10 w 20"/>
                <a:gd name="T39" fmla="*/ 20 h 20"/>
                <a:gd name="T40" fmla="*/ 10 w 20"/>
                <a:gd name="T41" fmla="*/ 20 h 20"/>
                <a:gd name="T42" fmla="*/ 10 w 20"/>
                <a:gd name="T43" fmla="*/ 20 h 20"/>
                <a:gd name="T44" fmla="*/ 10 w 20"/>
                <a:gd name="T45" fmla="*/ 20 h 20"/>
                <a:gd name="T46" fmla="*/ 10 w 20"/>
                <a:gd name="T47" fmla="*/ 20 h 20"/>
                <a:gd name="T48" fmla="*/ 10 w 20"/>
                <a:gd name="T49" fmla="*/ 20 h 20"/>
                <a:gd name="T50" fmla="*/ 10 w 20"/>
                <a:gd name="T51" fmla="*/ 20 h 20"/>
                <a:gd name="T52" fmla="*/ 14 w 20"/>
                <a:gd name="T53" fmla="*/ 20 h 20"/>
                <a:gd name="T54" fmla="*/ 18 w 20"/>
                <a:gd name="T55" fmla="*/ 16 h 20"/>
                <a:gd name="T56" fmla="*/ 18 w 20"/>
                <a:gd name="T57" fmla="*/ 16 h 20"/>
                <a:gd name="T58" fmla="*/ 18 w 20"/>
                <a:gd name="T59" fmla="*/ 16 h 20"/>
                <a:gd name="T60" fmla="*/ 18 w 20"/>
                <a:gd name="T61" fmla="*/ 16 h 20"/>
                <a:gd name="T62" fmla="*/ 18 w 20"/>
                <a:gd name="T63" fmla="*/ 16 h 20"/>
                <a:gd name="T64" fmla="*/ 18 w 20"/>
                <a:gd name="T65" fmla="*/ 16 h 20"/>
                <a:gd name="T66" fmla="*/ 18 w 20"/>
                <a:gd name="T67" fmla="*/ 16 h 20"/>
                <a:gd name="T68" fmla="*/ 18 w 20"/>
                <a:gd name="T69" fmla="*/ 16 h 20"/>
                <a:gd name="T70" fmla="*/ 18 w 20"/>
                <a:gd name="T71" fmla="*/ 16 h 20"/>
                <a:gd name="T72" fmla="*/ 18 w 20"/>
                <a:gd name="T73" fmla="*/ 16 h 20"/>
                <a:gd name="T74" fmla="*/ 18 w 20"/>
                <a:gd name="T75" fmla="*/ 16 h 20"/>
                <a:gd name="T76" fmla="*/ 18 w 20"/>
                <a:gd name="T77" fmla="*/ 16 h 20"/>
                <a:gd name="T78" fmla="*/ 18 w 20"/>
                <a:gd name="T79" fmla="*/ 16 h 20"/>
                <a:gd name="T80" fmla="*/ 18 w 20"/>
                <a:gd name="T81" fmla="*/ 16 h 20"/>
                <a:gd name="T82" fmla="*/ 18 w 20"/>
                <a:gd name="T83" fmla="*/ 16 h 20"/>
                <a:gd name="T84" fmla="*/ 18 w 20"/>
                <a:gd name="T85" fmla="*/ 16 h 20"/>
                <a:gd name="T86" fmla="*/ 20 w 20"/>
                <a:gd name="T87" fmla="*/ 10 h 20"/>
                <a:gd name="T88" fmla="*/ 20 w 20"/>
                <a:gd name="T89" fmla="*/ 10 h 20"/>
                <a:gd name="T90" fmla="*/ 20 w 20"/>
                <a:gd name="T91" fmla="*/ 4 h 20"/>
                <a:gd name="T92" fmla="*/ 16 w 20"/>
                <a:gd name="T93" fmla="*/ 2 h 20"/>
                <a:gd name="T94" fmla="*/ 16 w 20"/>
                <a:gd name="T95" fmla="*/ 2 h 20"/>
                <a:gd name="T96" fmla="*/ 14 w 20"/>
                <a:gd name="T97" fmla="*/ 0 h 20"/>
                <a:gd name="T98" fmla="*/ 14 w 20"/>
                <a:gd name="T99" fmla="*/ 0 h 20"/>
                <a:gd name="T100" fmla="*/ 10 w 20"/>
                <a:gd name="T101" fmla="*/ 0 h 20"/>
                <a:gd name="T102" fmla="*/ 10 w 20"/>
                <a:gd name="T103" fmla="*/ 0 h 20"/>
                <a:gd name="T104" fmla="*/ 10 w 20"/>
                <a:gd name="T10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285"/>
            <p:cNvSpPr>
              <a:spLocks/>
            </p:cNvSpPr>
            <p:nvPr/>
          </p:nvSpPr>
          <p:spPr bwMode="auto">
            <a:xfrm>
              <a:off x="8959717" y="297930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0 w 20"/>
                <a:gd name="T5" fmla="*/ 0 h 20"/>
                <a:gd name="T6" fmla="*/ 10 w 20"/>
                <a:gd name="T7" fmla="*/ 0 h 20"/>
                <a:gd name="T8" fmla="*/ 4 w 20"/>
                <a:gd name="T9" fmla="*/ 2 h 20"/>
                <a:gd name="T10" fmla="*/ 0 w 20"/>
                <a:gd name="T11" fmla="*/ 4 h 20"/>
                <a:gd name="T12" fmla="*/ 0 w 20"/>
                <a:gd name="T13" fmla="*/ 4 h 20"/>
                <a:gd name="T14" fmla="*/ 0 w 20"/>
                <a:gd name="T15" fmla="*/ 10 h 20"/>
                <a:gd name="T16" fmla="*/ 0 w 20"/>
                <a:gd name="T17" fmla="*/ 10 h 20"/>
                <a:gd name="T18" fmla="*/ 0 w 20"/>
                <a:gd name="T19" fmla="*/ 16 h 20"/>
                <a:gd name="T20" fmla="*/ 4 w 20"/>
                <a:gd name="T21" fmla="*/ 20 h 20"/>
                <a:gd name="T22" fmla="*/ 4 w 20"/>
                <a:gd name="T23" fmla="*/ 20 h 20"/>
                <a:gd name="T24" fmla="*/ 4 w 20"/>
                <a:gd name="T25" fmla="*/ 20 h 20"/>
                <a:gd name="T26" fmla="*/ 4 w 20"/>
                <a:gd name="T27" fmla="*/ 20 h 20"/>
                <a:gd name="T28" fmla="*/ 4 w 20"/>
                <a:gd name="T29" fmla="*/ 20 h 20"/>
                <a:gd name="T30" fmla="*/ 4 w 20"/>
                <a:gd name="T31" fmla="*/ 20 h 20"/>
                <a:gd name="T32" fmla="*/ 4 w 20"/>
                <a:gd name="T33" fmla="*/ 20 h 20"/>
                <a:gd name="T34" fmla="*/ 10 w 20"/>
                <a:gd name="T35" fmla="*/ 20 h 20"/>
                <a:gd name="T36" fmla="*/ 10 w 20"/>
                <a:gd name="T37" fmla="*/ 20 h 20"/>
                <a:gd name="T38" fmla="*/ 10 w 20"/>
                <a:gd name="T39" fmla="*/ 20 h 20"/>
                <a:gd name="T40" fmla="*/ 10 w 20"/>
                <a:gd name="T41" fmla="*/ 20 h 20"/>
                <a:gd name="T42" fmla="*/ 10 w 20"/>
                <a:gd name="T43" fmla="*/ 20 h 20"/>
                <a:gd name="T44" fmla="*/ 10 w 20"/>
                <a:gd name="T45" fmla="*/ 20 h 20"/>
                <a:gd name="T46" fmla="*/ 10 w 20"/>
                <a:gd name="T47" fmla="*/ 20 h 20"/>
                <a:gd name="T48" fmla="*/ 10 w 20"/>
                <a:gd name="T49" fmla="*/ 20 h 20"/>
                <a:gd name="T50" fmla="*/ 10 w 20"/>
                <a:gd name="T51" fmla="*/ 20 h 20"/>
                <a:gd name="T52" fmla="*/ 14 w 20"/>
                <a:gd name="T53" fmla="*/ 20 h 20"/>
                <a:gd name="T54" fmla="*/ 18 w 20"/>
                <a:gd name="T55" fmla="*/ 16 h 20"/>
                <a:gd name="T56" fmla="*/ 18 w 20"/>
                <a:gd name="T57" fmla="*/ 16 h 20"/>
                <a:gd name="T58" fmla="*/ 18 w 20"/>
                <a:gd name="T59" fmla="*/ 16 h 20"/>
                <a:gd name="T60" fmla="*/ 18 w 20"/>
                <a:gd name="T61" fmla="*/ 16 h 20"/>
                <a:gd name="T62" fmla="*/ 18 w 20"/>
                <a:gd name="T63" fmla="*/ 16 h 20"/>
                <a:gd name="T64" fmla="*/ 18 w 20"/>
                <a:gd name="T65" fmla="*/ 16 h 20"/>
                <a:gd name="T66" fmla="*/ 18 w 20"/>
                <a:gd name="T67" fmla="*/ 16 h 20"/>
                <a:gd name="T68" fmla="*/ 18 w 20"/>
                <a:gd name="T69" fmla="*/ 16 h 20"/>
                <a:gd name="T70" fmla="*/ 18 w 20"/>
                <a:gd name="T71" fmla="*/ 16 h 20"/>
                <a:gd name="T72" fmla="*/ 18 w 20"/>
                <a:gd name="T73" fmla="*/ 16 h 20"/>
                <a:gd name="T74" fmla="*/ 18 w 20"/>
                <a:gd name="T75" fmla="*/ 16 h 20"/>
                <a:gd name="T76" fmla="*/ 18 w 20"/>
                <a:gd name="T77" fmla="*/ 16 h 20"/>
                <a:gd name="T78" fmla="*/ 18 w 20"/>
                <a:gd name="T79" fmla="*/ 16 h 20"/>
                <a:gd name="T80" fmla="*/ 18 w 20"/>
                <a:gd name="T81" fmla="*/ 16 h 20"/>
                <a:gd name="T82" fmla="*/ 18 w 20"/>
                <a:gd name="T83" fmla="*/ 16 h 20"/>
                <a:gd name="T84" fmla="*/ 18 w 20"/>
                <a:gd name="T85" fmla="*/ 16 h 20"/>
                <a:gd name="T86" fmla="*/ 20 w 20"/>
                <a:gd name="T87" fmla="*/ 10 h 20"/>
                <a:gd name="T88" fmla="*/ 20 w 20"/>
                <a:gd name="T89" fmla="*/ 10 h 20"/>
                <a:gd name="T90" fmla="*/ 20 w 20"/>
                <a:gd name="T91" fmla="*/ 4 h 20"/>
                <a:gd name="T92" fmla="*/ 16 w 20"/>
                <a:gd name="T93" fmla="*/ 2 h 20"/>
                <a:gd name="T94" fmla="*/ 16 w 20"/>
                <a:gd name="T95" fmla="*/ 2 h 20"/>
                <a:gd name="T96" fmla="*/ 14 w 20"/>
                <a:gd name="T97" fmla="*/ 0 h 20"/>
                <a:gd name="T98" fmla="*/ 14 w 20"/>
                <a:gd name="T99" fmla="*/ 0 h 20"/>
                <a:gd name="T100" fmla="*/ 10 w 20"/>
                <a:gd name="T101" fmla="*/ 0 h 20"/>
                <a:gd name="T102" fmla="*/ 10 w 20"/>
                <a:gd name="T103" fmla="*/ 0 h 20"/>
                <a:gd name="T104" fmla="*/ 10 w 20"/>
                <a:gd name="T10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286"/>
            <p:cNvSpPr>
              <a:spLocks noEditPoints="1"/>
            </p:cNvSpPr>
            <p:nvPr/>
          </p:nvSpPr>
          <p:spPr bwMode="auto">
            <a:xfrm>
              <a:off x="8985111" y="2990184"/>
              <a:ext cx="13302" cy="12092"/>
            </a:xfrm>
            <a:custGeom>
              <a:avLst/>
              <a:gdLst>
                <a:gd name="T0" fmla="*/ 12 w 22"/>
                <a:gd name="T1" fmla="*/ 20 h 20"/>
                <a:gd name="T2" fmla="*/ 12 w 22"/>
                <a:gd name="T3" fmla="*/ 20 h 20"/>
                <a:gd name="T4" fmla="*/ 12 w 22"/>
                <a:gd name="T5" fmla="*/ 20 h 20"/>
                <a:gd name="T6" fmla="*/ 8 w 22"/>
                <a:gd name="T7" fmla="*/ 20 h 20"/>
                <a:gd name="T8" fmla="*/ 8 w 22"/>
                <a:gd name="T9" fmla="*/ 20 h 20"/>
                <a:gd name="T10" fmla="*/ 22 w 22"/>
                <a:gd name="T11" fmla="*/ 14 h 20"/>
                <a:gd name="T12" fmla="*/ 18 w 22"/>
                <a:gd name="T13" fmla="*/ 18 h 20"/>
                <a:gd name="T14" fmla="*/ 12 w 22"/>
                <a:gd name="T15" fmla="*/ 20 h 20"/>
                <a:gd name="T16" fmla="*/ 22 w 22"/>
                <a:gd name="T17" fmla="*/ 14 h 20"/>
                <a:gd name="T18" fmla="*/ 22 w 22"/>
                <a:gd name="T19" fmla="*/ 12 h 20"/>
                <a:gd name="T20" fmla="*/ 22 w 22"/>
                <a:gd name="T21" fmla="*/ 14 h 20"/>
                <a:gd name="T22" fmla="*/ 2 w 22"/>
                <a:gd name="T23" fmla="*/ 8 h 20"/>
                <a:gd name="T24" fmla="*/ 2 w 22"/>
                <a:gd name="T25" fmla="*/ 8 h 20"/>
                <a:gd name="T26" fmla="*/ 2 w 22"/>
                <a:gd name="T27" fmla="*/ 8 h 20"/>
                <a:gd name="T28" fmla="*/ 0 w 22"/>
                <a:gd name="T29" fmla="*/ 10 h 20"/>
                <a:gd name="T30" fmla="*/ 2 w 22"/>
                <a:gd name="T31" fmla="*/ 8 h 20"/>
                <a:gd name="T32" fmla="*/ 2 w 22"/>
                <a:gd name="T33" fmla="*/ 8 h 20"/>
                <a:gd name="T34" fmla="*/ 14 w 22"/>
                <a:gd name="T35" fmla="*/ 0 h 20"/>
                <a:gd name="T36" fmla="*/ 14 w 22"/>
                <a:gd name="T37" fmla="*/ 0 h 20"/>
                <a:gd name="T38" fmla="*/ 22 w 22"/>
                <a:gd name="T39" fmla="*/ 10 h 20"/>
                <a:gd name="T40" fmla="*/ 22 w 22"/>
                <a:gd name="T41" fmla="*/ 10 h 20"/>
                <a:gd name="T42" fmla="*/ 14 w 22"/>
                <a:gd name="T43" fmla="*/ 0 h 20"/>
                <a:gd name="T44" fmla="*/ 14 w 22"/>
                <a:gd name="T45" fmla="*/ 0 h 20"/>
                <a:gd name="T46" fmla="*/ 12 w 22"/>
                <a:gd name="T47" fmla="*/ 0 h 20"/>
                <a:gd name="T48" fmla="*/ 12 w 22"/>
                <a:gd name="T49" fmla="*/ 0 h 20"/>
                <a:gd name="T50" fmla="*/ 2 w 22"/>
                <a:gd name="T51" fmla="*/ 8 h 20"/>
                <a:gd name="T52" fmla="*/ 2 w 22"/>
                <a:gd name="T53" fmla="*/ 8 h 20"/>
                <a:gd name="T54" fmla="*/ 12 w 22"/>
                <a:gd name="T55" fmla="*/ 0 h 20"/>
                <a:gd name="T56" fmla="*/ 12 w 22"/>
                <a:gd name="T57" fmla="*/ 0 h 20"/>
                <a:gd name="T58" fmla="*/ 12 w 22"/>
                <a:gd name="T59" fmla="*/ 0 h 20"/>
                <a:gd name="T60" fmla="*/ 12 w 22"/>
                <a:gd name="T61" fmla="*/ 0 h 20"/>
                <a:gd name="T62" fmla="*/ 12 w 22"/>
                <a:gd name="T6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" h="20">
                  <a:moveTo>
                    <a:pt x="12" y="20"/>
                  </a:move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close/>
                  <a:moveTo>
                    <a:pt x="8" y="20"/>
                  </a:move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close/>
                  <a:moveTo>
                    <a:pt x="22" y="14"/>
                  </a:moveTo>
                  <a:lnTo>
                    <a:pt x="22" y="14"/>
                  </a:lnTo>
                  <a:lnTo>
                    <a:pt x="18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8" y="18"/>
                  </a:lnTo>
                  <a:lnTo>
                    <a:pt x="22" y="14"/>
                  </a:lnTo>
                  <a:close/>
                  <a:moveTo>
                    <a:pt x="22" y="12"/>
                  </a:moveTo>
                  <a:lnTo>
                    <a:pt x="22" y="12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2"/>
                  </a:lnTo>
                  <a:close/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6" y="2"/>
                  </a:lnTo>
                  <a:lnTo>
                    <a:pt x="12" y="0"/>
                  </a:lnTo>
                  <a:close/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287"/>
            <p:cNvSpPr>
              <a:spLocks/>
            </p:cNvSpPr>
            <p:nvPr/>
          </p:nvSpPr>
          <p:spPr bwMode="auto">
            <a:xfrm>
              <a:off x="8992366" y="30022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Rectangle 288"/>
            <p:cNvSpPr>
              <a:spLocks noChangeArrowheads="1"/>
            </p:cNvSpPr>
            <p:nvPr/>
          </p:nvSpPr>
          <p:spPr bwMode="auto">
            <a:xfrm>
              <a:off x="8989948" y="3002276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289"/>
            <p:cNvSpPr>
              <a:spLocks/>
            </p:cNvSpPr>
            <p:nvPr/>
          </p:nvSpPr>
          <p:spPr bwMode="auto">
            <a:xfrm>
              <a:off x="8992366" y="2998648"/>
              <a:ext cx="6046" cy="3628"/>
            </a:xfrm>
            <a:custGeom>
              <a:avLst/>
              <a:gdLst>
                <a:gd name="T0" fmla="*/ 10 w 10"/>
                <a:gd name="T1" fmla="*/ 0 h 6"/>
                <a:gd name="T2" fmla="*/ 10 w 10"/>
                <a:gd name="T3" fmla="*/ 0 h 6"/>
                <a:gd name="T4" fmla="*/ 6 w 10"/>
                <a:gd name="T5" fmla="*/ 4 h 6"/>
                <a:gd name="T6" fmla="*/ 0 w 10"/>
                <a:gd name="T7" fmla="*/ 6 h 6"/>
                <a:gd name="T8" fmla="*/ 0 w 10"/>
                <a:gd name="T9" fmla="*/ 6 h 6"/>
                <a:gd name="T10" fmla="*/ 6 w 10"/>
                <a:gd name="T11" fmla="*/ 4 h 6"/>
                <a:gd name="T12" fmla="*/ 10 w 10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0"/>
                  </a:lnTo>
                  <a:lnTo>
                    <a:pt x="6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Rectangle 290"/>
            <p:cNvSpPr>
              <a:spLocks noChangeArrowheads="1"/>
            </p:cNvSpPr>
            <p:nvPr/>
          </p:nvSpPr>
          <p:spPr bwMode="auto">
            <a:xfrm>
              <a:off x="8998413" y="2997439"/>
              <a:ext cx="605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91"/>
            <p:cNvSpPr>
              <a:spLocks/>
            </p:cNvSpPr>
            <p:nvPr/>
          </p:nvSpPr>
          <p:spPr bwMode="auto">
            <a:xfrm>
              <a:off x="8985111" y="2995021"/>
              <a:ext cx="1209" cy="1209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2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292"/>
            <p:cNvSpPr>
              <a:spLocks/>
            </p:cNvSpPr>
            <p:nvPr/>
          </p:nvSpPr>
          <p:spPr bwMode="auto">
            <a:xfrm>
              <a:off x="8993576" y="2990184"/>
              <a:ext cx="4837" cy="6046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w 8"/>
                <a:gd name="T7" fmla="*/ 0 h 10"/>
                <a:gd name="T8" fmla="*/ 6 w 8"/>
                <a:gd name="T9" fmla="*/ 4 h 10"/>
                <a:gd name="T10" fmla="*/ 8 w 8"/>
                <a:gd name="T11" fmla="*/ 10 h 10"/>
                <a:gd name="T12" fmla="*/ 8 w 8"/>
                <a:gd name="T13" fmla="*/ 10 h 10"/>
                <a:gd name="T14" fmla="*/ 8 w 8"/>
                <a:gd name="T15" fmla="*/ 10 h 10"/>
                <a:gd name="T16" fmla="*/ 6 w 8"/>
                <a:gd name="T17" fmla="*/ 4 h 10"/>
                <a:gd name="T18" fmla="*/ 0 w 8"/>
                <a:gd name="T19" fmla="*/ 0 h 10"/>
                <a:gd name="T20" fmla="*/ 0 w 8"/>
                <a:gd name="T21" fmla="*/ 0 h 10"/>
                <a:gd name="T22" fmla="*/ 0 w 8"/>
                <a:gd name="T23" fmla="*/ 0 h 10"/>
                <a:gd name="T24" fmla="*/ 0 w 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293"/>
            <p:cNvSpPr>
              <a:spLocks/>
            </p:cNvSpPr>
            <p:nvPr/>
          </p:nvSpPr>
          <p:spPr bwMode="auto">
            <a:xfrm>
              <a:off x="8986320" y="2990184"/>
              <a:ext cx="6046" cy="4837"/>
            </a:xfrm>
            <a:custGeom>
              <a:avLst/>
              <a:gdLst>
                <a:gd name="T0" fmla="*/ 10 w 10"/>
                <a:gd name="T1" fmla="*/ 0 h 8"/>
                <a:gd name="T2" fmla="*/ 10 w 10"/>
                <a:gd name="T3" fmla="*/ 0 h 8"/>
                <a:gd name="T4" fmla="*/ 10 w 10"/>
                <a:gd name="T5" fmla="*/ 0 h 8"/>
                <a:gd name="T6" fmla="*/ 4 w 10"/>
                <a:gd name="T7" fmla="*/ 2 h 8"/>
                <a:gd name="T8" fmla="*/ 0 w 10"/>
                <a:gd name="T9" fmla="*/ 8 h 8"/>
                <a:gd name="T10" fmla="*/ 0 w 10"/>
                <a:gd name="T11" fmla="*/ 8 h 8"/>
                <a:gd name="T12" fmla="*/ 0 w 10"/>
                <a:gd name="T13" fmla="*/ 8 h 8"/>
                <a:gd name="T14" fmla="*/ 4 w 10"/>
                <a:gd name="T15" fmla="*/ 2 h 8"/>
                <a:gd name="T16" fmla="*/ 10 w 10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294"/>
            <p:cNvSpPr>
              <a:spLocks/>
            </p:cNvSpPr>
            <p:nvPr/>
          </p:nvSpPr>
          <p:spPr bwMode="auto">
            <a:xfrm>
              <a:off x="8992366" y="299018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295"/>
            <p:cNvSpPr>
              <a:spLocks/>
            </p:cNvSpPr>
            <p:nvPr/>
          </p:nvSpPr>
          <p:spPr bwMode="auto">
            <a:xfrm>
              <a:off x="8985111" y="2990184"/>
              <a:ext cx="13302" cy="12092"/>
            </a:xfrm>
            <a:custGeom>
              <a:avLst/>
              <a:gdLst>
                <a:gd name="T0" fmla="*/ 12 w 22"/>
                <a:gd name="T1" fmla="*/ 0 h 20"/>
                <a:gd name="T2" fmla="*/ 12 w 22"/>
                <a:gd name="T3" fmla="*/ 0 h 20"/>
                <a:gd name="T4" fmla="*/ 12 w 22"/>
                <a:gd name="T5" fmla="*/ 0 h 20"/>
                <a:gd name="T6" fmla="*/ 12 w 22"/>
                <a:gd name="T7" fmla="*/ 0 h 20"/>
                <a:gd name="T8" fmla="*/ 6 w 22"/>
                <a:gd name="T9" fmla="*/ 2 h 20"/>
                <a:gd name="T10" fmla="*/ 2 w 22"/>
                <a:gd name="T11" fmla="*/ 8 h 20"/>
                <a:gd name="T12" fmla="*/ 2 w 22"/>
                <a:gd name="T13" fmla="*/ 8 h 20"/>
                <a:gd name="T14" fmla="*/ 2 w 22"/>
                <a:gd name="T15" fmla="*/ 8 h 20"/>
                <a:gd name="T16" fmla="*/ 2 w 22"/>
                <a:gd name="T17" fmla="*/ 8 h 20"/>
                <a:gd name="T18" fmla="*/ 2 w 22"/>
                <a:gd name="T19" fmla="*/ 8 h 20"/>
                <a:gd name="T20" fmla="*/ 2 w 22"/>
                <a:gd name="T21" fmla="*/ 8 h 20"/>
                <a:gd name="T22" fmla="*/ 0 w 22"/>
                <a:gd name="T23" fmla="*/ 10 h 20"/>
                <a:gd name="T24" fmla="*/ 0 w 22"/>
                <a:gd name="T25" fmla="*/ 10 h 20"/>
                <a:gd name="T26" fmla="*/ 4 w 22"/>
                <a:gd name="T27" fmla="*/ 16 h 20"/>
                <a:gd name="T28" fmla="*/ 8 w 22"/>
                <a:gd name="T29" fmla="*/ 20 h 20"/>
                <a:gd name="T30" fmla="*/ 8 w 22"/>
                <a:gd name="T31" fmla="*/ 20 h 20"/>
                <a:gd name="T32" fmla="*/ 8 w 22"/>
                <a:gd name="T33" fmla="*/ 20 h 20"/>
                <a:gd name="T34" fmla="*/ 8 w 22"/>
                <a:gd name="T35" fmla="*/ 20 h 20"/>
                <a:gd name="T36" fmla="*/ 8 w 22"/>
                <a:gd name="T37" fmla="*/ 20 h 20"/>
                <a:gd name="T38" fmla="*/ 8 w 22"/>
                <a:gd name="T39" fmla="*/ 20 h 20"/>
                <a:gd name="T40" fmla="*/ 8 w 22"/>
                <a:gd name="T41" fmla="*/ 20 h 20"/>
                <a:gd name="T42" fmla="*/ 12 w 22"/>
                <a:gd name="T43" fmla="*/ 20 h 20"/>
                <a:gd name="T44" fmla="*/ 12 w 22"/>
                <a:gd name="T45" fmla="*/ 20 h 20"/>
                <a:gd name="T46" fmla="*/ 12 w 22"/>
                <a:gd name="T47" fmla="*/ 20 h 20"/>
                <a:gd name="T48" fmla="*/ 12 w 22"/>
                <a:gd name="T49" fmla="*/ 20 h 20"/>
                <a:gd name="T50" fmla="*/ 12 w 22"/>
                <a:gd name="T51" fmla="*/ 20 h 20"/>
                <a:gd name="T52" fmla="*/ 12 w 22"/>
                <a:gd name="T53" fmla="*/ 20 h 20"/>
                <a:gd name="T54" fmla="*/ 12 w 22"/>
                <a:gd name="T55" fmla="*/ 20 h 20"/>
                <a:gd name="T56" fmla="*/ 12 w 22"/>
                <a:gd name="T57" fmla="*/ 20 h 20"/>
                <a:gd name="T58" fmla="*/ 12 w 22"/>
                <a:gd name="T59" fmla="*/ 20 h 20"/>
                <a:gd name="T60" fmla="*/ 18 w 22"/>
                <a:gd name="T61" fmla="*/ 18 h 20"/>
                <a:gd name="T62" fmla="*/ 22 w 22"/>
                <a:gd name="T63" fmla="*/ 14 h 20"/>
                <a:gd name="T64" fmla="*/ 22 w 22"/>
                <a:gd name="T65" fmla="*/ 14 h 20"/>
                <a:gd name="T66" fmla="*/ 22 w 22"/>
                <a:gd name="T67" fmla="*/ 14 h 20"/>
                <a:gd name="T68" fmla="*/ 22 w 22"/>
                <a:gd name="T69" fmla="*/ 14 h 20"/>
                <a:gd name="T70" fmla="*/ 22 w 22"/>
                <a:gd name="T71" fmla="*/ 14 h 20"/>
                <a:gd name="T72" fmla="*/ 22 w 22"/>
                <a:gd name="T73" fmla="*/ 14 h 20"/>
                <a:gd name="T74" fmla="*/ 22 w 22"/>
                <a:gd name="T75" fmla="*/ 12 h 20"/>
                <a:gd name="T76" fmla="*/ 22 w 22"/>
                <a:gd name="T77" fmla="*/ 12 h 20"/>
                <a:gd name="T78" fmla="*/ 22 w 22"/>
                <a:gd name="T79" fmla="*/ 12 h 20"/>
                <a:gd name="T80" fmla="*/ 22 w 22"/>
                <a:gd name="T81" fmla="*/ 12 h 20"/>
                <a:gd name="T82" fmla="*/ 22 w 22"/>
                <a:gd name="T83" fmla="*/ 10 h 20"/>
                <a:gd name="T84" fmla="*/ 22 w 22"/>
                <a:gd name="T85" fmla="*/ 10 h 20"/>
                <a:gd name="T86" fmla="*/ 20 w 22"/>
                <a:gd name="T87" fmla="*/ 4 h 20"/>
                <a:gd name="T88" fmla="*/ 14 w 22"/>
                <a:gd name="T89" fmla="*/ 0 h 20"/>
                <a:gd name="T90" fmla="*/ 14 w 22"/>
                <a:gd name="T91" fmla="*/ 0 h 20"/>
                <a:gd name="T92" fmla="*/ 14 w 22"/>
                <a:gd name="T93" fmla="*/ 0 h 20"/>
                <a:gd name="T94" fmla="*/ 14 w 22"/>
                <a:gd name="T95" fmla="*/ 0 h 20"/>
                <a:gd name="T96" fmla="*/ 12 w 22"/>
                <a:gd name="T97" fmla="*/ 0 h 20"/>
                <a:gd name="T98" fmla="*/ 12 w 22"/>
                <a:gd name="T99" fmla="*/ 0 h 20"/>
                <a:gd name="T100" fmla="*/ 12 w 22"/>
                <a:gd name="T10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" h="20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8" y="1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296"/>
            <p:cNvSpPr>
              <a:spLocks/>
            </p:cNvSpPr>
            <p:nvPr/>
          </p:nvSpPr>
          <p:spPr bwMode="auto">
            <a:xfrm>
              <a:off x="8985111" y="2990184"/>
              <a:ext cx="13302" cy="12092"/>
            </a:xfrm>
            <a:custGeom>
              <a:avLst/>
              <a:gdLst>
                <a:gd name="T0" fmla="*/ 12 w 22"/>
                <a:gd name="T1" fmla="*/ 0 h 20"/>
                <a:gd name="T2" fmla="*/ 12 w 22"/>
                <a:gd name="T3" fmla="*/ 0 h 20"/>
                <a:gd name="T4" fmla="*/ 12 w 22"/>
                <a:gd name="T5" fmla="*/ 0 h 20"/>
                <a:gd name="T6" fmla="*/ 12 w 22"/>
                <a:gd name="T7" fmla="*/ 0 h 20"/>
                <a:gd name="T8" fmla="*/ 6 w 22"/>
                <a:gd name="T9" fmla="*/ 2 h 20"/>
                <a:gd name="T10" fmla="*/ 2 w 22"/>
                <a:gd name="T11" fmla="*/ 8 h 20"/>
                <a:gd name="T12" fmla="*/ 2 w 22"/>
                <a:gd name="T13" fmla="*/ 8 h 20"/>
                <a:gd name="T14" fmla="*/ 2 w 22"/>
                <a:gd name="T15" fmla="*/ 8 h 20"/>
                <a:gd name="T16" fmla="*/ 2 w 22"/>
                <a:gd name="T17" fmla="*/ 8 h 20"/>
                <a:gd name="T18" fmla="*/ 2 w 22"/>
                <a:gd name="T19" fmla="*/ 8 h 20"/>
                <a:gd name="T20" fmla="*/ 2 w 22"/>
                <a:gd name="T21" fmla="*/ 8 h 20"/>
                <a:gd name="T22" fmla="*/ 0 w 22"/>
                <a:gd name="T23" fmla="*/ 10 h 20"/>
                <a:gd name="T24" fmla="*/ 0 w 22"/>
                <a:gd name="T25" fmla="*/ 10 h 20"/>
                <a:gd name="T26" fmla="*/ 4 w 22"/>
                <a:gd name="T27" fmla="*/ 16 h 20"/>
                <a:gd name="T28" fmla="*/ 8 w 22"/>
                <a:gd name="T29" fmla="*/ 20 h 20"/>
                <a:gd name="T30" fmla="*/ 8 w 22"/>
                <a:gd name="T31" fmla="*/ 20 h 20"/>
                <a:gd name="T32" fmla="*/ 8 w 22"/>
                <a:gd name="T33" fmla="*/ 20 h 20"/>
                <a:gd name="T34" fmla="*/ 8 w 22"/>
                <a:gd name="T35" fmla="*/ 20 h 20"/>
                <a:gd name="T36" fmla="*/ 8 w 22"/>
                <a:gd name="T37" fmla="*/ 20 h 20"/>
                <a:gd name="T38" fmla="*/ 8 w 22"/>
                <a:gd name="T39" fmla="*/ 20 h 20"/>
                <a:gd name="T40" fmla="*/ 8 w 22"/>
                <a:gd name="T41" fmla="*/ 20 h 20"/>
                <a:gd name="T42" fmla="*/ 12 w 22"/>
                <a:gd name="T43" fmla="*/ 20 h 20"/>
                <a:gd name="T44" fmla="*/ 12 w 22"/>
                <a:gd name="T45" fmla="*/ 20 h 20"/>
                <a:gd name="T46" fmla="*/ 12 w 22"/>
                <a:gd name="T47" fmla="*/ 20 h 20"/>
                <a:gd name="T48" fmla="*/ 12 w 22"/>
                <a:gd name="T49" fmla="*/ 20 h 20"/>
                <a:gd name="T50" fmla="*/ 12 w 22"/>
                <a:gd name="T51" fmla="*/ 20 h 20"/>
                <a:gd name="T52" fmla="*/ 12 w 22"/>
                <a:gd name="T53" fmla="*/ 20 h 20"/>
                <a:gd name="T54" fmla="*/ 12 w 22"/>
                <a:gd name="T55" fmla="*/ 20 h 20"/>
                <a:gd name="T56" fmla="*/ 12 w 22"/>
                <a:gd name="T57" fmla="*/ 20 h 20"/>
                <a:gd name="T58" fmla="*/ 12 w 22"/>
                <a:gd name="T59" fmla="*/ 20 h 20"/>
                <a:gd name="T60" fmla="*/ 18 w 22"/>
                <a:gd name="T61" fmla="*/ 18 h 20"/>
                <a:gd name="T62" fmla="*/ 22 w 22"/>
                <a:gd name="T63" fmla="*/ 14 h 20"/>
                <a:gd name="T64" fmla="*/ 22 w 22"/>
                <a:gd name="T65" fmla="*/ 14 h 20"/>
                <a:gd name="T66" fmla="*/ 22 w 22"/>
                <a:gd name="T67" fmla="*/ 14 h 20"/>
                <a:gd name="T68" fmla="*/ 22 w 22"/>
                <a:gd name="T69" fmla="*/ 14 h 20"/>
                <a:gd name="T70" fmla="*/ 22 w 22"/>
                <a:gd name="T71" fmla="*/ 14 h 20"/>
                <a:gd name="T72" fmla="*/ 22 w 22"/>
                <a:gd name="T73" fmla="*/ 14 h 20"/>
                <a:gd name="T74" fmla="*/ 22 w 22"/>
                <a:gd name="T75" fmla="*/ 12 h 20"/>
                <a:gd name="T76" fmla="*/ 22 w 22"/>
                <a:gd name="T77" fmla="*/ 12 h 20"/>
                <a:gd name="T78" fmla="*/ 22 w 22"/>
                <a:gd name="T79" fmla="*/ 12 h 20"/>
                <a:gd name="T80" fmla="*/ 22 w 22"/>
                <a:gd name="T81" fmla="*/ 12 h 20"/>
                <a:gd name="T82" fmla="*/ 22 w 22"/>
                <a:gd name="T83" fmla="*/ 10 h 20"/>
                <a:gd name="T84" fmla="*/ 22 w 22"/>
                <a:gd name="T85" fmla="*/ 10 h 20"/>
                <a:gd name="T86" fmla="*/ 20 w 22"/>
                <a:gd name="T87" fmla="*/ 4 h 20"/>
                <a:gd name="T88" fmla="*/ 14 w 22"/>
                <a:gd name="T89" fmla="*/ 0 h 20"/>
                <a:gd name="T90" fmla="*/ 14 w 22"/>
                <a:gd name="T91" fmla="*/ 0 h 20"/>
                <a:gd name="T92" fmla="*/ 14 w 22"/>
                <a:gd name="T93" fmla="*/ 0 h 20"/>
                <a:gd name="T94" fmla="*/ 14 w 22"/>
                <a:gd name="T95" fmla="*/ 0 h 20"/>
                <a:gd name="T96" fmla="*/ 12 w 22"/>
                <a:gd name="T97" fmla="*/ 0 h 20"/>
                <a:gd name="T98" fmla="*/ 12 w 22"/>
                <a:gd name="T99" fmla="*/ 0 h 20"/>
                <a:gd name="T100" fmla="*/ 12 w 22"/>
                <a:gd name="T10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" h="20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8" y="1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97"/>
            <p:cNvSpPr>
              <a:spLocks/>
            </p:cNvSpPr>
            <p:nvPr/>
          </p:nvSpPr>
          <p:spPr bwMode="auto">
            <a:xfrm>
              <a:off x="9014133" y="299381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6 w 20"/>
                <a:gd name="T5" fmla="*/ 0 h 20"/>
                <a:gd name="T6" fmla="*/ 2 w 20"/>
                <a:gd name="T7" fmla="*/ 2 h 20"/>
                <a:gd name="T8" fmla="*/ 0 w 20"/>
                <a:gd name="T9" fmla="*/ 6 h 20"/>
                <a:gd name="T10" fmla="*/ 0 w 20"/>
                <a:gd name="T11" fmla="*/ 10 h 20"/>
                <a:gd name="T12" fmla="*/ 0 w 20"/>
                <a:gd name="T13" fmla="*/ 10 h 20"/>
                <a:gd name="T14" fmla="*/ 0 w 20"/>
                <a:gd name="T15" fmla="*/ 14 h 20"/>
                <a:gd name="T16" fmla="*/ 2 w 20"/>
                <a:gd name="T17" fmla="*/ 18 h 20"/>
                <a:gd name="T18" fmla="*/ 6 w 20"/>
                <a:gd name="T19" fmla="*/ 20 h 20"/>
                <a:gd name="T20" fmla="*/ 10 w 20"/>
                <a:gd name="T21" fmla="*/ 20 h 20"/>
                <a:gd name="T22" fmla="*/ 10 w 20"/>
                <a:gd name="T23" fmla="*/ 20 h 20"/>
                <a:gd name="T24" fmla="*/ 10 w 20"/>
                <a:gd name="T25" fmla="*/ 20 h 20"/>
                <a:gd name="T26" fmla="*/ 10 w 20"/>
                <a:gd name="T27" fmla="*/ 20 h 20"/>
                <a:gd name="T28" fmla="*/ 10 w 20"/>
                <a:gd name="T29" fmla="*/ 20 h 20"/>
                <a:gd name="T30" fmla="*/ 10 w 20"/>
                <a:gd name="T31" fmla="*/ 20 h 20"/>
                <a:gd name="T32" fmla="*/ 10 w 20"/>
                <a:gd name="T33" fmla="*/ 20 h 20"/>
                <a:gd name="T34" fmla="*/ 10 w 20"/>
                <a:gd name="T35" fmla="*/ 20 h 20"/>
                <a:gd name="T36" fmla="*/ 14 w 20"/>
                <a:gd name="T37" fmla="*/ 20 h 20"/>
                <a:gd name="T38" fmla="*/ 18 w 20"/>
                <a:gd name="T39" fmla="*/ 18 h 20"/>
                <a:gd name="T40" fmla="*/ 20 w 20"/>
                <a:gd name="T41" fmla="*/ 14 h 20"/>
                <a:gd name="T42" fmla="*/ 20 w 20"/>
                <a:gd name="T43" fmla="*/ 10 h 20"/>
                <a:gd name="T44" fmla="*/ 20 w 20"/>
                <a:gd name="T45" fmla="*/ 10 h 20"/>
                <a:gd name="T46" fmla="*/ 20 w 20"/>
                <a:gd name="T47" fmla="*/ 10 h 20"/>
                <a:gd name="T48" fmla="*/ 20 w 20"/>
                <a:gd name="T49" fmla="*/ 10 h 20"/>
                <a:gd name="T50" fmla="*/ 20 w 20"/>
                <a:gd name="T51" fmla="*/ 10 h 20"/>
                <a:gd name="T52" fmla="*/ 20 w 20"/>
                <a:gd name="T53" fmla="*/ 10 h 20"/>
                <a:gd name="T54" fmla="*/ 20 w 20"/>
                <a:gd name="T55" fmla="*/ 10 h 20"/>
                <a:gd name="T56" fmla="*/ 20 w 20"/>
                <a:gd name="T57" fmla="*/ 10 h 20"/>
                <a:gd name="T58" fmla="*/ 20 w 20"/>
                <a:gd name="T59" fmla="*/ 10 h 20"/>
                <a:gd name="T60" fmla="*/ 20 w 20"/>
                <a:gd name="T61" fmla="*/ 6 h 20"/>
                <a:gd name="T62" fmla="*/ 18 w 20"/>
                <a:gd name="T63" fmla="*/ 2 h 20"/>
                <a:gd name="T64" fmla="*/ 14 w 20"/>
                <a:gd name="T65" fmla="*/ 0 h 20"/>
                <a:gd name="T66" fmla="*/ 10 w 20"/>
                <a:gd name="T6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0" y="1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298"/>
            <p:cNvSpPr>
              <a:spLocks/>
            </p:cNvSpPr>
            <p:nvPr/>
          </p:nvSpPr>
          <p:spPr bwMode="auto">
            <a:xfrm>
              <a:off x="9014133" y="299381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6 w 20"/>
                <a:gd name="T5" fmla="*/ 0 h 20"/>
                <a:gd name="T6" fmla="*/ 2 w 20"/>
                <a:gd name="T7" fmla="*/ 2 h 20"/>
                <a:gd name="T8" fmla="*/ 0 w 20"/>
                <a:gd name="T9" fmla="*/ 6 h 20"/>
                <a:gd name="T10" fmla="*/ 0 w 20"/>
                <a:gd name="T11" fmla="*/ 10 h 20"/>
                <a:gd name="T12" fmla="*/ 0 w 20"/>
                <a:gd name="T13" fmla="*/ 10 h 20"/>
                <a:gd name="T14" fmla="*/ 0 w 20"/>
                <a:gd name="T15" fmla="*/ 14 h 20"/>
                <a:gd name="T16" fmla="*/ 2 w 20"/>
                <a:gd name="T17" fmla="*/ 18 h 20"/>
                <a:gd name="T18" fmla="*/ 6 w 20"/>
                <a:gd name="T19" fmla="*/ 20 h 20"/>
                <a:gd name="T20" fmla="*/ 10 w 20"/>
                <a:gd name="T21" fmla="*/ 20 h 20"/>
                <a:gd name="T22" fmla="*/ 10 w 20"/>
                <a:gd name="T23" fmla="*/ 20 h 20"/>
                <a:gd name="T24" fmla="*/ 10 w 20"/>
                <a:gd name="T25" fmla="*/ 20 h 20"/>
                <a:gd name="T26" fmla="*/ 10 w 20"/>
                <a:gd name="T27" fmla="*/ 20 h 20"/>
                <a:gd name="T28" fmla="*/ 10 w 20"/>
                <a:gd name="T29" fmla="*/ 20 h 20"/>
                <a:gd name="T30" fmla="*/ 10 w 20"/>
                <a:gd name="T31" fmla="*/ 20 h 20"/>
                <a:gd name="T32" fmla="*/ 10 w 20"/>
                <a:gd name="T33" fmla="*/ 20 h 20"/>
                <a:gd name="T34" fmla="*/ 10 w 20"/>
                <a:gd name="T35" fmla="*/ 20 h 20"/>
                <a:gd name="T36" fmla="*/ 14 w 20"/>
                <a:gd name="T37" fmla="*/ 20 h 20"/>
                <a:gd name="T38" fmla="*/ 18 w 20"/>
                <a:gd name="T39" fmla="*/ 18 h 20"/>
                <a:gd name="T40" fmla="*/ 20 w 20"/>
                <a:gd name="T41" fmla="*/ 14 h 20"/>
                <a:gd name="T42" fmla="*/ 20 w 20"/>
                <a:gd name="T43" fmla="*/ 10 h 20"/>
                <a:gd name="T44" fmla="*/ 20 w 20"/>
                <a:gd name="T45" fmla="*/ 10 h 20"/>
                <a:gd name="T46" fmla="*/ 20 w 20"/>
                <a:gd name="T47" fmla="*/ 10 h 20"/>
                <a:gd name="T48" fmla="*/ 20 w 20"/>
                <a:gd name="T49" fmla="*/ 10 h 20"/>
                <a:gd name="T50" fmla="*/ 20 w 20"/>
                <a:gd name="T51" fmla="*/ 10 h 20"/>
                <a:gd name="T52" fmla="*/ 20 w 20"/>
                <a:gd name="T53" fmla="*/ 10 h 20"/>
                <a:gd name="T54" fmla="*/ 20 w 20"/>
                <a:gd name="T55" fmla="*/ 10 h 20"/>
                <a:gd name="T56" fmla="*/ 20 w 20"/>
                <a:gd name="T57" fmla="*/ 10 h 20"/>
                <a:gd name="T58" fmla="*/ 20 w 20"/>
                <a:gd name="T59" fmla="*/ 10 h 20"/>
                <a:gd name="T60" fmla="*/ 20 w 20"/>
                <a:gd name="T61" fmla="*/ 6 h 20"/>
                <a:gd name="T62" fmla="*/ 18 w 20"/>
                <a:gd name="T63" fmla="*/ 2 h 20"/>
                <a:gd name="T64" fmla="*/ 14 w 20"/>
                <a:gd name="T65" fmla="*/ 0 h 20"/>
                <a:gd name="T66" fmla="*/ 10 w 20"/>
                <a:gd name="T6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0" y="1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299"/>
            <p:cNvSpPr>
              <a:spLocks noEditPoints="1"/>
            </p:cNvSpPr>
            <p:nvPr/>
          </p:nvSpPr>
          <p:spPr bwMode="auto">
            <a:xfrm>
              <a:off x="9041946" y="2990184"/>
              <a:ext cx="12093" cy="12092"/>
            </a:xfrm>
            <a:custGeom>
              <a:avLst/>
              <a:gdLst>
                <a:gd name="T0" fmla="*/ 10 w 20"/>
                <a:gd name="T1" fmla="*/ 20 h 20"/>
                <a:gd name="T2" fmla="*/ 10 w 20"/>
                <a:gd name="T3" fmla="*/ 20 h 20"/>
                <a:gd name="T4" fmla="*/ 10 w 20"/>
                <a:gd name="T5" fmla="*/ 20 h 20"/>
                <a:gd name="T6" fmla="*/ 10 w 20"/>
                <a:gd name="T7" fmla="*/ 20 h 20"/>
                <a:gd name="T8" fmla="*/ 10 w 20"/>
                <a:gd name="T9" fmla="*/ 20 h 20"/>
                <a:gd name="T10" fmla="*/ 10 w 20"/>
                <a:gd name="T11" fmla="*/ 20 h 20"/>
                <a:gd name="T12" fmla="*/ 14 w 20"/>
                <a:gd name="T13" fmla="*/ 20 h 20"/>
                <a:gd name="T14" fmla="*/ 14 w 20"/>
                <a:gd name="T15" fmla="*/ 20 h 20"/>
                <a:gd name="T16" fmla="*/ 10 w 20"/>
                <a:gd name="T17" fmla="*/ 20 h 20"/>
                <a:gd name="T18" fmla="*/ 10 w 20"/>
                <a:gd name="T19" fmla="*/ 20 h 20"/>
                <a:gd name="T20" fmla="*/ 14 w 20"/>
                <a:gd name="T21" fmla="*/ 20 h 20"/>
                <a:gd name="T22" fmla="*/ 14 w 20"/>
                <a:gd name="T23" fmla="*/ 20 h 20"/>
                <a:gd name="T24" fmla="*/ 14 w 20"/>
                <a:gd name="T25" fmla="*/ 20 h 20"/>
                <a:gd name="T26" fmla="*/ 14 w 20"/>
                <a:gd name="T27" fmla="*/ 20 h 20"/>
                <a:gd name="T28" fmla="*/ 14 w 20"/>
                <a:gd name="T29" fmla="*/ 20 h 20"/>
                <a:gd name="T30" fmla="*/ 14 w 20"/>
                <a:gd name="T31" fmla="*/ 20 h 20"/>
                <a:gd name="T32" fmla="*/ 0 w 20"/>
                <a:gd name="T33" fmla="*/ 14 h 20"/>
                <a:gd name="T34" fmla="*/ 0 w 20"/>
                <a:gd name="T35" fmla="*/ 14 h 20"/>
                <a:gd name="T36" fmla="*/ 0 w 20"/>
                <a:gd name="T37" fmla="*/ 14 h 20"/>
                <a:gd name="T38" fmla="*/ 0 w 20"/>
                <a:gd name="T39" fmla="*/ 14 h 20"/>
                <a:gd name="T40" fmla="*/ 0 w 20"/>
                <a:gd name="T41" fmla="*/ 14 h 20"/>
                <a:gd name="T42" fmla="*/ 0 w 20"/>
                <a:gd name="T43" fmla="*/ 12 h 20"/>
                <a:gd name="T44" fmla="*/ 0 w 20"/>
                <a:gd name="T45" fmla="*/ 12 h 20"/>
                <a:gd name="T46" fmla="*/ 0 w 20"/>
                <a:gd name="T47" fmla="*/ 14 h 20"/>
                <a:gd name="T48" fmla="*/ 0 w 20"/>
                <a:gd name="T49" fmla="*/ 14 h 20"/>
                <a:gd name="T50" fmla="*/ 0 w 20"/>
                <a:gd name="T51" fmla="*/ 12 h 20"/>
                <a:gd name="T52" fmla="*/ 20 w 20"/>
                <a:gd name="T53" fmla="*/ 6 h 20"/>
                <a:gd name="T54" fmla="*/ 20 w 20"/>
                <a:gd name="T55" fmla="*/ 6 h 20"/>
                <a:gd name="T56" fmla="*/ 20 w 20"/>
                <a:gd name="T57" fmla="*/ 8 h 20"/>
                <a:gd name="T58" fmla="*/ 20 w 20"/>
                <a:gd name="T59" fmla="*/ 8 h 20"/>
                <a:gd name="T60" fmla="*/ 20 w 20"/>
                <a:gd name="T61" fmla="*/ 8 h 20"/>
                <a:gd name="T62" fmla="*/ 20 w 20"/>
                <a:gd name="T63" fmla="*/ 6 h 20"/>
                <a:gd name="T64" fmla="*/ 20 w 20"/>
                <a:gd name="T65" fmla="*/ 6 h 20"/>
                <a:gd name="T66" fmla="*/ 10 w 20"/>
                <a:gd name="T67" fmla="*/ 0 h 20"/>
                <a:gd name="T68" fmla="*/ 10 w 20"/>
                <a:gd name="T69" fmla="*/ 0 h 20"/>
                <a:gd name="T70" fmla="*/ 10 w 20"/>
                <a:gd name="T71" fmla="*/ 0 h 20"/>
                <a:gd name="T72" fmla="*/ 8 w 20"/>
                <a:gd name="T73" fmla="*/ 0 h 20"/>
                <a:gd name="T74" fmla="*/ 8 w 20"/>
                <a:gd name="T75" fmla="*/ 0 h 20"/>
                <a:gd name="T76" fmla="*/ 2 w 20"/>
                <a:gd name="T77" fmla="*/ 4 h 20"/>
                <a:gd name="T78" fmla="*/ 0 w 20"/>
                <a:gd name="T79" fmla="*/ 10 h 20"/>
                <a:gd name="T80" fmla="*/ 0 w 20"/>
                <a:gd name="T81" fmla="*/ 10 h 20"/>
                <a:gd name="T82" fmla="*/ 0 w 20"/>
                <a:gd name="T83" fmla="*/ 10 h 20"/>
                <a:gd name="T84" fmla="*/ 2 w 20"/>
                <a:gd name="T85" fmla="*/ 4 h 20"/>
                <a:gd name="T86" fmla="*/ 8 w 20"/>
                <a:gd name="T87" fmla="*/ 0 h 20"/>
                <a:gd name="T88" fmla="*/ 8 w 20"/>
                <a:gd name="T89" fmla="*/ 0 h 20"/>
                <a:gd name="T90" fmla="*/ 10 w 20"/>
                <a:gd name="T91" fmla="*/ 0 h 20"/>
                <a:gd name="T92" fmla="*/ 10 w 20"/>
                <a:gd name="T93" fmla="*/ 0 h 20"/>
                <a:gd name="T94" fmla="*/ 10 w 20"/>
                <a:gd name="T95" fmla="*/ 0 h 20"/>
                <a:gd name="T96" fmla="*/ 10 w 20"/>
                <a:gd name="T97" fmla="*/ 0 h 20"/>
                <a:gd name="T98" fmla="*/ 10 w 20"/>
                <a:gd name="T99" fmla="*/ 0 h 20"/>
                <a:gd name="T100" fmla="*/ 10 w 20"/>
                <a:gd name="T101" fmla="*/ 0 h 20"/>
                <a:gd name="T102" fmla="*/ 10 w 20"/>
                <a:gd name="T103" fmla="*/ 0 h 20"/>
                <a:gd name="T104" fmla="*/ 10 w 20"/>
                <a:gd name="T105" fmla="*/ 0 h 20"/>
                <a:gd name="T106" fmla="*/ 10 w 20"/>
                <a:gd name="T10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close/>
                  <a:moveTo>
                    <a:pt x="0" y="1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0" y="12"/>
                  </a:move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close/>
                  <a:moveTo>
                    <a:pt x="20" y="6"/>
                  </a:moveTo>
                  <a:lnTo>
                    <a:pt x="20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6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300"/>
            <p:cNvSpPr>
              <a:spLocks/>
            </p:cNvSpPr>
            <p:nvPr/>
          </p:nvSpPr>
          <p:spPr bwMode="auto">
            <a:xfrm>
              <a:off x="9047992" y="30022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Rectangle 301"/>
            <p:cNvSpPr>
              <a:spLocks noChangeArrowheads="1"/>
            </p:cNvSpPr>
            <p:nvPr/>
          </p:nvSpPr>
          <p:spPr bwMode="auto">
            <a:xfrm>
              <a:off x="9047992" y="3002276"/>
              <a:ext cx="2419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Rectangle 302"/>
            <p:cNvSpPr>
              <a:spLocks noChangeArrowheads="1"/>
            </p:cNvSpPr>
            <p:nvPr/>
          </p:nvSpPr>
          <p:spPr bwMode="auto">
            <a:xfrm>
              <a:off x="9050411" y="3002276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Rectangle 303"/>
            <p:cNvSpPr>
              <a:spLocks noChangeArrowheads="1"/>
            </p:cNvSpPr>
            <p:nvPr/>
          </p:nvSpPr>
          <p:spPr bwMode="auto">
            <a:xfrm>
              <a:off x="9041946" y="2998648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Rectangle 304"/>
            <p:cNvSpPr>
              <a:spLocks noChangeArrowheads="1"/>
            </p:cNvSpPr>
            <p:nvPr/>
          </p:nvSpPr>
          <p:spPr bwMode="auto">
            <a:xfrm>
              <a:off x="9041946" y="2997439"/>
              <a:ext cx="605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305"/>
            <p:cNvSpPr>
              <a:spLocks/>
            </p:cNvSpPr>
            <p:nvPr/>
          </p:nvSpPr>
          <p:spPr bwMode="auto">
            <a:xfrm>
              <a:off x="9054038" y="2993811"/>
              <a:ext cx="0" cy="1209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0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306"/>
            <p:cNvSpPr>
              <a:spLocks/>
            </p:cNvSpPr>
            <p:nvPr/>
          </p:nvSpPr>
          <p:spPr bwMode="auto">
            <a:xfrm>
              <a:off x="9041946" y="2990184"/>
              <a:ext cx="6046" cy="6046"/>
            </a:xfrm>
            <a:custGeom>
              <a:avLst/>
              <a:gdLst>
                <a:gd name="T0" fmla="*/ 10 w 10"/>
                <a:gd name="T1" fmla="*/ 0 h 10"/>
                <a:gd name="T2" fmla="*/ 10 w 10"/>
                <a:gd name="T3" fmla="*/ 0 h 10"/>
                <a:gd name="T4" fmla="*/ 10 w 10"/>
                <a:gd name="T5" fmla="*/ 0 h 10"/>
                <a:gd name="T6" fmla="*/ 8 w 10"/>
                <a:gd name="T7" fmla="*/ 0 h 10"/>
                <a:gd name="T8" fmla="*/ 8 w 10"/>
                <a:gd name="T9" fmla="*/ 0 h 10"/>
                <a:gd name="T10" fmla="*/ 2 w 10"/>
                <a:gd name="T11" fmla="*/ 4 h 10"/>
                <a:gd name="T12" fmla="*/ 0 w 10"/>
                <a:gd name="T13" fmla="*/ 10 h 10"/>
                <a:gd name="T14" fmla="*/ 0 w 10"/>
                <a:gd name="T15" fmla="*/ 10 h 10"/>
                <a:gd name="T16" fmla="*/ 0 w 10"/>
                <a:gd name="T17" fmla="*/ 10 h 10"/>
                <a:gd name="T18" fmla="*/ 2 w 10"/>
                <a:gd name="T19" fmla="*/ 4 h 10"/>
                <a:gd name="T20" fmla="*/ 8 w 10"/>
                <a:gd name="T21" fmla="*/ 0 h 10"/>
                <a:gd name="T22" fmla="*/ 8 w 10"/>
                <a:gd name="T23" fmla="*/ 0 h 10"/>
                <a:gd name="T24" fmla="*/ 10 w 1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307"/>
            <p:cNvSpPr>
              <a:spLocks/>
            </p:cNvSpPr>
            <p:nvPr/>
          </p:nvSpPr>
          <p:spPr bwMode="auto">
            <a:xfrm>
              <a:off x="9047992" y="299018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308"/>
            <p:cNvSpPr>
              <a:spLocks/>
            </p:cNvSpPr>
            <p:nvPr/>
          </p:nvSpPr>
          <p:spPr bwMode="auto">
            <a:xfrm>
              <a:off x="9041946" y="2990184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8 w 22"/>
                <a:gd name="T9" fmla="*/ 0 h 20"/>
                <a:gd name="T10" fmla="*/ 8 w 22"/>
                <a:gd name="T11" fmla="*/ 0 h 20"/>
                <a:gd name="T12" fmla="*/ 2 w 22"/>
                <a:gd name="T13" fmla="*/ 4 h 20"/>
                <a:gd name="T14" fmla="*/ 0 w 22"/>
                <a:gd name="T15" fmla="*/ 10 h 20"/>
                <a:gd name="T16" fmla="*/ 0 w 22"/>
                <a:gd name="T17" fmla="*/ 10 h 20"/>
                <a:gd name="T18" fmla="*/ 0 w 22"/>
                <a:gd name="T19" fmla="*/ 12 h 20"/>
                <a:gd name="T20" fmla="*/ 0 w 22"/>
                <a:gd name="T21" fmla="*/ 12 h 20"/>
                <a:gd name="T22" fmla="*/ 0 w 22"/>
                <a:gd name="T23" fmla="*/ 12 h 20"/>
                <a:gd name="T24" fmla="*/ 0 w 22"/>
                <a:gd name="T25" fmla="*/ 12 h 20"/>
                <a:gd name="T26" fmla="*/ 0 w 22"/>
                <a:gd name="T27" fmla="*/ 14 h 20"/>
                <a:gd name="T28" fmla="*/ 0 w 22"/>
                <a:gd name="T29" fmla="*/ 14 h 20"/>
                <a:gd name="T30" fmla="*/ 0 w 22"/>
                <a:gd name="T31" fmla="*/ 14 h 20"/>
                <a:gd name="T32" fmla="*/ 0 w 22"/>
                <a:gd name="T33" fmla="*/ 14 h 20"/>
                <a:gd name="T34" fmla="*/ 0 w 22"/>
                <a:gd name="T35" fmla="*/ 14 h 20"/>
                <a:gd name="T36" fmla="*/ 0 w 22"/>
                <a:gd name="T37" fmla="*/ 14 h 20"/>
                <a:gd name="T38" fmla="*/ 0 w 22"/>
                <a:gd name="T39" fmla="*/ 14 h 20"/>
                <a:gd name="T40" fmla="*/ 0 w 22"/>
                <a:gd name="T41" fmla="*/ 14 h 20"/>
                <a:gd name="T42" fmla="*/ 0 w 22"/>
                <a:gd name="T43" fmla="*/ 14 h 20"/>
                <a:gd name="T44" fmla="*/ 4 w 22"/>
                <a:gd name="T45" fmla="*/ 18 h 20"/>
                <a:gd name="T46" fmla="*/ 10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10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10 w 22"/>
                <a:gd name="T59" fmla="*/ 20 h 20"/>
                <a:gd name="T60" fmla="*/ 10 w 22"/>
                <a:gd name="T61" fmla="*/ 20 h 20"/>
                <a:gd name="T62" fmla="*/ 10 w 22"/>
                <a:gd name="T63" fmla="*/ 20 h 20"/>
                <a:gd name="T64" fmla="*/ 14 w 22"/>
                <a:gd name="T65" fmla="*/ 20 h 20"/>
                <a:gd name="T66" fmla="*/ 14 w 22"/>
                <a:gd name="T67" fmla="*/ 20 h 20"/>
                <a:gd name="T68" fmla="*/ 14 w 22"/>
                <a:gd name="T69" fmla="*/ 20 h 20"/>
                <a:gd name="T70" fmla="*/ 14 w 22"/>
                <a:gd name="T71" fmla="*/ 20 h 20"/>
                <a:gd name="T72" fmla="*/ 14 w 22"/>
                <a:gd name="T73" fmla="*/ 20 h 20"/>
                <a:gd name="T74" fmla="*/ 14 w 22"/>
                <a:gd name="T75" fmla="*/ 20 h 20"/>
                <a:gd name="T76" fmla="*/ 14 w 22"/>
                <a:gd name="T77" fmla="*/ 20 h 20"/>
                <a:gd name="T78" fmla="*/ 14 w 22"/>
                <a:gd name="T79" fmla="*/ 20 h 20"/>
                <a:gd name="T80" fmla="*/ 14 w 22"/>
                <a:gd name="T81" fmla="*/ 20 h 20"/>
                <a:gd name="T82" fmla="*/ 14 w 22"/>
                <a:gd name="T83" fmla="*/ 20 h 20"/>
                <a:gd name="T84" fmla="*/ 20 w 22"/>
                <a:gd name="T85" fmla="*/ 16 h 20"/>
                <a:gd name="T86" fmla="*/ 22 w 22"/>
                <a:gd name="T87" fmla="*/ 10 h 20"/>
                <a:gd name="T88" fmla="*/ 22 w 22"/>
                <a:gd name="T89" fmla="*/ 10 h 20"/>
                <a:gd name="T90" fmla="*/ 20 w 22"/>
                <a:gd name="T91" fmla="*/ 8 h 20"/>
                <a:gd name="T92" fmla="*/ 20 w 22"/>
                <a:gd name="T93" fmla="*/ 8 h 20"/>
                <a:gd name="T94" fmla="*/ 20 w 22"/>
                <a:gd name="T95" fmla="*/ 8 h 20"/>
                <a:gd name="T96" fmla="*/ 20 w 22"/>
                <a:gd name="T97" fmla="*/ 8 h 20"/>
                <a:gd name="T98" fmla="*/ 20 w 22"/>
                <a:gd name="T99" fmla="*/ 8 h 20"/>
                <a:gd name="T100" fmla="*/ 20 w 22"/>
                <a:gd name="T101" fmla="*/ 6 h 20"/>
                <a:gd name="T102" fmla="*/ 20 w 22"/>
                <a:gd name="T103" fmla="*/ 6 h 20"/>
                <a:gd name="T104" fmla="*/ 16 w 22"/>
                <a:gd name="T105" fmla="*/ 2 h 20"/>
                <a:gd name="T106" fmla="*/ 10 w 22"/>
                <a:gd name="T107" fmla="*/ 0 h 20"/>
                <a:gd name="T108" fmla="*/ 10 w 22"/>
                <a:gd name="T109" fmla="*/ 0 h 20"/>
                <a:gd name="T110" fmla="*/ 10 w 22"/>
                <a:gd name="T1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20" y="1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309"/>
            <p:cNvSpPr>
              <a:spLocks/>
            </p:cNvSpPr>
            <p:nvPr/>
          </p:nvSpPr>
          <p:spPr bwMode="auto">
            <a:xfrm>
              <a:off x="9041946" y="2990184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8 w 22"/>
                <a:gd name="T9" fmla="*/ 0 h 20"/>
                <a:gd name="T10" fmla="*/ 8 w 22"/>
                <a:gd name="T11" fmla="*/ 0 h 20"/>
                <a:gd name="T12" fmla="*/ 2 w 22"/>
                <a:gd name="T13" fmla="*/ 4 h 20"/>
                <a:gd name="T14" fmla="*/ 0 w 22"/>
                <a:gd name="T15" fmla="*/ 10 h 20"/>
                <a:gd name="T16" fmla="*/ 0 w 22"/>
                <a:gd name="T17" fmla="*/ 10 h 20"/>
                <a:gd name="T18" fmla="*/ 0 w 22"/>
                <a:gd name="T19" fmla="*/ 12 h 20"/>
                <a:gd name="T20" fmla="*/ 0 w 22"/>
                <a:gd name="T21" fmla="*/ 12 h 20"/>
                <a:gd name="T22" fmla="*/ 0 w 22"/>
                <a:gd name="T23" fmla="*/ 12 h 20"/>
                <a:gd name="T24" fmla="*/ 0 w 22"/>
                <a:gd name="T25" fmla="*/ 12 h 20"/>
                <a:gd name="T26" fmla="*/ 0 w 22"/>
                <a:gd name="T27" fmla="*/ 14 h 20"/>
                <a:gd name="T28" fmla="*/ 0 w 22"/>
                <a:gd name="T29" fmla="*/ 14 h 20"/>
                <a:gd name="T30" fmla="*/ 0 w 22"/>
                <a:gd name="T31" fmla="*/ 14 h 20"/>
                <a:gd name="T32" fmla="*/ 0 w 22"/>
                <a:gd name="T33" fmla="*/ 14 h 20"/>
                <a:gd name="T34" fmla="*/ 0 w 22"/>
                <a:gd name="T35" fmla="*/ 14 h 20"/>
                <a:gd name="T36" fmla="*/ 0 w 22"/>
                <a:gd name="T37" fmla="*/ 14 h 20"/>
                <a:gd name="T38" fmla="*/ 0 w 22"/>
                <a:gd name="T39" fmla="*/ 14 h 20"/>
                <a:gd name="T40" fmla="*/ 0 w 22"/>
                <a:gd name="T41" fmla="*/ 14 h 20"/>
                <a:gd name="T42" fmla="*/ 0 w 22"/>
                <a:gd name="T43" fmla="*/ 14 h 20"/>
                <a:gd name="T44" fmla="*/ 4 w 22"/>
                <a:gd name="T45" fmla="*/ 18 h 20"/>
                <a:gd name="T46" fmla="*/ 10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10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10 w 22"/>
                <a:gd name="T59" fmla="*/ 20 h 20"/>
                <a:gd name="T60" fmla="*/ 10 w 22"/>
                <a:gd name="T61" fmla="*/ 20 h 20"/>
                <a:gd name="T62" fmla="*/ 10 w 22"/>
                <a:gd name="T63" fmla="*/ 20 h 20"/>
                <a:gd name="T64" fmla="*/ 14 w 22"/>
                <a:gd name="T65" fmla="*/ 20 h 20"/>
                <a:gd name="T66" fmla="*/ 14 w 22"/>
                <a:gd name="T67" fmla="*/ 20 h 20"/>
                <a:gd name="T68" fmla="*/ 14 w 22"/>
                <a:gd name="T69" fmla="*/ 20 h 20"/>
                <a:gd name="T70" fmla="*/ 14 w 22"/>
                <a:gd name="T71" fmla="*/ 20 h 20"/>
                <a:gd name="T72" fmla="*/ 14 w 22"/>
                <a:gd name="T73" fmla="*/ 20 h 20"/>
                <a:gd name="T74" fmla="*/ 14 w 22"/>
                <a:gd name="T75" fmla="*/ 20 h 20"/>
                <a:gd name="T76" fmla="*/ 14 w 22"/>
                <a:gd name="T77" fmla="*/ 20 h 20"/>
                <a:gd name="T78" fmla="*/ 14 w 22"/>
                <a:gd name="T79" fmla="*/ 20 h 20"/>
                <a:gd name="T80" fmla="*/ 14 w 22"/>
                <a:gd name="T81" fmla="*/ 20 h 20"/>
                <a:gd name="T82" fmla="*/ 14 w 22"/>
                <a:gd name="T83" fmla="*/ 20 h 20"/>
                <a:gd name="T84" fmla="*/ 20 w 22"/>
                <a:gd name="T85" fmla="*/ 16 h 20"/>
                <a:gd name="T86" fmla="*/ 22 w 22"/>
                <a:gd name="T87" fmla="*/ 10 h 20"/>
                <a:gd name="T88" fmla="*/ 22 w 22"/>
                <a:gd name="T89" fmla="*/ 10 h 20"/>
                <a:gd name="T90" fmla="*/ 20 w 22"/>
                <a:gd name="T91" fmla="*/ 8 h 20"/>
                <a:gd name="T92" fmla="*/ 20 w 22"/>
                <a:gd name="T93" fmla="*/ 8 h 20"/>
                <a:gd name="T94" fmla="*/ 20 w 22"/>
                <a:gd name="T95" fmla="*/ 8 h 20"/>
                <a:gd name="T96" fmla="*/ 20 w 22"/>
                <a:gd name="T97" fmla="*/ 8 h 20"/>
                <a:gd name="T98" fmla="*/ 20 w 22"/>
                <a:gd name="T99" fmla="*/ 8 h 20"/>
                <a:gd name="T100" fmla="*/ 20 w 22"/>
                <a:gd name="T101" fmla="*/ 6 h 20"/>
                <a:gd name="T102" fmla="*/ 20 w 22"/>
                <a:gd name="T103" fmla="*/ 6 h 20"/>
                <a:gd name="T104" fmla="*/ 16 w 22"/>
                <a:gd name="T105" fmla="*/ 2 h 20"/>
                <a:gd name="T106" fmla="*/ 10 w 22"/>
                <a:gd name="T107" fmla="*/ 0 h 20"/>
                <a:gd name="T108" fmla="*/ 10 w 22"/>
                <a:gd name="T109" fmla="*/ 0 h 20"/>
                <a:gd name="T110" fmla="*/ 10 w 22"/>
                <a:gd name="T1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20" y="1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310"/>
            <p:cNvSpPr>
              <a:spLocks noEditPoints="1"/>
            </p:cNvSpPr>
            <p:nvPr/>
          </p:nvSpPr>
          <p:spPr bwMode="auto">
            <a:xfrm>
              <a:off x="9069759" y="2979301"/>
              <a:ext cx="10883" cy="12092"/>
            </a:xfrm>
            <a:custGeom>
              <a:avLst/>
              <a:gdLst>
                <a:gd name="T0" fmla="*/ 8 w 18"/>
                <a:gd name="T1" fmla="*/ 20 h 20"/>
                <a:gd name="T2" fmla="*/ 8 w 18"/>
                <a:gd name="T3" fmla="*/ 20 h 20"/>
                <a:gd name="T4" fmla="*/ 8 w 18"/>
                <a:gd name="T5" fmla="*/ 20 h 20"/>
                <a:gd name="T6" fmla="*/ 8 w 18"/>
                <a:gd name="T7" fmla="*/ 20 h 20"/>
                <a:gd name="T8" fmla="*/ 8 w 18"/>
                <a:gd name="T9" fmla="*/ 20 h 20"/>
                <a:gd name="T10" fmla="*/ 8 w 18"/>
                <a:gd name="T11" fmla="*/ 20 h 20"/>
                <a:gd name="T12" fmla="*/ 14 w 18"/>
                <a:gd name="T13" fmla="*/ 20 h 20"/>
                <a:gd name="T14" fmla="*/ 14 w 18"/>
                <a:gd name="T15" fmla="*/ 20 h 20"/>
                <a:gd name="T16" fmla="*/ 8 w 18"/>
                <a:gd name="T17" fmla="*/ 20 h 20"/>
                <a:gd name="T18" fmla="*/ 8 w 18"/>
                <a:gd name="T19" fmla="*/ 20 h 20"/>
                <a:gd name="T20" fmla="*/ 14 w 18"/>
                <a:gd name="T21" fmla="*/ 20 h 20"/>
                <a:gd name="T22" fmla="*/ 0 w 18"/>
                <a:gd name="T23" fmla="*/ 16 h 20"/>
                <a:gd name="T24" fmla="*/ 0 w 18"/>
                <a:gd name="T25" fmla="*/ 16 h 20"/>
                <a:gd name="T26" fmla="*/ 0 w 18"/>
                <a:gd name="T27" fmla="*/ 16 h 20"/>
                <a:gd name="T28" fmla="*/ 0 w 18"/>
                <a:gd name="T29" fmla="*/ 16 h 20"/>
                <a:gd name="T30" fmla="*/ 0 w 18"/>
                <a:gd name="T31" fmla="*/ 16 h 20"/>
                <a:gd name="T32" fmla="*/ 0 w 18"/>
                <a:gd name="T33" fmla="*/ 16 h 20"/>
                <a:gd name="T34" fmla="*/ 0 w 18"/>
                <a:gd name="T35" fmla="*/ 16 h 20"/>
                <a:gd name="T36" fmla="*/ 0 w 18"/>
                <a:gd name="T37" fmla="*/ 16 h 20"/>
                <a:gd name="T38" fmla="*/ 18 w 18"/>
                <a:gd name="T39" fmla="*/ 4 h 20"/>
                <a:gd name="T40" fmla="*/ 18 w 18"/>
                <a:gd name="T41" fmla="*/ 4 h 20"/>
                <a:gd name="T42" fmla="*/ 18 w 18"/>
                <a:gd name="T43" fmla="*/ 4 h 20"/>
                <a:gd name="T44" fmla="*/ 18 w 18"/>
                <a:gd name="T45" fmla="*/ 4 h 20"/>
                <a:gd name="T46" fmla="*/ 18 w 18"/>
                <a:gd name="T47" fmla="*/ 4 h 20"/>
                <a:gd name="T48" fmla="*/ 18 w 18"/>
                <a:gd name="T49" fmla="*/ 4 h 20"/>
                <a:gd name="T50" fmla="*/ 18 w 18"/>
                <a:gd name="T51" fmla="*/ 4 h 20"/>
                <a:gd name="T52" fmla="*/ 18 w 18"/>
                <a:gd name="T53" fmla="*/ 4 h 20"/>
                <a:gd name="T54" fmla="*/ 18 w 18"/>
                <a:gd name="T55" fmla="*/ 4 h 20"/>
                <a:gd name="T56" fmla="*/ 18 w 18"/>
                <a:gd name="T57" fmla="*/ 4 h 20"/>
                <a:gd name="T58" fmla="*/ 18 w 18"/>
                <a:gd name="T59" fmla="*/ 4 h 20"/>
                <a:gd name="T60" fmla="*/ 18 w 18"/>
                <a:gd name="T61" fmla="*/ 4 h 20"/>
                <a:gd name="T62" fmla="*/ 18 w 18"/>
                <a:gd name="T63" fmla="*/ 4 h 20"/>
                <a:gd name="T64" fmla="*/ 18 w 18"/>
                <a:gd name="T65" fmla="*/ 4 h 20"/>
                <a:gd name="T66" fmla="*/ 8 w 18"/>
                <a:gd name="T67" fmla="*/ 0 h 20"/>
                <a:gd name="T68" fmla="*/ 8 w 18"/>
                <a:gd name="T69" fmla="*/ 0 h 20"/>
                <a:gd name="T70" fmla="*/ 8 w 18"/>
                <a:gd name="T71" fmla="*/ 0 h 20"/>
                <a:gd name="T72" fmla="*/ 4 w 18"/>
                <a:gd name="T73" fmla="*/ 2 h 20"/>
                <a:gd name="T74" fmla="*/ 4 w 18"/>
                <a:gd name="T75" fmla="*/ 2 h 20"/>
                <a:gd name="T76" fmla="*/ 4 w 18"/>
                <a:gd name="T77" fmla="*/ 2 h 20"/>
                <a:gd name="T78" fmla="*/ 8 w 18"/>
                <a:gd name="T79" fmla="*/ 0 h 20"/>
                <a:gd name="T80" fmla="*/ 8 w 18"/>
                <a:gd name="T81" fmla="*/ 0 h 20"/>
                <a:gd name="T82" fmla="*/ 8 w 18"/>
                <a:gd name="T83" fmla="*/ 0 h 20"/>
                <a:gd name="T84" fmla="*/ 8 w 18"/>
                <a:gd name="T85" fmla="*/ 0 h 20"/>
                <a:gd name="T86" fmla="*/ 8 w 18"/>
                <a:gd name="T87" fmla="*/ 0 h 20"/>
                <a:gd name="T88" fmla="*/ 8 w 18"/>
                <a:gd name="T89" fmla="*/ 0 h 20"/>
                <a:gd name="T90" fmla="*/ 8 w 18"/>
                <a:gd name="T91" fmla="*/ 0 h 20"/>
                <a:gd name="T92" fmla="*/ 8 w 18"/>
                <a:gd name="T93" fmla="*/ 0 h 20"/>
                <a:gd name="T94" fmla="*/ 8 w 18"/>
                <a:gd name="T9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" h="20">
                  <a:moveTo>
                    <a:pt x="8" y="20"/>
                  </a:move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" y="20"/>
                  </a:lnTo>
                  <a:close/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close/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  <a:moveTo>
                    <a:pt x="18" y="4"/>
                  </a:move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close/>
                  <a:moveTo>
                    <a:pt x="18" y="4"/>
                  </a:move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8" y="0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311"/>
            <p:cNvSpPr>
              <a:spLocks/>
            </p:cNvSpPr>
            <p:nvPr/>
          </p:nvSpPr>
          <p:spPr bwMode="auto">
            <a:xfrm>
              <a:off x="9074596" y="29913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Rectangle 312"/>
            <p:cNvSpPr>
              <a:spLocks noChangeArrowheads="1"/>
            </p:cNvSpPr>
            <p:nvPr/>
          </p:nvSpPr>
          <p:spPr bwMode="auto">
            <a:xfrm>
              <a:off x="9074596" y="2991393"/>
              <a:ext cx="3628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313"/>
            <p:cNvSpPr>
              <a:spLocks/>
            </p:cNvSpPr>
            <p:nvPr/>
          </p:nvSpPr>
          <p:spPr bwMode="auto">
            <a:xfrm>
              <a:off x="9069759" y="29889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Rectangle 314"/>
            <p:cNvSpPr>
              <a:spLocks noChangeArrowheads="1"/>
            </p:cNvSpPr>
            <p:nvPr/>
          </p:nvSpPr>
          <p:spPr bwMode="auto">
            <a:xfrm>
              <a:off x="9069759" y="2988974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315"/>
            <p:cNvSpPr>
              <a:spLocks/>
            </p:cNvSpPr>
            <p:nvPr/>
          </p:nvSpPr>
          <p:spPr bwMode="auto">
            <a:xfrm>
              <a:off x="9080642" y="29817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316"/>
            <p:cNvSpPr>
              <a:spLocks/>
            </p:cNvSpPr>
            <p:nvPr/>
          </p:nvSpPr>
          <p:spPr bwMode="auto">
            <a:xfrm>
              <a:off x="9080642" y="29817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317"/>
            <p:cNvSpPr>
              <a:spLocks/>
            </p:cNvSpPr>
            <p:nvPr/>
          </p:nvSpPr>
          <p:spPr bwMode="auto">
            <a:xfrm>
              <a:off x="9072177" y="2979301"/>
              <a:ext cx="2419" cy="1209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4 w 4"/>
                <a:gd name="T5" fmla="*/ 0 h 2"/>
                <a:gd name="T6" fmla="*/ 0 w 4"/>
                <a:gd name="T7" fmla="*/ 2 h 2"/>
                <a:gd name="T8" fmla="*/ 0 w 4"/>
                <a:gd name="T9" fmla="*/ 2 h 2"/>
                <a:gd name="T10" fmla="*/ 0 w 4"/>
                <a:gd name="T11" fmla="*/ 2 h 2"/>
                <a:gd name="T12" fmla="*/ 4 w 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318"/>
            <p:cNvSpPr>
              <a:spLocks/>
            </p:cNvSpPr>
            <p:nvPr/>
          </p:nvSpPr>
          <p:spPr bwMode="auto">
            <a:xfrm>
              <a:off x="9074596" y="2979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319"/>
            <p:cNvSpPr>
              <a:spLocks/>
            </p:cNvSpPr>
            <p:nvPr/>
          </p:nvSpPr>
          <p:spPr bwMode="auto">
            <a:xfrm>
              <a:off x="9068549" y="297930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0 w 20"/>
                <a:gd name="T5" fmla="*/ 0 h 20"/>
                <a:gd name="T6" fmla="*/ 10 w 20"/>
                <a:gd name="T7" fmla="*/ 0 h 20"/>
                <a:gd name="T8" fmla="*/ 6 w 20"/>
                <a:gd name="T9" fmla="*/ 2 h 20"/>
                <a:gd name="T10" fmla="*/ 6 w 20"/>
                <a:gd name="T11" fmla="*/ 2 h 20"/>
                <a:gd name="T12" fmla="*/ 6 w 20"/>
                <a:gd name="T13" fmla="*/ 2 h 20"/>
                <a:gd name="T14" fmla="*/ 6 w 20"/>
                <a:gd name="T15" fmla="*/ 2 h 20"/>
                <a:gd name="T16" fmla="*/ 6 w 20"/>
                <a:gd name="T17" fmla="*/ 2 h 20"/>
                <a:gd name="T18" fmla="*/ 2 w 20"/>
                <a:gd name="T19" fmla="*/ 4 h 20"/>
                <a:gd name="T20" fmla="*/ 0 w 20"/>
                <a:gd name="T21" fmla="*/ 10 h 20"/>
                <a:gd name="T22" fmla="*/ 0 w 20"/>
                <a:gd name="T23" fmla="*/ 10 h 20"/>
                <a:gd name="T24" fmla="*/ 2 w 20"/>
                <a:gd name="T25" fmla="*/ 16 h 20"/>
                <a:gd name="T26" fmla="*/ 2 w 20"/>
                <a:gd name="T27" fmla="*/ 16 h 20"/>
                <a:gd name="T28" fmla="*/ 2 w 20"/>
                <a:gd name="T29" fmla="*/ 16 h 20"/>
                <a:gd name="T30" fmla="*/ 2 w 20"/>
                <a:gd name="T31" fmla="*/ 16 h 20"/>
                <a:gd name="T32" fmla="*/ 2 w 20"/>
                <a:gd name="T33" fmla="*/ 16 h 20"/>
                <a:gd name="T34" fmla="*/ 2 w 20"/>
                <a:gd name="T35" fmla="*/ 16 h 20"/>
                <a:gd name="T36" fmla="*/ 2 w 20"/>
                <a:gd name="T37" fmla="*/ 16 h 20"/>
                <a:gd name="T38" fmla="*/ 2 w 20"/>
                <a:gd name="T39" fmla="*/ 16 h 20"/>
                <a:gd name="T40" fmla="*/ 2 w 20"/>
                <a:gd name="T41" fmla="*/ 16 h 20"/>
                <a:gd name="T42" fmla="*/ 2 w 20"/>
                <a:gd name="T43" fmla="*/ 16 h 20"/>
                <a:gd name="T44" fmla="*/ 2 w 20"/>
                <a:gd name="T45" fmla="*/ 16 h 20"/>
                <a:gd name="T46" fmla="*/ 2 w 20"/>
                <a:gd name="T47" fmla="*/ 16 h 20"/>
                <a:gd name="T48" fmla="*/ 2 w 20"/>
                <a:gd name="T49" fmla="*/ 16 h 20"/>
                <a:gd name="T50" fmla="*/ 6 w 20"/>
                <a:gd name="T51" fmla="*/ 20 h 20"/>
                <a:gd name="T52" fmla="*/ 10 w 20"/>
                <a:gd name="T53" fmla="*/ 20 h 20"/>
                <a:gd name="T54" fmla="*/ 10 w 20"/>
                <a:gd name="T55" fmla="*/ 20 h 20"/>
                <a:gd name="T56" fmla="*/ 10 w 20"/>
                <a:gd name="T57" fmla="*/ 20 h 20"/>
                <a:gd name="T58" fmla="*/ 10 w 20"/>
                <a:gd name="T59" fmla="*/ 20 h 20"/>
                <a:gd name="T60" fmla="*/ 10 w 20"/>
                <a:gd name="T61" fmla="*/ 20 h 20"/>
                <a:gd name="T62" fmla="*/ 10 w 20"/>
                <a:gd name="T63" fmla="*/ 20 h 20"/>
                <a:gd name="T64" fmla="*/ 10 w 20"/>
                <a:gd name="T65" fmla="*/ 20 h 20"/>
                <a:gd name="T66" fmla="*/ 10 w 20"/>
                <a:gd name="T67" fmla="*/ 20 h 20"/>
                <a:gd name="T68" fmla="*/ 10 w 20"/>
                <a:gd name="T69" fmla="*/ 20 h 20"/>
                <a:gd name="T70" fmla="*/ 16 w 20"/>
                <a:gd name="T71" fmla="*/ 20 h 20"/>
                <a:gd name="T72" fmla="*/ 16 w 20"/>
                <a:gd name="T73" fmla="*/ 20 h 20"/>
                <a:gd name="T74" fmla="*/ 16 w 20"/>
                <a:gd name="T75" fmla="*/ 20 h 20"/>
                <a:gd name="T76" fmla="*/ 16 w 20"/>
                <a:gd name="T77" fmla="*/ 20 h 20"/>
                <a:gd name="T78" fmla="*/ 16 w 20"/>
                <a:gd name="T79" fmla="*/ 20 h 20"/>
                <a:gd name="T80" fmla="*/ 20 w 20"/>
                <a:gd name="T81" fmla="*/ 16 h 20"/>
                <a:gd name="T82" fmla="*/ 20 w 20"/>
                <a:gd name="T83" fmla="*/ 10 h 20"/>
                <a:gd name="T84" fmla="*/ 20 w 20"/>
                <a:gd name="T85" fmla="*/ 10 h 20"/>
                <a:gd name="T86" fmla="*/ 20 w 20"/>
                <a:gd name="T87" fmla="*/ 4 h 20"/>
                <a:gd name="T88" fmla="*/ 20 w 20"/>
                <a:gd name="T89" fmla="*/ 4 h 20"/>
                <a:gd name="T90" fmla="*/ 20 w 20"/>
                <a:gd name="T91" fmla="*/ 4 h 20"/>
                <a:gd name="T92" fmla="*/ 20 w 20"/>
                <a:gd name="T93" fmla="*/ 4 h 20"/>
                <a:gd name="T94" fmla="*/ 20 w 20"/>
                <a:gd name="T95" fmla="*/ 4 h 20"/>
                <a:gd name="T96" fmla="*/ 20 w 20"/>
                <a:gd name="T97" fmla="*/ 4 h 20"/>
                <a:gd name="T98" fmla="*/ 20 w 20"/>
                <a:gd name="T99" fmla="*/ 4 h 20"/>
                <a:gd name="T100" fmla="*/ 20 w 20"/>
                <a:gd name="T101" fmla="*/ 4 h 20"/>
                <a:gd name="T102" fmla="*/ 20 w 20"/>
                <a:gd name="T103" fmla="*/ 4 h 20"/>
                <a:gd name="T104" fmla="*/ 20 w 20"/>
                <a:gd name="T105" fmla="*/ 4 h 20"/>
                <a:gd name="T106" fmla="*/ 20 w 20"/>
                <a:gd name="T107" fmla="*/ 4 h 20"/>
                <a:gd name="T108" fmla="*/ 16 w 20"/>
                <a:gd name="T109" fmla="*/ 0 h 20"/>
                <a:gd name="T110" fmla="*/ 10 w 20"/>
                <a:gd name="T111" fmla="*/ 0 h 20"/>
                <a:gd name="T112" fmla="*/ 10 w 20"/>
                <a:gd name="T113" fmla="*/ 0 h 20"/>
                <a:gd name="T114" fmla="*/ 10 w 20"/>
                <a:gd name="T1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320"/>
            <p:cNvSpPr>
              <a:spLocks/>
            </p:cNvSpPr>
            <p:nvPr/>
          </p:nvSpPr>
          <p:spPr bwMode="auto">
            <a:xfrm>
              <a:off x="9068549" y="2979301"/>
              <a:ext cx="12093" cy="12092"/>
            </a:xfrm>
            <a:custGeom>
              <a:avLst/>
              <a:gdLst>
                <a:gd name="T0" fmla="*/ 10 w 20"/>
                <a:gd name="T1" fmla="*/ 0 h 20"/>
                <a:gd name="T2" fmla="*/ 10 w 20"/>
                <a:gd name="T3" fmla="*/ 0 h 20"/>
                <a:gd name="T4" fmla="*/ 10 w 20"/>
                <a:gd name="T5" fmla="*/ 0 h 20"/>
                <a:gd name="T6" fmla="*/ 10 w 20"/>
                <a:gd name="T7" fmla="*/ 0 h 20"/>
                <a:gd name="T8" fmla="*/ 6 w 20"/>
                <a:gd name="T9" fmla="*/ 2 h 20"/>
                <a:gd name="T10" fmla="*/ 6 w 20"/>
                <a:gd name="T11" fmla="*/ 2 h 20"/>
                <a:gd name="T12" fmla="*/ 6 w 20"/>
                <a:gd name="T13" fmla="*/ 2 h 20"/>
                <a:gd name="T14" fmla="*/ 6 w 20"/>
                <a:gd name="T15" fmla="*/ 2 h 20"/>
                <a:gd name="T16" fmla="*/ 6 w 20"/>
                <a:gd name="T17" fmla="*/ 2 h 20"/>
                <a:gd name="T18" fmla="*/ 2 w 20"/>
                <a:gd name="T19" fmla="*/ 4 h 20"/>
                <a:gd name="T20" fmla="*/ 0 w 20"/>
                <a:gd name="T21" fmla="*/ 10 h 20"/>
                <a:gd name="T22" fmla="*/ 0 w 20"/>
                <a:gd name="T23" fmla="*/ 10 h 20"/>
                <a:gd name="T24" fmla="*/ 2 w 20"/>
                <a:gd name="T25" fmla="*/ 16 h 20"/>
                <a:gd name="T26" fmla="*/ 2 w 20"/>
                <a:gd name="T27" fmla="*/ 16 h 20"/>
                <a:gd name="T28" fmla="*/ 2 w 20"/>
                <a:gd name="T29" fmla="*/ 16 h 20"/>
                <a:gd name="T30" fmla="*/ 2 w 20"/>
                <a:gd name="T31" fmla="*/ 16 h 20"/>
                <a:gd name="T32" fmla="*/ 2 w 20"/>
                <a:gd name="T33" fmla="*/ 16 h 20"/>
                <a:gd name="T34" fmla="*/ 2 w 20"/>
                <a:gd name="T35" fmla="*/ 16 h 20"/>
                <a:gd name="T36" fmla="*/ 2 w 20"/>
                <a:gd name="T37" fmla="*/ 16 h 20"/>
                <a:gd name="T38" fmla="*/ 2 w 20"/>
                <a:gd name="T39" fmla="*/ 16 h 20"/>
                <a:gd name="T40" fmla="*/ 2 w 20"/>
                <a:gd name="T41" fmla="*/ 16 h 20"/>
                <a:gd name="T42" fmla="*/ 2 w 20"/>
                <a:gd name="T43" fmla="*/ 16 h 20"/>
                <a:gd name="T44" fmla="*/ 2 w 20"/>
                <a:gd name="T45" fmla="*/ 16 h 20"/>
                <a:gd name="T46" fmla="*/ 2 w 20"/>
                <a:gd name="T47" fmla="*/ 16 h 20"/>
                <a:gd name="T48" fmla="*/ 2 w 20"/>
                <a:gd name="T49" fmla="*/ 16 h 20"/>
                <a:gd name="T50" fmla="*/ 6 w 20"/>
                <a:gd name="T51" fmla="*/ 20 h 20"/>
                <a:gd name="T52" fmla="*/ 10 w 20"/>
                <a:gd name="T53" fmla="*/ 20 h 20"/>
                <a:gd name="T54" fmla="*/ 10 w 20"/>
                <a:gd name="T55" fmla="*/ 20 h 20"/>
                <a:gd name="T56" fmla="*/ 10 w 20"/>
                <a:gd name="T57" fmla="*/ 20 h 20"/>
                <a:gd name="T58" fmla="*/ 10 w 20"/>
                <a:gd name="T59" fmla="*/ 20 h 20"/>
                <a:gd name="T60" fmla="*/ 10 w 20"/>
                <a:gd name="T61" fmla="*/ 20 h 20"/>
                <a:gd name="T62" fmla="*/ 10 w 20"/>
                <a:gd name="T63" fmla="*/ 20 h 20"/>
                <a:gd name="T64" fmla="*/ 10 w 20"/>
                <a:gd name="T65" fmla="*/ 20 h 20"/>
                <a:gd name="T66" fmla="*/ 10 w 20"/>
                <a:gd name="T67" fmla="*/ 20 h 20"/>
                <a:gd name="T68" fmla="*/ 10 w 20"/>
                <a:gd name="T69" fmla="*/ 20 h 20"/>
                <a:gd name="T70" fmla="*/ 16 w 20"/>
                <a:gd name="T71" fmla="*/ 20 h 20"/>
                <a:gd name="T72" fmla="*/ 16 w 20"/>
                <a:gd name="T73" fmla="*/ 20 h 20"/>
                <a:gd name="T74" fmla="*/ 16 w 20"/>
                <a:gd name="T75" fmla="*/ 20 h 20"/>
                <a:gd name="T76" fmla="*/ 16 w 20"/>
                <a:gd name="T77" fmla="*/ 20 h 20"/>
                <a:gd name="T78" fmla="*/ 16 w 20"/>
                <a:gd name="T79" fmla="*/ 20 h 20"/>
                <a:gd name="T80" fmla="*/ 20 w 20"/>
                <a:gd name="T81" fmla="*/ 16 h 20"/>
                <a:gd name="T82" fmla="*/ 20 w 20"/>
                <a:gd name="T83" fmla="*/ 10 h 20"/>
                <a:gd name="T84" fmla="*/ 20 w 20"/>
                <a:gd name="T85" fmla="*/ 10 h 20"/>
                <a:gd name="T86" fmla="*/ 20 w 20"/>
                <a:gd name="T87" fmla="*/ 4 h 20"/>
                <a:gd name="T88" fmla="*/ 20 w 20"/>
                <a:gd name="T89" fmla="*/ 4 h 20"/>
                <a:gd name="T90" fmla="*/ 20 w 20"/>
                <a:gd name="T91" fmla="*/ 4 h 20"/>
                <a:gd name="T92" fmla="*/ 20 w 20"/>
                <a:gd name="T93" fmla="*/ 4 h 20"/>
                <a:gd name="T94" fmla="*/ 20 w 20"/>
                <a:gd name="T95" fmla="*/ 4 h 20"/>
                <a:gd name="T96" fmla="*/ 20 w 20"/>
                <a:gd name="T97" fmla="*/ 4 h 20"/>
                <a:gd name="T98" fmla="*/ 20 w 20"/>
                <a:gd name="T99" fmla="*/ 4 h 20"/>
                <a:gd name="T100" fmla="*/ 20 w 20"/>
                <a:gd name="T101" fmla="*/ 4 h 20"/>
                <a:gd name="T102" fmla="*/ 20 w 20"/>
                <a:gd name="T103" fmla="*/ 4 h 20"/>
                <a:gd name="T104" fmla="*/ 20 w 20"/>
                <a:gd name="T105" fmla="*/ 4 h 20"/>
                <a:gd name="T106" fmla="*/ 20 w 20"/>
                <a:gd name="T107" fmla="*/ 4 h 20"/>
                <a:gd name="T108" fmla="*/ 16 w 20"/>
                <a:gd name="T109" fmla="*/ 0 h 20"/>
                <a:gd name="T110" fmla="*/ 10 w 20"/>
                <a:gd name="T111" fmla="*/ 0 h 20"/>
                <a:gd name="T112" fmla="*/ 10 w 20"/>
                <a:gd name="T113" fmla="*/ 0 h 20"/>
                <a:gd name="T114" fmla="*/ 10 w 20"/>
                <a:gd name="T1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321"/>
            <p:cNvSpPr>
              <a:spLocks noEditPoints="1"/>
            </p:cNvSpPr>
            <p:nvPr/>
          </p:nvSpPr>
          <p:spPr bwMode="auto">
            <a:xfrm>
              <a:off x="9091525" y="2961163"/>
              <a:ext cx="10883" cy="13301"/>
            </a:xfrm>
            <a:custGeom>
              <a:avLst/>
              <a:gdLst>
                <a:gd name="T0" fmla="*/ 10 w 18"/>
                <a:gd name="T1" fmla="*/ 22 h 22"/>
                <a:gd name="T2" fmla="*/ 10 w 18"/>
                <a:gd name="T3" fmla="*/ 22 h 22"/>
                <a:gd name="T4" fmla="*/ 10 w 18"/>
                <a:gd name="T5" fmla="*/ 22 h 22"/>
                <a:gd name="T6" fmla="*/ 10 w 18"/>
                <a:gd name="T7" fmla="*/ 22 h 22"/>
                <a:gd name="T8" fmla="*/ 10 w 18"/>
                <a:gd name="T9" fmla="*/ 22 h 22"/>
                <a:gd name="T10" fmla="*/ 10 w 18"/>
                <a:gd name="T11" fmla="*/ 22 h 22"/>
                <a:gd name="T12" fmla="*/ 2 w 18"/>
                <a:gd name="T13" fmla="*/ 20 h 22"/>
                <a:gd name="T14" fmla="*/ 2 w 18"/>
                <a:gd name="T15" fmla="*/ 20 h 22"/>
                <a:gd name="T16" fmla="*/ 2 w 18"/>
                <a:gd name="T17" fmla="*/ 20 h 22"/>
                <a:gd name="T18" fmla="*/ 2 w 18"/>
                <a:gd name="T19" fmla="*/ 20 h 22"/>
                <a:gd name="T20" fmla="*/ 2 w 18"/>
                <a:gd name="T21" fmla="*/ 20 h 22"/>
                <a:gd name="T22" fmla="*/ 18 w 18"/>
                <a:gd name="T23" fmla="*/ 18 h 22"/>
                <a:gd name="T24" fmla="*/ 18 w 18"/>
                <a:gd name="T25" fmla="*/ 18 h 22"/>
                <a:gd name="T26" fmla="*/ 14 w 18"/>
                <a:gd name="T27" fmla="*/ 22 h 22"/>
                <a:gd name="T28" fmla="*/ 10 w 18"/>
                <a:gd name="T29" fmla="*/ 22 h 22"/>
                <a:gd name="T30" fmla="*/ 10 w 18"/>
                <a:gd name="T31" fmla="*/ 22 h 22"/>
                <a:gd name="T32" fmla="*/ 14 w 18"/>
                <a:gd name="T33" fmla="*/ 22 h 22"/>
                <a:gd name="T34" fmla="*/ 18 w 18"/>
                <a:gd name="T35" fmla="*/ 18 h 22"/>
                <a:gd name="T36" fmla="*/ 2 w 18"/>
                <a:gd name="T37" fmla="*/ 4 h 22"/>
                <a:gd name="T38" fmla="*/ 2 w 18"/>
                <a:gd name="T39" fmla="*/ 4 h 22"/>
                <a:gd name="T40" fmla="*/ 2 w 18"/>
                <a:gd name="T41" fmla="*/ 4 h 22"/>
                <a:gd name="T42" fmla="*/ 2 w 18"/>
                <a:gd name="T43" fmla="*/ 4 h 22"/>
                <a:gd name="T44" fmla="*/ 2 w 18"/>
                <a:gd name="T45" fmla="*/ 4 h 22"/>
                <a:gd name="T46" fmla="*/ 0 w 18"/>
                <a:gd name="T47" fmla="*/ 8 h 22"/>
                <a:gd name="T48" fmla="*/ 0 w 18"/>
                <a:gd name="T49" fmla="*/ 12 h 22"/>
                <a:gd name="T50" fmla="*/ 0 w 18"/>
                <a:gd name="T51" fmla="*/ 12 h 22"/>
                <a:gd name="T52" fmla="*/ 0 w 18"/>
                <a:gd name="T53" fmla="*/ 12 h 22"/>
                <a:gd name="T54" fmla="*/ 0 w 18"/>
                <a:gd name="T55" fmla="*/ 8 h 22"/>
                <a:gd name="T56" fmla="*/ 2 w 18"/>
                <a:gd name="T57" fmla="*/ 4 h 22"/>
                <a:gd name="T58" fmla="*/ 2 w 18"/>
                <a:gd name="T59" fmla="*/ 4 h 22"/>
                <a:gd name="T60" fmla="*/ 2 w 18"/>
                <a:gd name="T61" fmla="*/ 4 h 22"/>
                <a:gd name="T62" fmla="*/ 16 w 18"/>
                <a:gd name="T63" fmla="*/ 4 h 22"/>
                <a:gd name="T64" fmla="*/ 16 w 18"/>
                <a:gd name="T65" fmla="*/ 4 h 22"/>
                <a:gd name="T66" fmla="*/ 16 w 18"/>
                <a:gd name="T67" fmla="*/ 4 h 22"/>
                <a:gd name="T68" fmla="*/ 16 w 18"/>
                <a:gd name="T69" fmla="*/ 4 h 22"/>
                <a:gd name="T70" fmla="*/ 16 w 18"/>
                <a:gd name="T71" fmla="*/ 4 h 22"/>
                <a:gd name="T72" fmla="*/ 16 w 18"/>
                <a:gd name="T73" fmla="*/ 4 h 22"/>
                <a:gd name="T74" fmla="*/ 16 w 18"/>
                <a:gd name="T75" fmla="*/ 4 h 22"/>
                <a:gd name="T76" fmla="*/ 10 w 18"/>
                <a:gd name="T77" fmla="*/ 0 h 22"/>
                <a:gd name="T78" fmla="*/ 10 w 18"/>
                <a:gd name="T79" fmla="*/ 0 h 22"/>
                <a:gd name="T80" fmla="*/ 10 w 18"/>
                <a:gd name="T81" fmla="*/ 0 h 22"/>
                <a:gd name="T82" fmla="*/ 6 w 18"/>
                <a:gd name="T83" fmla="*/ 2 h 22"/>
                <a:gd name="T84" fmla="*/ 2 w 18"/>
                <a:gd name="T85" fmla="*/ 4 h 22"/>
                <a:gd name="T86" fmla="*/ 2 w 18"/>
                <a:gd name="T87" fmla="*/ 4 h 22"/>
                <a:gd name="T88" fmla="*/ 2 w 18"/>
                <a:gd name="T89" fmla="*/ 4 h 22"/>
                <a:gd name="T90" fmla="*/ 6 w 18"/>
                <a:gd name="T91" fmla="*/ 2 h 22"/>
                <a:gd name="T92" fmla="*/ 10 w 18"/>
                <a:gd name="T93" fmla="*/ 0 h 22"/>
                <a:gd name="T94" fmla="*/ 10 w 18"/>
                <a:gd name="T95" fmla="*/ 0 h 22"/>
                <a:gd name="T96" fmla="*/ 10 w 18"/>
                <a:gd name="T97" fmla="*/ 0 h 22"/>
                <a:gd name="T98" fmla="*/ 10 w 18"/>
                <a:gd name="T99" fmla="*/ 0 h 22"/>
                <a:gd name="T100" fmla="*/ 10 w 18"/>
                <a:gd name="T101" fmla="*/ 0 h 22"/>
                <a:gd name="T102" fmla="*/ 10 w 18"/>
                <a:gd name="T103" fmla="*/ 0 h 22"/>
                <a:gd name="T104" fmla="*/ 10 w 18"/>
                <a:gd name="T105" fmla="*/ 0 h 22"/>
                <a:gd name="T106" fmla="*/ 10 w 18"/>
                <a:gd name="T107" fmla="*/ 0 h 22"/>
                <a:gd name="T108" fmla="*/ 10 w 18"/>
                <a:gd name="T10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" h="22">
                  <a:moveTo>
                    <a:pt x="10" y="22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close/>
                  <a:moveTo>
                    <a:pt x="2" y="20"/>
                  </a:move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close/>
                  <a:moveTo>
                    <a:pt x="18" y="18"/>
                  </a:moveTo>
                  <a:lnTo>
                    <a:pt x="18" y="18"/>
                  </a:lnTo>
                  <a:lnTo>
                    <a:pt x="14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8" y="18"/>
                  </a:lnTo>
                  <a:close/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  <a:moveTo>
                    <a:pt x="16" y="4"/>
                  </a:move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322"/>
            <p:cNvSpPr>
              <a:spLocks/>
            </p:cNvSpPr>
            <p:nvPr/>
          </p:nvSpPr>
          <p:spPr bwMode="auto">
            <a:xfrm>
              <a:off x="9097572" y="29744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Rectangle 323"/>
            <p:cNvSpPr>
              <a:spLocks noChangeArrowheads="1"/>
            </p:cNvSpPr>
            <p:nvPr/>
          </p:nvSpPr>
          <p:spPr bwMode="auto">
            <a:xfrm>
              <a:off x="9092734" y="297325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324"/>
            <p:cNvSpPr>
              <a:spLocks/>
            </p:cNvSpPr>
            <p:nvPr/>
          </p:nvSpPr>
          <p:spPr bwMode="auto">
            <a:xfrm>
              <a:off x="9097572" y="2972045"/>
              <a:ext cx="4837" cy="2418"/>
            </a:xfrm>
            <a:custGeom>
              <a:avLst/>
              <a:gdLst>
                <a:gd name="T0" fmla="*/ 8 w 8"/>
                <a:gd name="T1" fmla="*/ 0 h 4"/>
                <a:gd name="T2" fmla="*/ 8 w 8"/>
                <a:gd name="T3" fmla="*/ 0 h 4"/>
                <a:gd name="T4" fmla="*/ 4 w 8"/>
                <a:gd name="T5" fmla="*/ 4 h 4"/>
                <a:gd name="T6" fmla="*/ 0 w 8"/>
                <a:gd name="T7" fmla="*/ 4 h 4"/>
                <a:gd name="T8" fmla="*/ 0 w 8"/>
                <a:gd name="T9" fmla="*/ 4 h 4"/>
                <a:gd name="T10" fmla="*/ 4 w 8"/>
                <a:gd name="T11" fmla="*/ 4 h 4"/>
                <a:gd name="T12" fmla="*/ 8 w 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325"/>
            <p:cNvSpPr>
              <a:spLocks/>
            </p:cNvSpPr>
            <p:nvPr/>
          </p:nvSpPr>
          <p:spPr bwMode="auto">
            <a:xfrm>
              <a:off x="9091525" y="2963581"/>
              <a:ext cx="1209" cy="4837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0 h 8"/>
                <a:gd name="T6" fmla="*/ 2 w 2"/>
                <a:gd name="T7" fmla="*/ 0 h 8"/>
                <a:gd name="T8" fmla="*/ 2 w 2"/>
                <a:gd name="T9" fmla="*/ 0 h 8"/>
                <a:gd name="T10" fmla="*/ 0 w 2"/>
                <a:gd name="T11" fmla="*/ 4 h 8"/>
                <a:gd name="T12" fmla="*/ 0 w 2"/>
                <a:gd name="T13" fmla="*/ 8 h 8"/>
                <a:gd name="T14" fmla="*/ 0 w 2"/>
                <a:gd name="T15" fmla="*/ 8 h 8"/>
                <a:gd name="T16" fmla="*/ 0 w 2"/>
                <a:gd name="T17" fmla="*/ 8 h 8"/>
                <a:gd name="T18" fmla="*/ 0 w 2"/>
                <a:gd name="T19" fmla="*/ 4 h 8"/>
                <a:gd name="T20" fmla="*/ 2 w 2"/>
                <a:gd name="T21" fmla="*/ 0 h 8"/>
                <a:gd name="T22" fmla="*/ 2 w 2"/>
                <a:gd name="T23" fmla="*/ 0 h 8"/>
                <a:gd name="T24" fmla="*/ 2 w 2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326"/>
            <p:cNvSpPr>
              <a:spLocks/>
            </p:cNvSpPr>
            <p:nvPr/>
          </p:nvSpPr>
          <p:spPr bwMode="auto">
            <a:xfrm>
              <a:off x="9101199" y="29635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327"/>
            <p:cNvSpPr>
              <a:spLocks/>
            </p:cNvSpPr>
            <p:nvPr/>
          </p:nvSpPr>
          <p:spPr bwMode="auto">
            <a:xfrm>
              <a:off x="9092734" y="2961163"/>
              <a:ext cx="4837" cy="2418"/>
            </a:xfrm>
            <a:custGeom>
              <a:avLst/>
              <a:gdLst>
                <a:gd name="T0" fmla="*/ 8 w 8"/>
                <a:gd name="T1" fmla="*/ 0 h 4"/>
                <a:gd name="T2" fmla="*/ 8 w 8"/>
                <a:gd name="T3" fmla="*/ 0 h 4"/>
                <a:gd name="T4" fmla="*/ 8 w 8"/>
                <a:gd name="T5" fmla="*/ 0 h 4"/>
                <a:gd name="T6" fmla="*/ 4 w 8"/>
                <a:gd name="T7" fmla="*/ 2 h 4"/>
                <a:gd name="T8" fmla="*/ 0 w 8"/>
                <a:gd name="T9" fmla="*/ 4 h 4"/>
                <a:gd name="T10" fmla="*/ 0 w 8"/>
                <a:gd name="T11" fmla="*/ 4 h 4"/>
                <a:gd name="T12" fmla="*/ 0 w 8"/>
                <a:gd name="T13" fmla="*/ 4 h 4"/>
                <a:gd name="T14" fmla="*/ 4 w 8"/>
                <a:gd name="T15" fmla="*/ 2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328"/>
            <p:cNvSpPr>
              <a:spLocks/>
            </p:cNvSpPr>
            <p:nvPr/>
          </p:nvSpPr>
          <p:spPr bwMode="auto">
            <a:xfrm>
              <a:off x="9097572" y="29611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329"/>
            <p:cNvSpPr>
              <a:spLocks/>
            </p:cNvSpPr>
            <p:nvPr/>
          </p:nvSpPr>
          <p:spPr bwMode="auto">
            <a:xfrm>
              <a:off x="9091525" y="2961163"/>
              <a:ext cx="12093" cy="13301"/>
            </a:xfrm>
            <a:custGeom>
              <a:avLst/>
              <a:gdLst>
                <a:gd name="T0" fmla="*/ 10 w 20"/>
                <a:gd name="T1" fmla="*/ 0 h 22"/>
                <a:gd name="T2" fmla="*/ 10 w 20"/>
                <a:gd name="T3" fmla="*/ 0 h 22"/>
                <a:gd name="T4" fmla="*/ 10 w 20"/>
                <a:gd name="T5" fmla="*/ 0 h 22"/>
                <a:gd name="T6" fmla="*/ 10 w 20"/>
                <a:gd name="T7" fmla="*/ 0 h 22"/>
                <a:gd name="T8" fmla="*/ 6 w 20"/>
                <a:gd name="T9" fmla="*/ 2 h 22"/>
                <a:gd name="T10" fmla="*/ 2 w 20"/>
                <a:gd name="T11" fmla="*/ 4 h 22"/>
                <a:gd name="T12" fmla="*/ 2 w 20"/>
                <a:gd name="T13" fmla="*/ 4 h 22"/>
                <a:gd name="T14" fmla="*/ 2 w 20"/>
                <a:gd name="T15" fmla="*/ 4 h 22"/>
                <a:gd name="T16" fmla="*/ 2 w 20"/>
                <a:gd name="T17" fmla="*/ 4 h 22"/>
                <a:gd name="T18" fmla="*/ 2 w 20"/>
                <a:gd name="T19" fmla="*/ 4 h 22"/>
                <a:gd name="T20" fmla="*/ 2 w 20"/>
                <a:gd name="T21" fmla="*/ 4 h 22"/>
                <a:gd name="T22" fmla="*/ 0 w 20"/>
                <a:gd name="T23" fmla="*/ 8 h 22"/>
                <a:gd name="T24" fmla="*/ 0 w 20"/>
                <a:gd name="T25" fmla="*/ 12 h 22"/>
                <a:gd name="T26" fmla="*/ 0 w 20"/>
                <a:gd name="T27" fmla="*/ 12 h 22"/>
                <a:gd name="T28" fmla="*/ 0 w 20"/>
                <a:gd name="T29" fmla="*/ 16 h 22"/>
                <a:gd name="T30" fmla="*/ 2 w 20"/>
                <a:gd name="T31" fmla="*/ 18 h 22"/>
                <a:gd name="T32" fmla="*/ 2 w 20"/>
                <a:gd name="T33" fmla="*/ 18 h 22"/>
                <a:gd name="T34" fmla="*/ 2 w 20"/>
                <a:gd name="T35" fmla="*/ 20 h 22"/>
                <a:gd name="T36" fmla="*/ 2 w 20"/>
                <a:gd name="T37" fmla="*/ 20 h 22"/>
                <a:gd name="T38" fmla="*/ 2 w 20"/>
                <a:gd name="T39" fmla="*/ 20 h 22"/>
                <a:gd name="T40" fmla="*/ 2 w 20"/>
                <a:gd name="T41" fmla="*/ 20 h 22"/>
                <a:gd name="T42" fmla="*/ 2 w 20"/>
                <a:gd name="T43" fmla="*/ 20 h 22"/>
                <a:gd name="T44" fmla="*/ 2 w 20"/>
                <a:gd name="T45" fmla="*/ 20 h 22"/>
                <a:gd name="T46" fmla="*/ 6 w 20"/>
                <a:gd name="T47" fmla="*/ 22 h 22"/>
                <a:gd name="T48" fmla="*/ 10 w 20"/>
                <a:gd name="T49" fmla="*/ 22 h 22"/>
                <a:gd name="T50" fmla="*/ 10 w 20"/>
                <a:gd name="T51" fmla="*/ 22 h 22"/>
                <a:gd name="T52" fmla="*/ 10 w 20"/>
                <a:gd name="T53" fmla="*/ 22 h 22"/>
                <a:gd name="T54" fmla="*/ 10 w 20"/>
                <a:gd name="T55" fmla="*/ 22 h 22"/>
                <a:gd name="T56" fmla="*/ 10 w 20"/>
                <a:gd name="T57" fmla="*/ 22 h 22"/>
                <a:gd name="T58" fmla="*/ 10 w 20"/>
                <a:gd name="T59" fmla="*/ 22 h 22"/>
                <a:gd name="T60" fmla="*/ 10 w 20"/>
                <a:gd name="T61" fmla="*/ 22 h 22"/>
                <a:gd name="T62" fmla="*/ 10 w 20"/>
                <a:gd name="T63" fmla="*/ 22 h 22"/>
                <a:gd name="T64" fmla="*/ 10 w 20"/>
                <a:gd name="T65" fmla="*/ 22 h 22"/>
                <a:gd name="T66" fmla="*/ 14 w 20"/>
                <a:gd name="T67" fmla="*/ 22 h 22"/>
                <a:gd name="T68" fmla="*/ 18 w 20"/>
                <a:gd name="T69" fmla="*/ 18 h 22"/>
                <a:gd name="T70" fmla="*/ 18 w 20"/>
                <a:gd name="T71" fmla="*/ 18 h 22"/>
                <a:gd name="T72" fmla="*/ 18 w 20"/>
                <a:gd name="T73" fmla="*/ 18 h 22"/>
                <a:gd name="T74" fmla="*/ 18 w 20"/>
                <a:gd name="T75" fmla="*/ 18 h 22"/>
                <a:gd name="T76" fmla="*/ 20 w 20"/>
                <a:gd name="T77" fmla="*/ 16 h 22"/>
                <a:gd name="T78" fmla="*/ 20 w 20"/>
                <a:gd name="T79" fmla="*/ 12 h 22"/>
                <a:gd name="T80" fmla="*/ 20 w 20"/>
                <a:gd name="T81" fmla="*/ 12 h 22"/>
                <a:gd name="T82" fmla="*/ 20 w 20"/>
                <a:gd name="T83" fmla="*/ 8 h 22"/>
                <a:gd name="T84" fmla="*/ 18 w 20"/>
                <a:gd name="T85" fmla="*/ 4 h 22"/>
                <a:gd name="T86" fmla="*/ 18 w 20"/>
                <a:gd name="T87" fmla="*/ 4 h 22"/>
                <a:gd name="T88" fmla="*/ 18 w 20"/>
                <a:gd name="T89" fmla="*/ 4 h 22"/>
                <a:gd name="T90" fmla="*/ 16 w 20"/>
                <a:gd name="T91" fmla="*/ 4 h 22"/>
                <a:gd name="T92" fmla="*/ 16 w 20"/>
                <a:gd name="T93" fmla="*/ 4 h 22"/>
                <a:gd name="T94" fmla="*/ 16 w 20"/>
                <a:gd name="T95" fmla="*/ 4 h 22"/>
                <a:gd name="T96" fmla="*/ 16 w 20"/>
                <a:gd name="T97" fmla="*/ 4 h 22"/>
                <a:gd name="T98" fmla="*/ 14 w 20"/>
                <a:gd name="T99" fmla="*/ 2 h 22"/>
                <a:gd name="T100" fmla="*/ 10 w 20"/>
                <a:gd name="T101" fmla="*/ 0 h 22"/>
                <a:gd name="T102" fmla="*/ 10 w 20"/>
                <a:gd name="T103" fmla="*/ 0 h 22"/>
                <a:gd name="T104" fmla="*/ 10 w 20"/>
                <a:gd name="T10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330"/>
            <p:cNvSpPr>
              <a:spLocks/>
            </p:cNvSpPr>
            <p:nvPr/>
          </p:nvSpPr>
          <p:spPr bwMode="auto">
            <a:xfrm>
              <a:off x="9091525" y="2961163"/>
              <a:ext cx="12093" cy="13301"/>
            </a:xfrm>
            <a:custGeom>
              <a:avLst/>
              <a:gdLst>
                <a:gd name="T0" fmla="*/ 10 w 20"/>
                <a:gd name="T1" fmla="*/ 0 h 22"/>
                <a:gd name="T2" fmla="*/ 10 w 20"/>
                <a:gd name="T3" fmla="*/ 0 h 22"/>
                <a:gd name="T4" fmla="*/ 10 w 20"/>
                <a:gd name="T5" fmla="*/ 0 h 22"/>
                <a:gd name="T6" fmla="*/ 10 w 20"/>
                <a:gd name="T7" fmla="*/ 0 h 22"/>
                <a:gd name="T8" fmla="*/ 6 w 20"/>
                <a:gd name="T9" fmla="*/ 2 h 22"/>
                <a:gd name="T10" fmla="*/ 2 w 20"/>
                <a:gd name="T11" fmla="*/ 4 h 22"/>
                <a:gd name="T12" fmla="*/ 2 w 20"/>
                <a:gd name="T13" fmla="*/ 4 h 22"/>
                <a:gd name="T14" fmla="*/ 2 w 20"/>
                <a:gd name="T15" fmla="*/ 4 h 22"/>
                <a:gd name="T16" fmla="*/ 2 w 20"/>
                <a:gd name="T17" fmla="*/ 4 h 22"/>
                <a:gd name="T18" fmla="*/ 2 w 20"/>
                <a:gd name="T19" fmla="*/ 4 h 22"/>
                <a:gd name="T20" fmla="*/ 2 w 20"/>
                <a:gd name="T21" fmla="*/ 4 h 22"/>
                <a:gd name="T22" fmla="*/ 0 w 20"/>
                <a:gd name="T23" fmla="*/ 8 h 22"/>
                <a:gd name="T24" fmla="*/ 0 w 20"/>
                <a:gd name="T25" fmla="*/ 12 h 22"/>
                <a:gd name="T26" fmla="*/ 0 w 20"/>
                <a:gd name="T27" fmla="*/ 12 h 22"/>
                <a:gd name="T28" fmla="*/ 0 w 20"/>
                <a:gd name="T29" fmla="*/ 16 h 22"/>
                <a:gd name="T30" fmla="*/ 2 w 20"/>
                <a:gd name="T31" fmla="*/ 18 h 22"/>
                <a:gd name="T32" fmla="*/ 2 w 20"/>
                <a:gd name="T33" fmla="*/ 18 h 22"/>
                <a:gd name="T34" fmla="*/ 2 w 20"/>
                <a:gd name="T35" fmla="*/ 20 h 22"/>
                <a:gd name="T36" fmla="*/ 2 w 20"/>
                <a:gd name="T37" fmla="*/ 20 h 22"/>
                <a:gd name="T38" fmla="*/ 2 w 20"/>
                <a:gd name="T39" fmla="*/ 20 h 22"/>
                <a:gd name="T40" fmla="*/ 2 w 20"/>
                <a:gd name="T41" fmla="*/ 20 h 22"/>
                <a:gd name="T42" fmla="*/ 2 w 20"/>
                <a:gd name="T43" fmla="*/ 20 h 22"/>
                <a:gd name="T44" fmla="*/ 2 w 20"/>
                <a:gd name="T45" fmla="*/ 20 h 22"/>
                <a:gd name="T46" fmla="*/ 6 w 20"/>
                <a:gd name="T47" fmla="*/ 22 h 22"/>
                <a:gd name="T48" fmla="*/ 10 w 20"/>
                <a:gd name="T49" fmla="*/ 22 h 22"/>
                <a:gd name="T50" fmla="*/ 10 w 20"/>
                <a:gd name="T51" fmla="*/ 22 h 22"/>
                <a:gd name="T52" fmla="*/ 10 w 20"/>
                <a:gd name="T53" fmla="*/ 22 h 22"/>
                <a:gd name="T54" fmla="*/ 10 w 20"/>
                <a:gd name="T55" fmla="*/ 22 h 22"/>
                <a:gd name="T56" fmla="*/ 10 w 20"/>
                <a:gd name="T57" fmla="*/ 22 h 22"/>
                <a:gd name="T58" fmla="*/ 10 w 20"/>
                <a:gd name="T59" fmla="*/ 22 h 22"/>
                <a:gd name="T60" fmla="*/ 10 w 20"/>
                <a:gd name="T61" fmla="*/ 22 h 22"/>
                <a:gd name="T62" fmla="*/ 10 w 20"/>
                <a:gd name="T63" fmla="*/ 22 h 22"/>
                <a:gd name="T64" fmla="*/ 10 w 20"/>
                <a:gd name="T65" fmla="*/ 22 h 22"/>
                <a:gd name="T66" fmla="*/ 14 w 20"/>
                <a:gd name="T67" fmla="*/ 22 h 22"/>
                <a:gd name="T68" fmla="*/ 18 w 20"/>
                <a:gd name="T69" fmla="*/ 18 h 22"/>
                <a:gd name="T70" fmla="*/ 18 w 20"/>
                <a:gd name="T71" fmla="*/ 18 h 22"/>
                <a:gd name="T72" fmla="*/ 18 w 20"/>
                <a:gd name="T73" fmla="*/ 18 h 22"/>
                <a:gd name="T74" fmla="*/ 18 w 20"/>
                <a:gd name="T75" fmla="*/ 18 h 22"/>
                <a:gd name="T76" fmla="*/ 20 w 20"/>
                <a:gd name="T77" fmla="*/ 16 h 22"/>
                <a:gd name="T78" fmla="*/ 20 w 20"/>
                <a:gd name="T79" fmla="*/ 12 h 22"/>
                <a:gd name="T80" fmla="*/ 20 w 20"/>
                <a:gd name="T81" fmla="*/ 12 h 22"/>
                <a:gd name="T82" fmla="*/ 20 w 20"/>
                <a:gd name="T83" fmla="*/ 8 h 22"/>
                <a:gd name="T84" fmla="*/ 18 w 20"/>
                <a:gd name="T85" fmla="*/ 4 h 22"/>
                <a:gd name="T86" fmla="*/ 18 w 20"/>
                <a:gd name="T87" fmla="*/ 4 h 22"/>
                <a:gd name="T88" fmla="*/ 18 w 20"/>
                <a:gd name="T89" fmla="*/ 4 h 22"/>
                <a:gd name="T90" fmla="*/ 16 w 20"/>
                <a:gd name="T91" fmla="*/ 4 h 22"/>
                <a:gd name="T92" fmla="*/ 16 w 20"/>
                <a:gd name="T93" fmla="*/ 4 h 22"/>
                <a:gd name="T94" fmla="*/ 16 w 20"/>
                <a:gd name="T95" fmla="*/ 4 h 22"/>
                <a:gd name="T96" fmla="*/ 16 w 20"/>
                <a:gd name="T97" fmla="*/ 4 h 22"/>
                <a:gd name="T98" fmla="*/ 14 w 20"/>
                <a:gd name="T99" fmla="*/ 2 h 22"/>
                <a:gd name="T100" fmla="*/ 10 w 20"/>
                <a:gd name="T101" fmla="*/ 0 h 22"/>
                <a:gd name="T102" fmla="*/ 10 w 20"/>
                <a:gd name="T103" fmla="*/ 0 h 22"/>
                <a:gd name="T104" fmla="*/ 10 w 20"/>
                <a:gd name="T10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331"/>
            <p:cNvSpPr>
              <a:spLocks noEditPoints="1"/>
            </p:cNvSpPr>
            <p:nvPr/>
          </p:nvSpPr>
          <p:spPr bwMode="auto">
            <a:xfrm>
              <a:off x="9109664" y="2939397"/>
              <a:ext cx="12093" cy="12092"/>
            </a:xfrm>
            <a:custGeom>
              <a:avLst/>
              <a:gdLst>
                <a:gd name="T0" fmla="*/ 8 w 20"/>
                <a:gd name="T1" fmla="*/ 20 h 20"/>
                <a:gd name="T2" fmla="*/ 8 w 20"/>
                <a:gd name="T3" fmla="*/ 20 h 20"/>
                <a:gd name="T4" fmla="*/ 8 w 20"/>
                <a:gd name="T5" fmla="*/ 20 h 20"/>
                <a:gd name="T6" fmla="*/ 8 w 20"/>
                <a:gd name="T7" fmla="*/ 20 h 20"/>
                <a:gd name="T8" fmla="*/ 8 w 20"/>
                <a:gd name="T9" fmla="*/ 20 h 20"/>
                <a:gd name="T10" fmla="*/ 8 w 20"/>
                <a:gd name="T11" fmla="*/ 20 h 20"/>
                <a:gd name="T12" fmla="*/ 4 w 20"/>
                <a:gd name="T13" fmla="*/ 20 h 20"/>
                <a:gd name="T14" fmla="*/ 4 w 20"/>
                <a:gd name="T15" fmla="*/ 20 h 20"/>
                <a:gd name="T16" fmla="*/ 4 w 20"/>
                <a:gd name="T17" fmla="*/ 20 h 20"/>
                <a:gd name="T18" fmla="*/ 4 w 20"/>
                <a:gd name="T19" fmla="*/ 20 h 20"/>
                <a:gd name="T20" fmla="*/ 4 w 20"/>
                <a:gd name="T21" fmla="*/ 20 h 20"/>
                <a:gd name="T22" fmla="*/ 18 w 20"/>
                <a:gd name="T23" fmla="*/ 16 h 20"/>
                <a:gd name="T24" fmla="*/ 18 w 20"/>
                <a:gd name="T25" fmla="*/ 16 h 20"/>
                <a:gd name="T26" fmla="*/ 14 w 20"/>
                <a:gd name="T27" fmla="*/ 20 h 20"/>
                <a:gd name="T28" fmla="*/ 8 w 20"/>
                <a:gd name="T29" fmla="*/ 20 h 20"/>
                <a:gd name="T30" fmla="*/ 8 w 20"/>
                <a:gd name="T31" fmla="*/ 20 h 20"/>
                <a:gd name="T32" fmla="*/ 14 w 20"/>
                <a:gd name="T33" fmla="*/ 20 h 20"/>
                <a:gd name="T34" fmla="*/ 18 w 20"/>
                <a:gd name="T35" fmla="*/ 16 h 20"/>
                <a:gd name="T36" fmla="*/ 0 w 20"/>
                <a:gd name="T37" fmla="*/ 4 h 20"/>
                <a:gd name="T38" fmla="*/ 0 w 20"/>
                <a:gd name="T39" fmla="*/ 4 h 20"/>
                <a:gd name="T40" fmla="*/ 0 w 20"/>
                <a:gd name="T41" fmla="*/ 4 h 20"/>
                <a:gd name="T42" fmla="*/ 0 w 20"/>
                <a:gd name="T43" fmla="*/ 4 h 20"/>
                <a:gd name="T44" fmla="*/ 0 w 20"/>
                <a:gd name="T45" fmla="*/ 4 h 20"/>
                <a:gd name="T46" fmla="*/ 0 w 20"/>
                <a:gd name="T47" fmla="*/ 4 h 20"/>
                <a:gd name="T48" fmla="*/ 0 w 20"/>
                <a:gd name="T49" fmla="*/ 4 h 20"/>
                <a:gd name="T50" fmla="*/ 14 w 20"/>
                <a:gd name="T51" fmla="*/ 0 h 20"/>
                <a:gd name="T52" fmla="*/ 14 w 20"/>
                <a:gd name="T53" fmla="*/ 0 h 20"/>
                <a:gd name="T54" fmla="*/ 14 w 20"/>
                <a:gd name="T55" fmla="*/ 2 h 20"/>
                <a:gd name="T56" fmla="*/ 14 w 20"/>
                <a:gd name="T57" fmla="*/ 2 h 20"/>
                <a:gd name="T58" fmla="*/ 18 w 20"/>
                <a:gd name="T59" fmla="*/ 4 h 20"/>
                <a:gd name="T60" fmla="*/ 20 w 20"/>
                <a:gd name="T61" fmla="*/ 10 h 20"/>
                <a:gd name="T62" fmla="*/ 20 w 20"/>
                <a:gd name="T63" fmla="*/ 10 h 20"/>
                <a:gd name="T64" fmla="*/ 20 w 20"/>
                <a:gd name="T65" fmla="*/ 10 h 20"/>
                <a:gd name="T66" fmla="*/ 18 w 20"/>
                <a:gd name="T67" fmla="*/ 4 h 20"/>
                <a:gd name="T68" fmla="*/ 14 w 20"/>
                <a:gd name="T69" fmla="*/ 2 h 20"/>
                <a:gd name="T70" fmla="*/ 14 w 20"/>
                <a:gd name="T71" fmla="*/ 2 h 20"/>
                <a:gd name="T72" fmla="*/ 14 w 20"/>
                <a:gd name="T73" fmla="*/ 0 h 20"/>
                <a:gd name="T74" fmla="*/ 14 w 20"/>
                <a:gd name="T75" fmla="*/ 0 h 20"/>
                <a:gd name="T76" fmla="*/ 8 w 20"/>
                <a:gd name="T77" fmla="*/ 0 h 20"/>
                <a:gd name="T78" fmla="*/ 8 w 20"/>
                <a:gd name="T79" fmla="*/ 0 h 20"/>
                <a:gd name="T80" fmla="*/ 8 w 20"/>
                <a:gd name="T81" fmla="*/ 0 h 20"/>
                <a:gd name="T82" fmla="*/ 4 w 20"/>
                <a:gd name="T83" fmla="*/ 0 h 20"/>
                <a:gd name="T84" fmla="*/ 0 w 20"/>
                <a:gd name="T85" fmla="*/ 4 h 20"/>
                <a:gd name="T86" fmla="*/ 0 w 20"/>
                <a:gd name="T87" fmla="*/ 4 h 20"/>
                <a:gd name="T88" fmla="*/ 0 w 20"/>
                <a:gd name="T89" fmla="*/ 4 h 20"/>
                <a:gd name="T90" fmla="*/ 4 w 20"/>
                <a:gd name="T91" fmla="*/ 0 h 20"/>
                <a:gd name="T92" fmla="*/ 8 w 20"/>
                <a:gd name="T93" fmla="*/ 0 h 20"/>
                <a:gd name="T94" fmla="*/ 8 w 20"/>
                <a:gd name="T95" fmla="*/ 0 h 20"/>
                <a:gd name="T96" fmla="*/ 8 w 20"/>
                <a:gd name="T97" fmla="*/ 0 h 20"/>
                <a:gd name="T98" fmla="*/ 8 w 20"/>
                <a:gd name="T99" fmla="*/ 0 h 20"/>
                <a:gd name="T100" fmla="*/ 8 w 20"/>
                <a:gd name="T101" fmla="*/ 0 h 20"/>
                <a:gd name="T102" fmla="*/ 8 w 20"/>
                <a:gd name="T103" fmla="*/ 0 h 20"/>
                <a:gd name="T104" fmla="*/ 8 w 20"/>
                <a:gd name="T105" fmla="*/ 0 h 20"/>
                <a:gd name="T106" fmla="*/ 8 w 20"/>
                <a:gd name="T107" fmla="*/ 0 h 20"/>
                <a:gd name="T108" fmla="*/ 8 w 20"/>
                <a:gd name="T10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" h="20">
                  <a:moveTo>
                    <a:pt x="8" y="20"/>
                  </a:move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close/>
                  <a:moveTo>
                    <a:pt x="4" y="20"/>
                  </a:move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close/>
                  <a:moveTo>
                    <a:pt x="18" y="16"/>
                  </a:moveTo>
                  <a:lnTo>
                    <a:pt x="18" y="16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4" y="20"/>
                  </a:lnTo>
                  <a:lnTo>
                    <a:pt x="18" y="16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8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8" y="0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332"/>
            <p:cNvSpPr>
              <a:spLocks/>
            </p:cNvSpPr>
            <p:nvPr/>
          </p:nvSpPr>
          <p:spPr bwMode="auto">
            <a:xfrm>
              <a:off x="9114501" y="295148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Rectangle 333"/>
            <p:cNvSpPr>
              <a:spLocks noChangeArrowheads="1"/>
            </p:cNvSpPr>
            <p:nvPr/>
          </p:nvSpPr>
          <p:spPr bwMode="auto">
            <a:xfrm>
              <a:off x="9112083" y="2951489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334"/>
            <p:cNvSpPr>
              <a:spLocks/>
            </p:cNvSpPr>
            <p:nvPr/>
          </p:nvSpPr>
          <p:spPr bwMode="auto">
            <a:xfrm>
              <a:off x="9114501" y="2949070"/>
              <a:ext cx="6046" cy="2418"/>
            </a:xfrm>
            <a:custGeom>
              <a:avLst/>
              <a:gdLst>
                <a:gd name="T0" fmla="*/ 10 w 10"/>
                <a:gd name="T1" fmla="*/ 0 h 4"/>
                <a:gd name="T2" fmla="*/ 10 w 10"/>
                <a:gd name="T3" fmla="*/ 0 h 4"/>
                <a:gd name="T4" fmla="*/ 6 w 10"/>
                <a:gd name="T5" fmla="*/ 4 h 4"/>
                <a:gd name="T6" fmla="*/ 0 w 10"/>
                <a:gd name="T7" fmla="*/ 4 h 4"/>
                <a:gd name="T8" fmla="*/ 0 w 10"/>
                <a:gd name="T9" fmla="*/ 4 h 4"/>
                <a:gd name="T10" fmla="*/ 6 w 10"/>
                <a:gd name="T11" fmla="*/ 4 h 4"/>
                <a:gd name="T12" fmla="*/ 10 w 1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10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335"/>
            <p:cNvSpPr>
              <a:spLocks/>
            </p:cNvSpPr>
            <p:nvPr/>
          </p:nvSpPr>
          <p:spPr bwMode="auto">
            <a:xfrm>
              <a:off x="9109664" y="29418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336"/>
            <p:cNvSpPr>
              <a:spLocks/>
            </p:cNvSpPr>
            <p:nvPr/>
          </p:nvSpPr>
          <p:spPr bwMode="auto">
            <a:xfrm>
              <a:off x="9118129" y="2939397"/>
              <a:ext cx="3628" cy="6046"/>
            </a:xfrm>
            <a:custGeom>
              <a:avLst/>
              <a:gdLst>
                <a:gd name="T0" fmla="*/ 0 w 6"/>
                <a:gd name="T1" fmla="*/ 0 h 10"/>
                <a:gd name="T2" fmla="*/ 0 w 6"/>
                <a:gd name="T3" fmla="*/ 0 h 10"/>
                <a:gd name="T4" fmla="*/ 0 w 6"/>
                <a:gd name="T5" fmla="*/ 2 h 10"/>
                <a:gd name="T6" fmla="*/ 0 w 6"/>
                <a:gd name="T7" fmla="*/ 2 h 10"/>
                <a:gd name="T8" fmla="*/ 4 w 6"/>
                <a:gd name="T9" fmla="*/ 4 h 10"/>
                <a:gd name="T10" fmla="*/ 6 w 6"/>
                <a:gd name="T11" fmla="*/ 10 h 10"/>
                <a:gd name="T12" fmla="*/ 6 w 6"/>
                <a:gd name="T13" fmla="*/ 10 h 10"/>
                <a:gd name="T14" fmla="*/ 6 w 6"/>
                <a:gd name="T15" fmla="*/ 10 h 10"/>
                <a:gd name="T16" fmla="*/ 4 w 6"/>
                <a:gd name="T17" fmla="*/ 4 h 10"/>
                <a:gd name="T18" fmla="*/ 0 w 6"/>
                <a:gd name="T19" fmla="*/ 2 h 10"/>
                <a:gd name="T20" fmla="*/ 0 w 6"/>
                <a:gd name="T21" fmla="*/ 2 h 10"/>
                <a:gd name="T22" fmla="*/ 0 w 6"/>
                <a:gd name="T23" fmla="*/ 0 h 10"/>
                <a:gd name="T24" fmla="*/ 0 w 6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337"/>
            <p:cNvSpPr>
              <a:spLocks/>
            </p:cNvSpPr>
            <p:nvPr/>
          </p:nvSpPr>
          <p:spPr bwMode="auto">
            <a:xfrm>
              <a:off x="9109664" y="2939397"/>
              <a:ext cx="4837" cy="2418"/>
            </a:xfrm>
            <a:custGeom>
              <a:avLst/>
              <a:gdLst>
                <a:gd name="T0" fmla="*/ 8 w 8"/>
                <a:gd name="T1" fmla="*/ 0 h 4"/>
                <a:gd name="T2" fmla="*/ 8 w 8"/>
                <a:gd name="T3" fmla="*/ 0 h 4"/>
                <a:gd name="T4" fmla="*/ 8 w 8"/>
                <a:gd name="T5" fmla="*/ 0 h 4"/>
                <a:gd name="T6" fmla="*/ 4 w 8"/>
                <a:gd name="T7" fmla="*/ 0 h 4"/>
                <a:gd name="T8" fmla="*/ 0 w 8"/>
                <a:gd name="T9" fmla="*/ 4 h 4"/>
                <a:gd name="T10" fmla="*/ 0 w 8"/>
                <a:gd name="T11" fmla="*/ 4 h 4"/>
                <a:gd name="T12" fmla="*/ 0 w 8"/>
                <a:gd name="T13" fmla="*/ 4 h 4"/>
                <a:gd name="T14" fmla="*/ 4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338"/>
            <p:cNvSpPr>
              <a:spLocks/>
            </p:cNvSpPr>
            <p:nvPr/>
          </p:nvSpPr>
          <p:spPr bwMode="auto">
            <a:xfrm>
              <a:off x="9114501" y="29393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339"/>
            <p:cNvSpPr>
              <a:spLocks/>
            </p:cNvSpPr>
            <p:nvPr/>
          </p:nvSpPr>
          <p:spPr bwMode="auto">
            <a:xfrm>
              <a:off x="9108455" y="2939397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6 w 22"/>
                <a:gd name="T9" fmla="*/ 0 h 20"/>
                <a:gd name="T10" fmla="*/ 2 w 22"/>
                <a:gd name="T11" fmla="*/ 4 h 20"/>
                <a:gd name="T12" fmla="*/ 2 w 22"/>
                <a:gd name="T13" fmla="*/ 4 h 20"/>
                <a:gd name="T14" fmla="*/ 2 w 22"/>
                <a:gd name="T15" fmla="*/ 4 h 20"/>
                <a:gd name="T16" fmla="*/ 2 w 22"/>
                <a:gd name="T17" fmla="*/ 4 h 20"/>
                <a:gd name="T18" fmla="*/ 2 w 22"/>
                <a:gd name="T19" fmla="*/ 4 h 20"/>
                <a:gd name="T20" fmla="*/ 2 w 22"/>
                <a:gd name="T21" fmla="*/ 4 h 20"/>
                <a:gd name="T22" fmla="*/ 2 w 22"/>
                <a:gd name="T23" fmla="*/ 4 h 20"/>
                <a:gd name="T24" fmla="*/ 2 w 22"/>
                <a:gd name="T25" fmla="*/ 4 h 20"/>
                <a:gd name="T26" fmla="*/ 2 w 22"/>
                <a:gd name="T27" fmla="*/ 4 h 20"/>
                <a:gd name="T28" fmla="*/ 0 w 22"/>
                <a:gd name="T29" fmla="*/ 10 h 20"/>
                <a:gd name="T30" fmla="*/ 0 w 22"/>
                <a:gd name="T31" fmla="*/ 10 h 20"/>
                <a:gd name="T32" fmla="*/ 2 w 22"/>
                <a:gd name="T33" fmla="*/ 16 h 20"/>
                <a:gd name="T34" fmla="*/ 6 w 22"/>
                <a:gd name="T35" fmla="*/ 20 h 20"/>
                <a:gd name="T36" fmla="*/ 6 w 22"/>
                <a:gd name="T37" fmla="*/ 20 h 20"/>
                <a:gd name="T38" fmla="*/ 6 w 22"/>
                <a:gd name="T39" fmla="*/ 20 h 20"/>
                <a:gd name="T40" fmla="*/ 6 w 22"/>
                <a:gd name="T41" fmla="*/ 20 h 20"/>
                <a:gd name="T42" fmla="*/ 6 w 22"/>
                <a:gd name="T43" fmla="*/ 20 h 20"/>
                <a:gd name="T44" fmla="*/ 6 w 22"/>
                <a:gd name="T45" fmla="*/ 20 h 20"/>
                <a:gd name="T46" fmla="*/ 6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10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10 w 22"/>
                <a:gd name="T59" fmla="*/ 20 h 20"/>
                <a:gd name="T60" fmla="*/ 10 w 22"/>
                <a:gd name="T61" fmla="*/ 20 h 20"/>
                <a:gd name="T62" fmla="*/ 10 w 22"/>
                <a:gd name="T63" fmla="*/ 20 h 20"/>
                <a:gd name="T64" fmla="*/ 10 w 22"/>
                <a:gd name="T65" fmla="*/ 20 h 20"/>
                <a:gd name="T66" fmla="*/ 16 w 22"/>
                <a:gd name="T67" fmla="*/ 20 h 20"/>
                <a:gd name="T68" fmla="*/ 20 w 22"/>
                <a:gd name="T69" fmla="*/ 16 h 20"/>
                <a:gd name="T70" fmla="*/ 20 w 22"/>
                <a:gd name="T71" fmla="*/ 16 h 20"/>
                <a:gd name="T72" fmla="*/ 20 w 22"/>
                <a:gd name="T73" fmla="*/ 16 h 20"/>
                <a:gd name="T74" fmla="*/ 20 w 22"/>
                <a:gd name="T75" fmla="*/ 16 h 20"/>
                <a:gd name="T76" fmla="*/ 20 w 22"/>
                <a:gd name="T77" fmla="*/ 16 h 20"/>
                <a:gd name="T78" fmla="*/ 22 w 22"/>
                <a:gd name="T79" fmla="*/ 10 h 20"/>
                <a:gd name="T80" fmla="*/ 22 w 22"/>
                <a:gd name="T81" fmla="*/ 10 h 20"/>
                <a:gd name="T82" fmla="*/ 20 w 22"/>
                <a:gd name="T83" fmla="*/ 4 h 20"/>
                <a:gd name="T84" fmla="*/ 16 w 22"/>
                <a:gd name="T85" fmla="*/ 2 h 20"/>
                <a:gd name="T86" fmla="*/ 16 w 22"/>
                <a:gd name="T87" fmla="*/ 2 h 20"/>
                <a:gd name="T88" fmla="*/ 16 w 22"/>
                <a:gd name="T89" fmla="*/ 0 h 20"/>
                <a:gd name="T90" fmla="*/ 16 w 22"/>
                <a:gd name="T91" fmla="*/ 0 h 20"/>
                <a:gd name="T92" fmla="*/ 10 w 22"/>
                <a:gd name="T93" fmla="*/ 0 h 20"/>
                <a:gd name="T94" fmla="*/ 10 w 22"/>
                <a:gd name="T95" fmla="*/ 0 h 20"/>
                <a:gd name="T96" fmla="*/ 10 w 22"/>
                <a:gd name="T9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340"/>
            <p:cNvSpPr>
              <a:spLocks/>
            </p:cNvSpPr>
            <p:nvPr/>
          </p:nvSpPr>
          <p:spPr bwMode="auto">
            <a:xfrm>
              <a:off x="9108455" y="2939397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6 w 22"/>
                <a:gd name="T9" fmla="*/ 0 h 20"/>
                <a:gd name="T10" fmla="*/ 2 w 22"/>
                <a:gd name="T11" fmla="*/ 4 h 20"/>
                <a:gd name="T12" fmla="*/ 2 w 22"/>
                <a:gd name="T13" fmla="*/ 4 h 20"/>
                <a:gd name="T14" fmla="*/ 2 w 22"/>
                <a:gd name="T15" fmla="*/ 4 h 20"/>
                <a:gd name="T16" fmla="*/ 2 w 22"/>
                <a:gd name="T17" fmla="*/ 4 h 20"/>
                <a:gd name="T18" fmla="*/ 2 w 22"/>
                <a:gd name="T19" fmla="*/ 4 h 20"/>
                <a:gd name="T20" fmla="*/ 2 w 22"/>
                <a:gd name="T21" fmla="*/ 4 h 20"/>
                <a:gd name="T22" fmla="*/ 2 w 22"/>
                <a:gd name="T23" fmla="*/ 4 h 20"/>
                <a:gd name="T24" fmla="*/ 2 w 22"/>
                <a:gd name="T25" fmla="*/ 4 h 20"/>
                <a:gd name="T26" fmla="*/ 2 w 22"/>
                <a:gd name="T27" fmla="*/ 4 h 20"/>
                <a:gd name="T28" fmla="*/ 0 w 22"/>
                <a:gd name="T29" fmla="*/ 10 h 20"/>
                <a:gd name="T30" fmla="*/ 0 w 22"/>
                <a:gd name="T31" fmla="*/ 10 h 20"/>
                <a:gd name="T32" fmla="*/ 2 w 22"/>
                <a:gd name="T33" fmla="*/ 16 h 20"/>
                <a:gd name="T34" fmla="*/ 6 w 22"/>
                <a:gd name="T35" fmla="*/ 20 h 20"/>
                <a:gd name="T36" fmla="*/ 6 w 22"/>
                <a:gd name="T37" fmla="*/ 20 h 20"/>
                <a:gd name="T38" fmla="*/ 6 w 22"/>
                <a:gd name="T39" fmla="*/ 20 h 20"/>
                <a:gd name="T40" fmla="*/ 6 w 22"/>
                <a:gd name="T41" fmla="*/ 20 h 20"/>
                <a:gd name="T42" fmla="*/ 6 w 22"/>
                <a:gd name="T43" fmla="*/ 20 h 20"/>
                <a:gd name="T44" fmla="*/ 6 w 22"/>
                <a:gd name="T45" fmla="*/ 20 h 20"/>
                <a:gd name="T46" fmla="*/ 6 w 22"/>
                <a:gd name="T47" fmla="*/ 20 h 20"/>
                <a:gd name="T48" fmla="*/ 10 w 22"/>
                <a:gd name="T49" fmla="*/ 20 h 20"/>
                <a:gd name="T50" fmla="*/ 10 w 22"/>
                <a:gd name="T51" fmla="*/ 20 h 20"/>
                <a:gd name="T52" fmla="*/ 10 w 22"/>
                <a:gd name="T53" fmla="*/ 20 h 20"/>
                <a:gd name="T54" fmla="*/ 10 w 22"/>
                <a:gd name="T55" fmla="*/ 20 h 20"/>
                <a:gd name="T56" fmla="*/ 10 w 22"/>
                <a:gd name="T57" fmla="*/ 20 h 20"/>
                <a:gd name="T58" fmla="*/ 10 w 22"/>
                <a:gd name="T59" fmla="*/ 20 h 20"/>
                <a:gd name="T60" fmla="*/ 10 w 22"/>
                <a:gd name="T61" fmla="*/ 20 h 20"/>
                <a:gd name="T62" fmla="*/ 10 w 22"/>
                <a:gd name="T63" fmla="*/ 20 h 20"/>
                <a:gd name="T64" fmla="*/ 10 w 22"/>
                <a:gd name="T65" fmla="*/ 20 h 20"/>
                <a:gd name="T66" fmla="*/ 16 w 22"/>
                <a:gd name="T67" fmla="*/ 20 h 20"/>
                <a:gd name="T68" fmla="*/ 20 w 22"/>
                <a:gd name="T69" fmla="*/ 16 h 20"/>
                <a:gd name="T70" fmla="*/ 20 w 22"/>
                <a:gd name="T71" fmla="*/ 16 h 20"/>
                <a:gd name="T72" fmla="*/ 20 w 22"/>
                <a:gd name="T73" fmla="*/ 16 h 20"/>
                <a:gd name="T74" fmla="*/ 20 w 22"/>
                <a:gd name="T75" fmla="*/ 16 h 20"/>
                <a:gd name="T76" fmla="*/ 20 w 22"/>
                <a:gd name="T77" fmla="*/ 16 h 20"/>
                <a:gd name="T78" fmla="*/ 22 w 22"/>
                <a:gd name="T79" fmla="*/ 10 h 20"/>
                <a:gd name="T80" fmla="*/ 22 w 22"/>
                <a:gd name="T81" fmla="*/ 10 h 20"/>
                <a:gd name="T82" fmla="*/ 20 w 22"/>
                <a:gd name="T83" fmla="*/ 4 h 20"/>
                <a:gd name="T84" fmla="*/ 16 w 22"/>
                <a:gd name="T85" fmla="*/ 2 h 20"/>
                <a:gd name="T86" fmla="*/ 16 w 22"/>
                <a:gd name="T87" fmla="*/ 2 h 20"/>
                <a:gd name="T88" fmla="*/ 16 w 22"/>
                <a:gd name="T89" fmla="*/ 0 h 20"/>
                <a:gd name="T90" fmla="*/ 16 w 22"/>
                <a:gd name="T91" fmla="*/ 0 h 20"/>
                <a:gd name="T92" fmla="*/ 10 w 22"/>
                <a:gd name="T93" fmla="*/ 0 h 20"/>
                <a:gd name="T94" fmla="*/ 10 w 22"/>
                <a:gd name="T95" fmla="*/ 0 h 20"/>
                <a:gd name="T96" fmla="*/ 10 w 22"/>
                <a:gd name="T9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341"/>
            <p:cNvSpPr>
              <a:spLocks noEditPoints="1"/>
            </p:cNvSpPr>
            <p:nvPr/>
          </p:nvSpPr>
          <p:spPr bwMode="auto">
            <a:xfrm>
              <a:off x="9119338" y="2912794"/>
              <a:ext cx="12093" cy="13301"/>
            </a:xfrm>
            <a:custGeom>
              <a:avLst/>
              <a:gdLst>
                <a:gd name="T0" fmla="*/ 10 w 20"/>
                <a:gd name="T1" fmla="*/ 22 h 22"/>
                <a:gd name="T2" fmla="*/ 10 w 20"/>
                <a:gd name="T3" fmla="*/ 22 h 22"/>
                <a:gd name="T4" fmla="*/ 10 w 20"/>
                <a:gd name="T5" fmla="*/ 22 h 22"/>
                <a:gd name="T6" fmla="*/ 10 w 20"/>
                <a:gd name="T7" fmla="*/ 22 h 22"/>
                <a:gd name="T8" fmla="*/ 10 w 20"/>
                <a:gd name="T9" fmla="*/ 22 h 22"/>
                <a:gd name="T10" fmla="*/ 10 w 20"/>
                <a:gd name="T11" fmla="*/ 22 h 22"/>
                <a:gd name="T12" fmla="*/ 8 w 20"/>
                <a:gd name="T13" fmla="*/ 20 h 22"/>
                <a:gd name="T14" fmla="*/ 8 w 20"/>
                <a:gd name="T15" fmla="*/ 20 h 22"/>
                <a:gd name="T16" fmla="*/ 8 w 20"/>
                <a:gd name="T17" fmla="*/ 20 h 22"/>
                <a:gd name="T18" fmla="*/ 8 w 20"/>
                <a:gd name="T19" fmla="*/ 20 h 22"/>
                <a:gd name="T20" fmla="*/ 8 w 20"/>
                <a:gd name="T21" fmla="*/ 20 h 22"/>
                <a:gd name="T22" fmla="*/ 20 w 20"/>
                <a:gd name="T23" fmla="*/ 14 h 22"/>
                <a:gd name="T24" fmla="*/ 20 w 20"/>
                <a:gd name="T25" fmla="*/ 14 h 22"/>
                <a:gd name="T26" fmla="*/ 16 w 20"/>
                <a:gd name="T27" fmla="*/ 20 h 22"/>
                <a:gd name="T28" fmla="*/ 10 w 20"/>
                <a:gd name="T29" fmla="*/ 22 h 22"/>
                <a:gd name="T30" fmla="*/ 10 w 20"/>
                <a:gd name="T31" fmla="*/ 22 h 22"/>
                <a:gd name="T32" fmla="*/ 16 w 20"/>
                <a:gd name="T33" fmla="*/ 20 h 22"/>
                <a:gd name="T34" fmla="*/ 20 w 20"/>
                <a:gd name="T35" fmla="*/ 14 h 22"/>
                <a:gd name="T36" fmla="*/ 10 w 20"/>
                <a:gd name="T37" fmla="*/ 0 h 22"/>
                <a:gd name="T38" fmla="*/ 10 w 20"/>
                <a:gd name="T39" fmla="*/ 0 h 22"/>
                <a:gd name="T40" fmla="*/ 10 w 20"/>
                <a:gd name="T41" fmla="*/ 0 h 22"/>
                <a:gd name="T42" fmla="*/ 4 w 20"/>
                <a:gd name="T43" fmla="*/ 2 h 22"/>
                <a:gd name="T44" fmla="*/ 0 w 20"/>
                <a:gd name="T45" fmla="*/ 8 h 22"/>
                <a:gd name="T46" fmla="*/ 0 w 20"/>
                <a:gd name="T47" fmla="*/ 8 h 22"/>
                <a:gd name="T48" fmla="*/ 0 w 20"/>
                <a:gd name="T49" fmla="*/ 8 h 22"/>
                <a:gd name="T50" fmla="*/ 4 w 20"/>
                <a:gd name="T51" fmla="*/ 2 h 22"/>
                <a:gd name="T52" fmla="*/ 10 w 20"/>
                <a:gd name="T53" fmla="*/ 0 h 22"/>
                <a:gd name="T54" fmla="*/ 10 w 20"/>
                <a:gd name="T55" fmla="*/ 0 h 22"/>
                <a:gd name="T56" fmla="*/ 10 w 20"/>
                <a:gd name="T57" fmla="*/ 0 h 22"/>
                <a:gd name="T58" fmla="*/ 10 w 20"/>
                <a:gd name="T59" fmla="*/ 0 h 22"/>
                <a:gd name="T60" fmla="*/ 10 w 20"/>
                <a:gd name="T61" fmla="*/ 0 h 22"/>
                <a:gd name="T62" fmla="*/ 10 w 20"/>
                <a:gd name="T63" fmla="*/ 0 h 22"/>
                <a:gd name="T64" fmla="*/ 10 w 20"/>
                <a:gd name="T65" fmla="*/ 0 h 22"/>
                <a:gd name="T66" fmla="*/ 10 w 20"/>
                <a:gd name="T67" fmla="*/ 0 h 22"/>
                <a:gd name="T68" fmla="*/ 10 w 20"/>
                <a:gd name="T6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22">
                  <a:moveTo>
                    <a:pt x="10" y="22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close/>
                  <a:moveTo>
                    <a:pt x="8" y="20"/>
                  </a:move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close/>
                  <a:moveTo>
                    <a:pt x="20" y="14"/>
                  </a:moveTo>
                  <a:lnTo>
                    <a:pt x="20" y="14"/>
                  </a:lnTo>
                  <a:lnTo>
                    <a:pt x="16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6" y="20"/>
                  </a:lnTo>
                  <a:lnTo>
                    <a:pt x="20" y="14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2"/>
                  </a:lnTo>
                  <a:lnTo>
                    <a:pt x="10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342"/>
            <p:cNvSpPr>
              <a:spLocks/>
            </p:cNvSpPr>
            <p:nvPr/>
          </p:nvSpPr>
          <p:spPr bwMode="auto">
            <a:xfrm>
              <a:off x="9125384" y="29260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Rectangle 343"/>
            <p:cNvSpPr>
              <a:spLocks noChangeArrowheads="1"/>
            </p:cNvSpPr>
            <p:nvPr/>
          </p:nvSpPr>
          <p:spPr bwMode="auto">
            <a:xfrm>
              <a:off x="9124175" y="2924886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344"/>
            <p:cNvSpPr>
              <a:spLocks/>
            </p:cNvSpPr>
            <p:nvPr/>
          </p:nvSpPr>
          <p:spPr bwMode="auto">
            <a:xfrm>
              <a:off x="9125384" y="2921258"/>
              <a:ext cx="6046" cy="4837"/>
            </a:xfrm>
            <a:custGeom>
              <a:avLst/>
              <a:gdLst>
                <a:gd name="T0" fmla="*/ 10 w 10"/>
                <a:gd name="T1" fmla="*/ 0 h 8"/>
                <a:gd name="T2" fmla="*/ 10 w 10"/>
                <a:gd name="T3" fmla="*/ 0 h 8"/>
                <a:gd name="T4" fmla="*/ 6 w 10"/>
                <a:gd name="T5" fmla="*/ 6 h 8"/>
                <a:gd name="T6" fmla="*/ 0 w 10"/>
                <a:gd name="T7" fmla="*/ 8 h 8"/>
                <a:gd name="T8" fmla="*/ 0 w 10"/>
                <a:gd name="T9" fmla="*/ 8 h 8"/>
                <a:gd name="T10" fmla="*/ 6 w 10"/>
                <a:gd name="T11" fmla="*/ 6 h 8"/>
                <a:gd name="T12" fmla="*/ 10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6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6" y="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345"/>
            <p:cNvSpPr>
              <a:spLocks/>
            </p:cNvSpPr>
            <p:nvPr/>
          </p:nvSpPr>
          <p:spPr bwMode="auto">
            <a:xfrm>
              <a:off x="9119338" y="2912794"/>
              <a:ext cx="6046" cy="4837"/>
            </a:xfrm>
            <a:custGeom>
              <a:avLst/>
              <a:gdLst>
                <a:gd name="T0" fmla="*/ 10 w 10"/>
                <a:gd name="T1" fmla="*/ 0 h 8"/>
                <a:gd name="T2" fmla="*/ 10 w 10"/>
                <a:gd name="T3" fmla="*/ 0 h 8"/>
                <a:gd name="T4" fmla="*/ 10 w 10"/>
                <a:gd name="T5" fmla="*/ 0 h 8"/>
                <a:gd name="T6" fmla="*/ 4 w 10"/>
                <a:gd name="T7" fmla="*/ 2 h 8"/>
                <a:gd name="T8" fmla="*/ 0 w 10"/>
                <a:gd name="T9" fmla="*/ 8 h 8"/>
                <a:gd name="T10" fmla="*/ 0 w 10"/>
                <a:gd name="T11" fmla="*/ 8 h 8"/>
                <a:gd name="T12" fmla="*/ 0 w 10"/>
                <a:gd name="T13" fmla="*/ 8 h 8"/>
                <a:gd name="T14" fmla="*/ 4 w 10"/>
                <a:gd name="T15" fmla="*/ 2 h 8"/>
                <a:gd name="T16" fmla="*/ 10 w 10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346"/>
            <p:cNvSpPr>
              <a:spLocks/>
            </p:cNvSpPr>
            <p:nvPr/>
          </p:nvSpPr>
          <p:spPr bwMode="auto">
            <a:xfrm>
              <a:off x="9125384" y="29127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347"/>
            <p:cNvSpPr>
              <a:spLocks/>
            </p:cNvSpPr>
            <p:nvPr/>
          </p:nvSpPr>
          <p:spPr bwMode="auto">
            <a:xfrm>
              <a:off x="9119338" y="2912794"/>
              <a:ext cx="13302" cy="13301"/>
            </a:xfrm>
            <a:custGeom>
              <a:avLst/>
              <a:gdLst>
                <a:gd name="T0" fmla="*/ 10 w 22"/>
                <a:gd name="T1" fmla="*/ 0 h 22"/>
                <a:gd name="T2" fmla="*/ 10 w 22"/>
                <a:gd name="T3" fmla="*/ 0 h 22"/>
                <a:gd name="T4" fmla="*/ 10 w 22"/>
                <a:gd name="T5" fmla="*/ 0 h 22"/>
                <a:gd name="T6" fmla="*/ 10 w 22"/>
                <a:gd name="T7" fmla="*/ 0 h 22"/>
                <a:gd name="T8" fmla="*/ 4 w 22"/>
                <a:gd name="T9" fmla="*/ 2 h 22"/>
                <a:gd name="T10" fmla="*/ 0 w 22"/>
                <a:gd name="T11" fmla="*/ 8 h 22"/>
                <a:gd name="T12" fmla="*/ 0 w 22"/>
                <a:gd name="T13" fmla="*/ 8 h 22"/>
                <a:gd name="T14" fmla="*/ 0 w 22"/>
                <a:gd name="T15" fmla="*/ 8 h 22"/>
                <a:gd name="T16" fmla="*/ 0 w 22"/>
                <a:gd name="T17" fmla="*/ 8 h 22"/>
                <a:gd name="T18" fmla="*/ 0 w 22"/>
                <a:gd name="T19" fmla="*/ 8 h 22"/>
                <a:gd name="T20" fmla="*/ 0 w 22"/>
                <a:gd name="T21" fmla="*/ 10 h 22"/>
                <a:gd name="T22" fmla="*/ 0 w 22"/>
                <a:gd name="T23" fmla="*/ 10 h 22"/>
                <a:gd name="T24" fmla="*/ 2 w 22"/>
                <a:gd name="T25" fmla="*/ 16 h 22"/>
                <a:gd name="T26" fmla="*/ 8 w 22"/>
                <a:gd name="T27" fmla="*/ 20 h 22"/>
                <a:gd name="T28" fmla="*/ 8 w 22"/>
                <a:gd name="T29" fmla="*/ 20 h 22"/>
                <a:gd name="T30" fmla="*/ 8 w 22"/>
                <a:gd name="T31" fmla="*/ 20 h 22"/>
                <a:gd name="T32" fmla="*/ 8 w 22"/>
                <a:gd name="T33" fmla="*/ 20 h 22"/>
                <a:gd name="T34" fmla="*/ 8 w 22"/>
                <a:gd name="T35" fmla="*/ 20 h 22"/>
                <a:gd name="T36" fmla="*/ 8 w 22"/>
                <a:gd name="T37" fmla="*/ 20 h 22"/>
                <a:gd name="T38" fmla="*/ 8 w 22"/>
                <a:gd name="T39" fmla="*/ 20 h 22"/>
                <a:gd name="T40" fmla="*/ 10 w 22"/>
                <a:gd name="T41" fmla="*/ 22 h 22"/>
                <a:gd name="T42" fmla="*/ 10 w 22"/>
                <a:gd name="T43" fmla="*/ 22 h 22"/>
                <a:gd name="T44" fmla="*/ 10 w 22"/>
                <a:gd name="T45" fmla="*/ 22 h 22"/>
                <a:gd name="T46" fmla="*/ 10 w 22"/>
                <a:gd name="T47" fmla="*/ 22 h 22"/>
                <a:gd name="T48" fmla="*/ 10 w 22"/>
                <a:gd name="T49" fmla="*/ 22 h 22"/>
                <a:gd name="T50" fmla="*/ 10 w 22"/>
                <a:gd name="T51" fmla="*/ 22 h 22"/>
                <a:gd name="T52" fmla="*/ 10 w 22"/>
                <a:gd name="T53" fmla="*/ 22 h 22"/>
                <a:gd name="T54" fmla="*/ 10 w 22"/>
                <a:gd name="T55" fmla="*/ 22 h 22"/>
                <a:gd name="T56" fmla="*/ 10 w 22"/>
                <a:gd name="T57" fmla="*/ 22 h 22"/>
                <a:gd name="T58" fmla="*/ 16 w 22"/>
                <a:gd name="T59" fmla="*/ 20 h 22"/>
                <a:gd name="T60" fmla="*/ 20 w 22"/>
                <a:gd name="T61" fmla="*/ 14 h 22"/>
                <a:gd name="T62" fmla="*/ 20 w 22"/>
                <a:gd name="T63" fmla="*/ 14 h 22"/>
                <a:gd name="T64" fmla="*/ 20 w 22"/>
                <a:gd name="T65" fmla="*/ 14 h 22"/>
                <a:gd name="T66" fmla="*/ 20 w 22"/>
                <a:gd name="T67" fmla="*/ 14 h 22"/>
                <a:gd name="T68" fmla="*/ 20 w 22"/>
                <a:gd name="T69" fmla="*/ 14 h 22"/>
                <a:gd name="T70" fmla="*/ 22 w 22"/>
                <a:gd name="T71" fmla="*/ 10 h 22"/>
                <a:gd name="T72" fmla="*/ 22 w 22"/>
                <a:gd name="T73" fmla="*/ 10 h 22"/>
                <a:gd name="T74" fmla="*/ 18 w 22"/>
                <a:gd name="T75" fmla="*/ 4 h 22"/>
                <a:gd name="T76" fmla="*/ 16 w 22"/>
                <a:gd name="T77" fmla="*/ 2 h 22"/>
                <a:gd name="T78" fmla="*/ 14 w 22"/>
                <a:gd name="T79" fmla="*/ 0 h 22"/>
                <a:gd name="T80" fmla="*/ 14 w 22"/>
                <a:gd name="T81" fmla="*/ 0 h 22"/>
                <a:gd name="T82" fmla="*/ 14 w 22"/>
                <a:gd name="T83" fmla="*/ 0 h 22"/>
                <a:gd name="T84" fmla="*/ 10 w 22"/>
                <a:gd name="T85" fmla="*/ 0 h 22"/>
                <a:gd name="T86" fmla="*/ 10 w 22"/>
                <a:gd name="T87" fmla="*/ 0 h 22"/>
                <a:gd name="T88" fmla="*/ 10 w 22"/>
                <a:gd name="T8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6" y="2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348"/>
            <p:cNvSpPr>
              <a:spLocks/>
            </p:cNvSpPr>
            <p:nvPr/>
          </p:nvSpPr>
          <p:spPr bwMode="auto">
            <a:xfrm>
              <a:off x="9119338" y="2912794"/>
              <a:ext cx="13302" cy="13301"/>
            </a:xfrm>
            <a:custGeom>
              <a:avLst/>
              <a:gdLst>
                <a:gd name="T0" fmla="*/ 10 w 22"/>
                <a:gd name="T1" fmla="*/ 0 h 22"/>
                <a:gd name="T2" fmla="*/ 10 w 22"/>
                <a:gd name="T3" fmla="*/ 0 h 22"/>
                <a:gd name="T4" fmla="*/ 10 w 22"/>
                <a:gd name="T5" fmla="*/ 0 h 22"/>
                <a:gd name="T6" fmla="*/ 10 w 22"/>
                <a:gd name="T7" fmla="*/ 0 h 22"/>
                <a:gd name="T8" fmla="*/ 4 w 22"/>
                <a:gd name="T9" fmla="*/ 2 h 22"/>
                <a:gd name="T10" fmla="*/ 0 w 22"/>
                <a:gd name="T11" fmla="*/ 8 h 22"/>
                <a:gd name="T12" fmla="*/ 0 w 22"/>
                <a:gd name="T13" fmla="*/ 8 h 22"/>
                <a:gd name="T14" fmla="*/ 0 w 22"/>
                <a:gd name="T15" fmla="*/ 8 h 22"/>
                <a:gd name="T16" fmla="*/ 0 w 22"/>
                <a:gd name="T17" fmla="*/ 8 h 22"/>
                <a:gd name="T18" fmla="*/ 0 w 22"/>
                <a:gd name="T19" fmla="*/ 8 h 22"/>
                <a:gd name="T20" fmla="*/ 0 w 22"/>
                <a:gd name="T21" fmla="*/ 10 h 22"/>
                <a:gd name="T22" fmla="*/ 0 w 22"/>
                <a:gd name="T23" fmla="*/ 10 h 22"/>
                <a:gd name="T24" fmla="*/ 2 w 22"/>
                <a:gd name="T25" fmla="*/ 16 h 22"/>
                <a:gd name="T26" fmla="*/ 8 w 22"/>
                <a:gd name="T27" fmla="*/ 20 h 22"/>
                <a:gd name="T28" fmla="*/ 8 w 22"/>
                <a:gd name="T29" fmla="*/ 20 h 22"/>
                <a:gd name="T30" fmla="*/ 8 w 22"/>
                <a:gd name="T31" fmla="*/ 20 h 22"/>
                <a:gd name="T32" fmla="*/ 8 w 22"/>
                <a:gd name="T33" fmla="*/ 20 h 22"/>
                <a:gd name="T34" fmla="*/ 8 w 22"/>
                <a:gd name="T35" fmla="*/ 20 h 22"/>
                <a:gd name="T36" fmla="*/ 8 w 22"/>
                <a:gd name="T37" fmla="*/ 20 h 22"/>
                <a:gd name="T38" fmla="*/ 8 w 22"/>
                <a:gd name="T39" fmla="*/ 20 h 22"/>
                <a:gd name="T40" fmla="*/ 10 w 22"/>
                <a:gd name="T41" fmla="*/ 22 h 22"/>
                <a:gd name="T42" fmla="*/ 10 w 22"/>
                <a:gd name="T43" fmla="*/ 22 h 22"/>
                <a:gd name="T44" fmla="*/ 10 w 22"/>
                <a:gd name="T45" fmla="*/ 22 h 22"/>
                <a:gd name="T46" fmla="*/ 10 w 22"/>
                <a:gd name="T47" fmla="*/ 22 h 22"/>
                <a:gd name="T48" fmla="*/ 10 w 22"/>
                <a:gd name="T49" fmla="*/ 22 h 22"/>
                <a:gd name="T50" fmla="*/ 10 w 22"/>
                <a:gd name="T51" fmla="*/ 22 h 22"/>
                <a:gd name="T52" fmla="*/ 10 w 22"/>
                <a:gd name="T53" fmla="*/ 22 h 22"/>
                <a:gd name="T54" fmla="*/ 10 w 22"/>
                <a:gd name="T55" fmla="*/ 22 h 22"/>
                <a:gd name="T56" fmla="*/ 10 w 22"/>
                <a:gd name="T57" fmla="*/ 22 h 22"/>
                <a:gd name="T58" fmla="*/ 16 w 22"/>
                <a:gd name="T59" fmla="*/ 20 h 22"/>
                <a:gd name="T60" fmla="*/ 20 w 22"/>
                <a:gd name="T61" fmla="*/ 14 h 22"/>
                <a:gd name="T62" fmla="*/ 20 w 22"/>
                <a:gd name="T63" fmla="*/ 14 h 22"/>
                <a:gd name="T64" fmla="*/ 20 w 22"/>
                <a:gd name="T65" fmla="*/ 14 h 22"/>
                <a:gd name="T66" fmla="*/ 20 w 22"/>
                <a:gd name="T67" fmla="*/ 14 h 22"/>
                <a:gd name="T68" fmla="*/ 20 w 22"/>
                <a:gd name="T69" fmla="*/ 14 h 22"/>
                <a:gd name="T70" fmla="*/ 22 w 22"/>
                <a:gd name="T71" fmla="*/ 10 h 22"/>
                <a:gd name="T72" fmla="*/ 22 w 22"/>
                <a:gd name="T73" fmla="*/ 10 h 22"/>
                <a:gd name="T74" fmla="*/ 18 w 22"/>
                <a:gd name="T75" fmla="*/ 4 h 22"/>
                <a:gd name="T76" fmla="*/ 16 w 22"/>
                <a:gd name="T77" fmla="*/ 2 h 22"/>
                <a:gd name="T78" fmla="*/ 14 w 22"/>
                <a:gd name="T79" fmla="*/ 0 h 22"/>
                <a:gd name="T80" fmla="*/ 14 w 22"/>
                <a:gd name="T81" fmla="*/ 0 h 22"/>
                <a:gd name="T82" fmla="*/ 14 w 22"/>
                <a:gd name="T83" fmla="*/ 0 h 22"/>
                <a:gd name="T84" fmla="*/ 10 w 22"/>
                <a:gd name="T85" fmla="*/ 0 h 22"/>
                <a:gd name="T86" fmla="*/ 10 w 22"/>
                <a:gd name="T87" fmla="*/ 0 h 22"/>
                <a:gd name="T88" fmla="*/ 10 w 22"/>
                <a:gd name="T8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6" y="2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349"/>
            <p:cNvSpPr>
              <a:spLocks noEditPoints="1"/>
            </p:cNvSpPr>
            <p:nvPr/>
          </p:nvSpPr>
          <p:spPr bwMode="auto">
            <a:xfrm>
              <a:off x="9122966" y="2884982"/>
              <a:ext cx="6046" cy="6046"/>
            </a:xfrm>
            <a:custGeom>
              <a:avLst/>
              <a:gdLst>
                <a:gd name="T0" fmla="*/ 10 w 10"/>
                <a:gd name="T1" fmla="*/ 0 h 10"/>
                <a:gd name="T2" fmla="*/ 10 w 10"/>
                <a:gd name="T3" fmla="*/ 0 h 10"/>
                <a:gd name="T4" fmla="*/ 10 w 10"/>
                <a:gd name="T5" fmla="*/ 0 h 10"/>
                <a:gd name="T6" fmla="*/ 10 w 10"/>
                <a:gd name="T7" fmla="*/ 0 h 10"/>
                <a:gd name="T8" fmla="*/ 10 w 10"/>
                <a:gd name="T9" fmla="*/ 0 h 10"/>
                <a:gd name="T10" fmla="*/ 10 w 10"/>
                <a:gd name="T11" fmla="*/ 0 h 10"/>
                <a:gd name="T12" fmla="*/ 10 w 10"/>
                <a:gd name="T13" fmla="*/ 0 h 10"/>
                <a:gd name="T14" fmla="*/ 10 w 10"/>
                <a:gd name="T15" fmla="*/ 0 h 10"/>
                <a:gd name="T16" fmla="*/ 10 w 10"/>
                <a:gd name="T17" fmla="*/ 0 h 10"/>
                <a:gd name="T18" fmla="*/ 10 w 10"/>
                <a:gd name="T19" fmla="*/ 0 h 10"/>
                <a:gd name="T20" fmla="*/ 10 w 10"/>
                <a:gd name="T21" fmla="*/ 0 h 10"/>
                <a:gd name="T22" fmla="*/ 6 w 10"/>
                <a:gd name="T23" fmla="*/ 0 h 10"/>
                <a:gd name="T24" fmla="*/ 4 w 10"/>
                <a:gd name="T25" fmla="*/ 2 h 10"/>
                <a:gd name="T26" fmla="*/ 0 w 10"/>
                <a:gd name="T27" fmla="*/ 6 h 10"/>
                <a:gd name="T28" fmla="*/ 0 w 10"/>
                <a:gd name="T29" fmla="*/ 10 h 10"/>
                <a:gd name="T30" fmla="*/ 0 w 10"/>
                <a:gd name="T31" fmla="*/ 10 h 10"/>
                <a:gd name="T32" fmla="*/ 0 w 10"/>
                <a:gd name="T33" fmla="*/ 10 h 10"/>
                <a:gd name="T34" fmla="*/ 0 w 10"/>
                <a:gd name="T35" fmla="*/ 10 h 10"/>
                <a:gd name="T36" fmla="*/ 0 w 10"/>
                <a:gd name="T37" fmla="*/ 6 h 10"/>
                <a:gd name="T38" fmla="*/ 4 w 10"/>
                <a:gd name="T39" fmla="*/ 2 h 10"/>
                <a:gd name="T40" fmla="*/ 6 w 10"/>
                <a:gd name="T41" fmla="*/ 0 h 10"/>
                <a:gd name="T42" fmla="*/ 10 w 10"/>
                <a:gd name="T43" fmla="*/ 0 h 10"/>
                <a:gd name="T44" fmla="*/ 10 w 10"/>
                <a:gd name="T45" fmla="*/ 0 h 10"/>
                <a:gd name="T46" fmla="*/ 10 w 10"/>
                <a:gd name="T47" fmla="*/ 0 h 10"/>
                <a:gd name="T48" fmla="*/ 10 w 10"/>
                <a:gd name="T49" fmla="*/ 0 h 10"/>
                <a:gd name="T50" fmla="*/ 10 w 10"/>
                <a:gd name="T51" fmla="*/ 0 h 10"/>
                <a:gd name="T52" fmla="*/ 10 w 10"/>
                <a:gd name="T53" fmla="*/ 0 h 10"/>
                <a:gd name="T54" fmla="*/ 10 w 10"/>
                <a:gd name="T5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350"/>
            <p:cNvSpPr>
              <a:spLocks/>
            </p:cNvSpPr>
            <p:nvPr/>
          </p:nvSpPr>
          <p:spPr bwMode="auto">
            <a:xfrm>
              <a:off x="9129012" y="28849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351"/>
            <p:cNvSpPr>
              <a:spLocks/>
            </p:cNvSpPr>
            <p:nvPr/>
          </p:nvSpPr>
          <p:spPr bwMode="auto">
            <a:xfrm>
              <a:off x="9122966" y="2884982"/>
              <a:ext cx="6046" cy="6046"/>
            </a:xfrm>
            <a:custGeom>
              <a:avLst/>
              <a:gdLst>
                <a:gd name="T0" fmla="*/ 10 w 10"/>
                <a:gd name="T1" fmla="*/ 0 h 10"/>
                <a:gd name="T2" fmla="*/ 10 w 10"/>
                <a:gd name="T3" fmla="*/ 0 h 10"/>
                <a:gd name="T4" fmla="*/ 10 w 10"/>
                <a:gd name="T5" fmla="*/ 0 h 10"/>
                <a:gd name="T6" fmla="*/ 6 w 10"/>
                <a:gd name="T7" fmla="*/ 0 h 10"/>
                <a:gd name="T8" fmla="*/ 4 w 10"/>
                <a:gd name="T9" fmla="*/ 2 h 10"/>
                <a:gd name="T10" fmla="*/ 0 w 10"/>
                <a:gd name="T11" fmla="*/ 6 h 10"/>
                <a:gd name="T12" fmla="*/ 0 w 10"/>
                <a:gd name="T13" fmla="*/ 10 h 10"/>
                <a:gd name="T14" fmla="*/ 0 w 10"/>
                <a:gd name="T15" fmla="*/ 10 h 10"/>
                <a:gd name="T16" fmla="*/ 0 w 10"/>
                <a:gd name="T17" fmla="*/ 10 h 10"/>
                <a:gd name="T18" fmla="*/ 0 w 10"/>
                <a:gd name="T19" fmla="*/ 10 h 10"/>
                <a:gd name="T20" fmla="*/ 0 w 10"/>
                <a:gd name="T21" fmla="*/ 6 h 10"/>
                <a:gd name="T22" fmla="*/ 4 w 10"/>
                <a:gd name="T23" fmla="*/ 2 h 10"/>
                <a:gd name="T24" fmla="*/ 6 w 10"/>
                <a:gd name="T25" fmla="*/ 0 h 10"/>
                <a:gd name="T26" fmla="*/ 10 w 10"/>
                <a:gd name="T2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352"/>
            <p:cNvSpPr>
              <a:spLocks/>
            </p:cNvSpPr>
            <p:nvPr/>
          </p:nvSpPr>
          <p:spPr bwMode="auto">
            <a:xfrm>
              <a:off x="9129012" y="28849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353"/>
            <p:cNvSpPr>
              <a:spLocks/>
            </p:cNvSpPr>
            <p:nvPr/>
          </p:nvSpPr>
          <p:spPr bwMode="auto">
            <a:xfrm>
              <a:off x="9122966" y="2884982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6 w 22"/>
                <a:gd name="T9" fmla="*/ 0 h 20"/>
                <a:gd name="T10" fmla="*/ 4 w 22"/>
                <a:gd name="T11" fmla="*/ 2 h 20"/>
                <a:gd name="T12" fmla="*/ 0 w 22"/>
                <a:gd name="T13" fmla="*/ 6 h 20"/>
                <a:gd name="T14" fmla="*/ 0 w 22"/>
                <a:gd name="T15" fmla="*/ 10 h 20"/>
                <a:gd name="T16" fmla="*/ 0 w 22"/>
                <a:gd name="T17" fmla="*/ 10 h 20"/>
                <a:gd name="T18" fmla="*/ 0 w 22"/>
                <a:gd name="T19" fmla="*/ 14 h 20"/>
                <a:gd name="T20" fmla="*/ 4 w 22"/>
                <a:gd name="T21" fmla="*/ 18 h 20"/>
                <a:gd name="T22" fmla="*/ 6 w 22"/>
                <a:gd name="T23" fmla="*/ 20 h 20"/>
                <a:gd name="T24" fmla="*/ 10 w 22"/>
                <a:gd name="T25" fmla="*/ 20 h 20"/>
                <a:gd name="T26" fmla="*/ 10 w 22"/>
                <a:gd name="T27" fmla="*/ 20 h 20"/>
                <a:gd name="T28" fmla="*/ 14 w 22"/>
                <a:gd name="T29" fmla="*/ 20 h 20"/>
                <a:gd name="T30" fmla="*/ 18 w 22"/>
                <a:gd name="T31" fmla="*/ 18 h 20"/>
                <a:gd name="T32" fmla="*/ 20 w 22"/>
                <a:gd name="T33" fmla="*/ 14 h 20"/>
                <a:gd name="T34" fmla="*/ 22 w 22"/>
                <a:gd name="T35" fmla="*/ 10 h 20"/>
                <a:gd name="T36" fmla="*/ 22 w 22"/>
                <a:gd name="T37" fmla="*/ 10 h 20"/>
                <a:gd name="T38" fmla="*/ 22 w 22"/>
                <a:gd name="T39" fmla="*/ 10 h 20"/>
                <a:gd name="T40" fmla="*/ 20 w 22"/>
                <a:gd name="T41" fmla="*/ 6 h 20"/>
                <a:gd name="T42" fmla="*/ 18 w 22"/>
                <a:gd name="T43" fmla="*/ 2 h 20"/>
                <a:gd name="T44" fmla="*/ 14 w 22"/>
                <a:gd name="T45" fmla="*/ 0 h 20"/>
                <a:gd name="T46" fmla="*/ 10 w 22"/>
                <a:gd name="T47" fmla="*/ 0 h 20"/>
                <a:gd name="T48" fmla="*/ 10 w 22"/>
                <a:gd name="T49" fmla="*/ 0 h 20"/>
                <a:gd name="T50" fmla="*/ 10 w 22"/>
                <a:gd name="T51" fmla="*/ 0 h 20"/>
                <a:gd name="T52" fmla="*/ 10 w 22"/>
                <a:gd name="T53" fmla="*/ 0 h 20"/>
                <a:gd name="T54" fmla="*/ 10 w 22"/>
                <a:gd name="T55" fmla="*/ 0 h 20"/>
                <a:gd name="T56" fmla="*/ 10 w 22"/>
                <a:gd name="T57" fmla="*/ 0 h 20"/>
                <a:gd name="T58" fmla="*/ 10 w 22"/>
                <a:gd name="T59" fmla="*/ 0 h 20"/>
                <a:gd name="T60" fmla="*/ 10 w 22"/>
                <a:gd name="T61" fmla="*/ 0 h 20"/>
                <a:gd name="T62" fmla="*/ 10 w 22"/>
                <a:gd name="T63" fmla="*/ 0 h 20"/>
                <a:gd name="T64" fmla="*/ 10 w 22"/>
                <a:gd name="T6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354"/>
            <p:cNvSpPr>
              <a:spLocks/>
            </p:cNvSpPr>
            <p:nvPr/>
          </p:nvSpPr>
          <p:spPr bwMode="auto">
            <a:xfrm>
              <a:off x="9122966" y="2884982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6 w 22"/>
                <a:gd name="T9" fmla="*/ 0 h 20"/>
                <a:gd name="T10" fmla="*/ 4 w 22"/>
                <a:gd name="T11" fmla="*/ 2 h 20"/>
                <a:gd name="T12" fmla="*/ 0 w 22"/>
                <a:gd name="T13" fmla="*/ 6 h 20"/>
                <a:gd name="T14" fmla="*/ 0 w 22"/>
                <a:gd name="T15" fmla="*/ 10 h 20"/>
                <a:gd name="T16" fmla="*/ 0 w 22"/>
                <a:gd name="T17" fmla="*/ 10 h 20"/>
                <a:gd name="T18" fmla="*/ 0 w 22"/>
                <a:gd name="T19" fmla="*/ 14 h 20"/>
                <a:gd name="T20" fmla="*/ 4 w 22"/>
                <a:gd name="T21" fmla="*/ 18 h 20"/>
                <a:gd name="T22" fmla="*/ 6 w 22"/>
                <a:gd name="T23" fmla="*/ 20 h 20"/>
                <a:gd name="T24" fmla="*/ 10 w 22"/>
                <a:gd name="T25" fmla="*/ 20 h 20"/>
                <a:gd name="T26" fmla="*/ 10 w 22"/>
                <a:gd name="T27" fmla="*/ 20 h 20"/>
                <a:gd name="T28" fmla="*/ 14 w 22"/>
                <a:gd name="T29" fmla="*/ 20 h 20"/>
                <a:gd name="T30" fmla="*/ 18 w 22"/>
                <a:gd name="T31" fmla="*/ 18 h 20"/>
                <a:gd name="T32" fmla="*/ 20 w 22"/>
                <a:gd name="T33" fmla="*/ 14 h 20"/>
                <a:gd name="T34" fmla="*/ 22 w 22"/>
                <a:gd name="T35" fmla="*/ 10 h 20"/>
                <a:gd name="T36" fmla="*/ 22 w 22"/>
                <a:gd name="T37" fmla="*/ 10 h 20"/>
                <a:gd name="T38" fmla="*/ 22 w 22"/>
                <a:gd name="T39" fmla="*/ 10 h 20"/>
                <a:gd name="T40" fmla="*/ 20 w 22"/>
                <a:gd name="T41" fmla="*/ 6 h 20"/>
                <a:gd name="T42" fmla="*/ 18 w 22"/>
                <a:gd name="T43" fmla="*/ 2 h 20"/>
                <a:gd name="T44" fmla="*/ 14 w 22"/>
                <a:gd name="T45" fmla="*/ 0 h 20"/>
                <a:gd name="T46" fmla="*/ 10 w 22"/>
                <a:gd name="T47" fmla="*/ 0 h 20"/>
                <a:gd name="T48" fmla="*/ 10 w 22"/>
                <a:gd name="T49" fmla="*/ 0 h 20"/>
                <a:gd name="T50" fmla="*/ 10 w 22"/>
                <a:gd name="T51" fmla="*/ 0 h 20"/>
                <a:gd name="T52" fmla="*/ 10 w 22"/>
                <a:gd name="T53" fmla="*/ 0 h 20"/>
                <a:gd name="T54" fmla="*/ 10 w 22"/>
                <a:gd name="T55" fmla="*/ 0 h 20"/>
                <a:gd name="T56" fmla="*/ 10 w 22"/>
                <a:gd name="T57" fmla="*/ 0 h 20"/>
                <a:gd name="T58" fmla="*/ 10 w 22"/>
                <a:gd name="T59" fmla="*/ 0 h 20"/>
                <a:gd name="T60" fmla="*/ 10 w 22"/>
                <a:gd name="T61" fmla="*/ 0 h 20"/>
                <a:gd name="T62" fmla="*/ 10 w 22"/>
                <a:gd name="T63" fmla="*/ 0 h 20"/>
                <a:gd name="T64" fmla="*/ 10 w 22"/>
                <a:gd name="T6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355"/>
            <p:cNvSpPr>
              <a:spLocks noEditPoints="1"/>
            </p:cNvSpPr>
            <p:nvPr/>
          </p:nvSpPr>
          <p:spPr bwMode="auto">
            <a:xfrm>
              <a:off x="9124175" y="2855961"/>
              <a:ext cx="7256" cy="4837"/>
            </a:xfrm>
            <a:custGeom>
              <a:avLst/>
              <a:gdLst>
                <a:gd name="T0" fmla="*/ 12 w 12"/>
                <a:gd name="T1" fmla="*/ 8 h 8"/>
                <a:gd name="T2" fmla="*/ 12 w 12"/>
                <a:gd name="T3" fmla="*/ 8 h 8"/>
                <a:gd name="T4" fmla="*/ 12 w 12"/>
                <a:gd name="T5" fmla="*/ 8 h 8"/>
                <a:gd name="T6" fmla="*/ 12 w 12"/>
                <a:gd name="T7" fmla="*/ 8 h 8"/>
                <a:gd name="T8" fmla="*/ 12 w 12"/>
                <a:gd name="T9" fmla="*/ 8 h 8"/>
                <a:gd name="T10" fmla="*/ 12 w 12"/>
                <a:gd name="T11" fmla="*/ 8 h 8"/>
                <a:gd name="T12" fmla="*/ 12 w 12"/>
                <a:gd name="T13" fmla="*/ 8 h 8"/>
                <a:gd name="T14" fmla="*/ 12 w 12"/>
                <a:gd name="T15" fmla="*/ 8 h 8"/>
                <a:gd name="T16" fmla="*/ 12 w 12"/>
                <a:gd name="T17" fmla="*/ 8 h 8"/>
                <a:gd name="T18" fmla="*/ 12 w 12"/>
                <a:gd name="T19" fmla="*/ 8 h 8"/>
                <a:gd name="T20" fmla="*/ 12 w 12"/>
                <a:gd name="T21" fmla="*/ 8 h 8"/>
                <a:gd name="T22" fmla="*/ 12 w 12"/>
                <a:gd name="T23" fmla="*/ 8 h 8"/>
                <a:gd name="T24" fmla="*/ 12 w 12"/>
                <a:gd name="T25" fmla="*/ 8 h 8"/>
                <a:gd name="T26" fmla="*/ 12 w 12"/>
                <a:gd name="T27" fmla="*/ 8 h 8"/>
                <a:gd name="T28" fmla="*/ 2 w 12"/>
                <a:gd name="T29" fmla="*/ 0 h 8"/>
                <a:gd name="T30" fmla="*/ 2 w 12"/>
                <a:gd name="T31" fmla="*/ 0 h 8"/>
                <a:gd name="T32" fmla="*/ 2 w 12"/>
                <a:gd name="T33" fmla="*/ 0 h 8"/>
                <a:gd name="T34" fmla="*/ 0 w 12"/>
                <a:gd name="T35" fmla="*/ 0 h 8"/>
                <a:gd name="T36" fmla="*/ 0 w 12"/>
                <a:gd name="T37" fmla="*/ 0 h 8"/>
                <a:gd name="T38" fmla="*/ 0 w 12"/>
                <a:gd name="T39" fmla="*/ 0 h 8"/>
                <a:gd name="T40" fmla="*/ 2 w 12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close/>
                  <a:moveTo>
                    <a:pt x="12" y="8"/>
                  </a:move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356"/>
            <p:cNvSpPr>
              <a:spLocks/>
            </p:cNvSpPr>
            <p:nvPr/>
          </p:nvSpPr>
          <p:spPr bwMode="auto">
            <a:xfrm>
              <a:off x="9131431" y="28607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357"/>
            <p:cNvSpPr>
              <a:spLocks/>
            </p:cNvSpPr>
            <p:nvPr/>
          </p:nvSpPr>
          <p:spPr bwMode="auto">
            <a:xfrm>
              <a:off x="9131431" y="28607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358"/>
            <p:cNvSpPr>
              <a:spLocks/>
            </p:cNvSpPr>
            <p:nvPr/>
          </p:nvSpPr>
          <p:spPr bwMode="auto">
            <a:xfrm>
              <a:off x="9124175" y="2855961"/>
              <a:ext cx="1209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0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359"/>
            <p:cNvSpPr>
              <a:spLocks/>
            </p:cNvSpPr>
            <p:nvPr/>
          </p:nvSpPr>
          <p:spPr bwMode="auto">
            <a:xfrm>
              <a:off x="9119338" y="2855961"/>
              <a:ext cx="13302" cy="13301"/>
            </a:xfrm>
            <a:custGeom>
              <a:avLst/>
              <a:gdLst>
                <a:gd name="T0" fmla="*/ 10 w 22"/>
                <a:gd name="T1" fmla="*/ 0 h 22"/>
                <a:gd name="T2" fmla="*/ 10 w 22"/>
                <a:gd name="T3" fmla="*/ 0 h 22"/>
                <a:gd name="T4" fmla="*/ 10 w 22"/>
                <a:gd name="T5" fmla="*/ 0 h 22"/>
                <a:gd name="T6" fmla="*/ 10 w 22"/>
                <a:gd name="T7" fmla="*/ 0 h 22"/>
                <a:gd name="T8" fmla="*/ 8 w 22"/>
                <a:gd name="T9" fmla="*/ 0 h 22"/>
                <a:gd name="T10" fmla="*/ 8 w 22"/>
                <a:gd name="T11" fmla="*/ 0 h 22"/>
                <a:gd name="T12" fmla="*/ 8 w 22"/>
                <a:gd name="T13" fmla="*/ 2 h 22"/>
                <a:gd name="T14" fmla="*/ 8 w 22"/>
                <a:gd name="T15" fmla="*/ 2 h 22"/>
                <a:gd name="T16" fmla="*/ 8 w 22"/>
                <a:gd name="T17" fmla="*/ 2 h 22"/>
                <a:gd name="T18" fmla="*/ 4 w 22"/>
                <a:gd name="T19" fmla="*/ 2 h 22"/>
                <a:gd name="T20" fmla="*/ 2 w 22"/>
                <a:gd name="T21" fmla="*/ 4 h 22"/>
                <a:gd name="T22" fmla="*/ 0 w 22"/>
                <a:gd name="T23" fmla="*/ 12 h 22"/>
                <a:gd name="T24" fmla="*/ 0 w 22"/>
                <a:gd name="T25" fmla="*/ 12 h 22"/>
                <a:gd name="T26" fmla="*/ 0 w 22"/>
                <a:gd name="T27" fmla="*/ 14 h 22"/>
                <a:gd name="T28" fmla="*/ 0 w 22"/>
                <a:gd name="T29" fmla="*/ 14 h 22"/>
                <a:gd name="T30" fmla="*/ 0 w 22"/>
                <a:gd name="T31" fmla="*/ 14 h 22"/>
                <a:gd name="T32" fmla="*/ 0 w 22"/>
                <a:gd name="T33" fmla="*/ 14 h 22"/>
                <a:gd name="T34" fmla="*/ 0 w 22"/>
                <a:gd name="T35" fmla="*/ 14 h 22"/>
                <a:gd name="T36" fmla="*/ 0 w 22"/>
                <a:gd name="T37" fmla="*/ 14 h 22"/>
                <a:gd name="T38" fmla="*/ 0 w 22"/>
                <a:gd name="T39" fmla="*/ 14 h 22"/>
                <a:gd name="T40" fmla="*/ 0 w 22"/>
                <a:gd name="T41" fmla="*/ 14 h 22"/>
                <a:gd name="T42" fmla="*/ 4 w 22"/>
                <a:gd name="T43" fmla="*/ 20 h 22"/>
                <a:gd name="T44" fmla="*/ 10 w 22"/>
                <a:gd name="T45" fmla="*/ 22 h 22"/>
                <a:gd name="T46" fmla="*/ 10 w 22"/>
                <a:gd name="T47" fmla="*/ 22 h 22"/>
                <a:gd name="T48" fmla="*/ 10 w 22"/>
                <a:gd name="T49" fmla="*/ 22 h 22"/>
                <a:gd name="T50" fmla="*/ 10 w 22"/>
                <a:gd name="T51" fmla="*/ 22 h 22"/>
                <a:gd name="T52" fmla="*/ 10 w 22"/>
                <a:gd name="T53" fmla="*/ 22 h 22"/>
                <a:gd name="T54" fmla="*/ 10 w 22"/>
                <a:gd name="T55" fmla="*/ 22 h 22"/>
                <a:gd name="T56" fmla="*/ 10 w 22"/>
                <a:gd name="T57" fmla="*/ 22 h 22"/>
                <a:gd name="T58" fmla="*/ 10 w 22"/>
                <a:gd name="T59" fmla="*/ 22 h 22"/>
                <a:gd name="T60" fmla="*/ 10 w 22"/>
                <a:gd name="T61" fmla="*/ 22 h 22"/>
                <a:gd name="T62" fmla="*/ 14 w 22"/>
                <a:gd name="T63" fmla="*/ 22 h 22"/>
                <a:gd name="T64" fmla="*/ 14 w 22"/>
                <a:gd name="T65" fmla="*/ 22 h 22"/>
                <a:gd name="T66" fmla="*/ 14 w 22"/>
                <a:gd name="T67" fmla="*/ 22 h 22"/>
                <a:gd name="T68" fmla="*/ 14 w 22"/>
                <a:gd name="T69" fmla="*/ 22 h 22"/>
                <a:gd name="T70" fmla="*/ 18 w 22"/>
                <a:gd name="T71" fmla="*/ 18 h 22"/>
                <a:gd name="T72" fmla="*/ 22 w 22"/>
                <a:gd name="T73" fmla="*/ 12 h 22"/>
                <a:gd name="T74" fmla="*/ 22 w 22"/>
                <a:gd name="T75" fmla="*/ 12 h 22"/>
                <a:gd name="T76" fmla="*/ 20 w 22"/>
                <a:gd name="T77" fmla="*/ 8 h 22"/>
                <a:gd name="T78" fmla="*/ 20 w 22"/>
                <a:gd name="T79" fmla="*/ 8 h 22"/>
                <a:gd name="T80" fmla="*/ 20 w 22"/>
                <a:gd name="T81" fmla="*/ 8 h 22"/>
                <a:gd name="T82" fmla="*/ 20 w 22"/>
                <a:gd name="T83" fmla="*/ 8 h 22"/>
                <a:gd name="T84" fmla="*/ 20 w 22"/>
                <a:gd name="T85" fmla="*/ 8 h 22"/>
                <a:gd name="T86" fmla="*/ 20 w 22"/>
                <a:gd name="T87" fmla="*/ 8 h 22"/>
                <a:gd name="T88" fmla="*/ 20 w 22"/>
                <a:gd name="T89" fmla="*/ 8 h 22"/>
                <a:gd name="T90" fmla="*/ 20 w 22"/>
                <a:gd name="T91" fmla="*/ 8 h 22"/>
                <a:gd name="T92" fmla="*/ 20 w 22"/>
                <a:gd name="T93" fmla="*/ 8 h 22"/>
                <a:gd name="T94" fmla="*/ 20 w 22"/>
                <a:gd name="T95" fmla="*/ 8 h 22"/>
                <a:gd name="T96" fmla="*/ 20 w 22"/>
                <a:gd name="T97" fmla="*/ 8 h 22"/>
                <a:gd name="T98" fmla="*/ 16 w 22"/>
                <a:gd name="T99" fmla="*/ 2 h 22"/>
                <a:gd name="T100" fmla="*/ 10 w 22"/>
                <a:gd name="T101" fmla="*/ 0 h 22"/>
                <a:gd name="T102" fmla="*/ 10 w 22"/>
                <a:gd name="T103" fmla="*/ 0 h 22"/>
                <a:gd name="T104" fmla="*/ 10 w 22"/>
                <a:gd name="T10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8" y="18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360"/>
            <p:cNvSpPr>
              <a:spLocks/>
            </p:cNvSpPr>
            <p:nvPr/>
          </p:nvSpPr>
          <p:spPr bwMode="auto">
            <a:xfrm>
              <a:off x="9119338" y="2855961"/>
              <a:ext cx="13302" cy="13301"/>
            </a:xfrm>
            <a:custGeom>
              <a:avLst/>
              <a:gdLst>
                <a:gd name="T0" fmla="*/ 10 w 22"/>
                <a:gd name="T1" fmla="*/ 0 h 22"/>
                <a:gd name="T2" fmla="*/ 10 w 22"/>
                <a:gd name="T3" fmla="*/ 0 h 22"/>
                <a:gd name="T4" fmla="*/ 10 w 22"/>
                <a:gd name="T5" fmla="*/ 0 h 22"/>
                <a:gd name="T6" fmla="*/ 10 w 22"/>
                <a:gd name="T7" fmla="*/ 0 h 22"/>
                <a:gd name="T8" fmla="*/ 8 w 22"/>
                <a:gd name="T9" fmla="*/ 0 h 22"/>
                <a:gd name="T10" fmla="*/ 8 w 22"/>
                <a:gd name="T11" fmla="*/ 0 h 22"/>
                <a:gd name="T12" fmla="*/ 8 w 22"/>
                <a:gd name="T13" fmla="*/ 2 h 22"/>
                <a:gd name="T14" fmla="*/ 8 w 22"/>
                <a:gd name="T15" fmla="*/ 2 h 22"/>
                <a:gd name="T16" fmla="*/ 8 w 22"/>
                <a:gd name="T17" fmla="*/ 2 h 22"/>
                <a:gd name="T18" fmla="*/ 4 w 22"/>
                <a:gd name="T19" fmla="*/ 2 h 22"/>
                <a:gd name="T20" fmla="*/ 2 w 22"/>
                <a:gd name="T21" fmla="*/ 4 h 22"/>
                <a:gd name="T22" fmla="*/ 0 w 22"/>
                <a:gd name="T23" fmla="*/ 12 h 22"/>
                <a:gd name="T24" fmla="*/ 0 w 22"/>
                <a:gd name="T25" fmla="*/ 12 h 22"/>
                <a:gd name="T26" fmla="*/ 0 w 22"/>
                <a:gd name="T27" fmla="*/ 14 h 22"/>
                <a:gd name="T28" fmla="*/ 0 w 22"/>
                <a:gd name="T29" fmla="*/ 14 h 22"/>
                <a:gd name="T30" fmla="*/ 0 w 22"/>
                <a:gd name="T31" fmla="*/ 14 h 22"/>
                <a:gd name="T32" fmla="*/ 0 w 22"/>
                <a:gd name="T33" fmla="*/ 14 h 22"/>
                <a:gd name="T34" fmla="*/ 0 w 22"/>
                <a:gd name="T35" fmla="*/ 14 h 22"/>
                <a:gd name="T36" fmla="*/ 0 w 22"/>
                <a:gd name="T37" fmla="*/ 14 h 22"/>
                <a:gd name="T38" fmla="*/ 0 w 22"/>
                <a:gd name="T39" fmla="*/ 14 h 22"/>
                <a:gd name="T40" fmla="*/ 0 w 22"/>
                <a:gd name="T41" fmla="*/ 14 h 22"/>
                <a:gd name="T42" fmla="*/ 4 w 22"/>
                <a:gd name="T43" fmla="*/ 20 h 22"/>
                <a:gd name="T44" fmla="*/ 10 w 22"/>
                <a:gd name="T45" fmla="*/ 22 h 22"/>
                <a:gd name="T46" fmla="*/ 10 w 22"/>
                <a:gd name="T47" fmla="*/ 22 h 22"/>
                <a:gd name="T48" fmla="*/ 10 w 22"/>
                <a:gd name="T49" fmla="*/ 22 h 22"/>
                <a:gd name="T50" fmla="*/ 10 w 22"/>
                <a:gd name="T51" fmla="*/ 22 h 22"/>
                <a:gd name="T52" fmla="*/ 10 w 22"/>
                <a:gd name="T53" fmla="*/ 22 h 22"/>
                <a:gd name="T54" fmla="*/ 10 w 22"/>
                <a:gd name="T55" fmla="*/ 22 h 22"/>
                <a:gd name="T56" fmla="*/ 10 w 22"/>
                <a:gd name="T57" fmla="*/ 22 h 22"/>
                <a:gd name="T58" fmla="*/ 10 w 22"/>
                <a:gd name="T59" fmla="*/ 22 h 22"/>
                <a:gd name="T60" fmla="*/ 10 w 22"/>
                <a:gd name="T61" fmla="*/ 22 h 22"/>
                <a:gd name="T62" fmla="*/ 14 w 22"/>
                <a:gd name="T63" fmla="*/ 22 h 22"/>
                <a:gd name="T64" fmla="*/ 14 w 22"/>
                <a:gd name="T65" fmla="*/ 22 h 22"/>
                <a:gd name="T66" fmla="*/ 14 w 22"/>
                <a:gd name="T67" fmla="*/ 22 h 22"/>
                <a:gd name="T68" fmla="*/ 14 w 22"/>
                <a:gd name="T69" fmla="*/ 22 h 22"/>
                <a:gd name="T70" fmla="*/ 18 w 22"/>
                <a:gd name="T71" fmla="*/ 18 h 22"/>
                <a:gd name="T72" fmla="*/ 22 w 22"/>
                <a:gd name="T73" fmla="*/ 12 h 22"/>
                <a:gd name="T74" fmla="*/ 22 w 22"/>
                <a:gd name="T75" fmla="*/ 12 h 22"/>
                <a:gd name="T76" fmla="*/ 20 w 22"/>
                <a:gd name="T77" fmla="*/ 8 h 22"/>
                <a:gd name="T78" fmla="*/ 20 w 22"/>
                <a:gd name="T79" fmla="*/ 8 h 22"/>
                <a:gd name="T80" fmla="*/ 20 w 22"/>
                <a:gd name="T81" fmla="*/ 8 h 22"/>
                <a:gd name="T82" fmla="*/ 20 w 22"/>
                <a:gd name="T83" fmla="*/ 8 h 22"/>
                <a:gd name="T84" fmla="*/ 20 w 22"/>
                <a:gd name="T85" fmla="*/ 8 h 22"/>
                <a:gd name="T86" fmla="*/ 20 w 22"/>
                <a:gd name="T87" fmla="*/ 8 h 22"/>
                <a:gd name="T88" fmla="*/ 20 w 22"/>
                <a:gd name="T89" fmla="*/ 8 h 22"/>
                <a:gd name="T90" fmla="*/ 20 w 22"/>
                <a:gd name="T91" fmla="*/ 8 h 22"/>
                <a:gd name="T92" fmla="*/ 20 w 22"/>
                <a:gd name="T93" fmla="*/ 8 h 22"/>
                <a:gd name="T94" fmla="*/ 20 w 22"/>
                <a:gd name="T95" fmla="*/ 8 h 22"/>
                <a:gd name="T96" fmla="*/ 20 w 22"/>
                <a:gd name="T97" fmla="*/ 8 h 22"/>
                <a:gd name="T98" fmla="*/ 16 w 22"/>
                <a:gd name="T99" fmla="*/ 2 h 22"/>
                <a:gd name="T100" fmla="*/ 10 w 22"/>
                <a:gd name="T101" fmla="*/ 0 h 22"/>
                <a:gd name="T102" fmla="*/ 10 w 22"/>
                <a:gd name="T103" fmla="*/ 0 h 22"/>
                <a:gd name="T104" fmla="*/ 10 w 22"/>
                <a:gd name="T10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8" y="18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6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361"/>
            <p:cNvSpPr>
              <a:spLocks noEditPoints="1"/>
            </p:cNvSpPr>
            <p:nvPr/>
          </p:nvSpPr>
          <p:spPr bwMode="auto">
            <a:xfrm>
              <a:off x="9119338" y="2855961"/>
              <a:ext cx="8465" cy="13301"/>
            </a:xfrm>
            <a:custGeom>
              <a:avLst/>
              <a:gdLst>
                <a:gd name="T0" fmla="*/ 10 w 14"/>
                <a:gd name="T1" fmla="*/ 22 h 22"/>
                <a:gd name="T2" fmla="*/ 10 w 14"/>
                <a:gd name="T3" fmla="*/ 22 h 22"/>
                <a:gd name="T4" fmla="*/ 10 w 14"/>
                <a:gd name="T5" fmla="*/ 22 h 22"/>
                <a:gd name="T6" fmla="*/ 10 w 14"/>
                <a:gd name="T7" fmla="*/ 22 h 22"/>
                <a:gd name="T8" fmla="*/ 10 w 14"/>
                <a:gd name="T9" fmla="*/ 22 h 22"/>
                <a:gd name="T10" fmla="*/ 10 w 14"/>
                <a:gd name="T11" fmla="*/ 22 h 22"/>
                <a:gd name="T12" fmla="*/ 14 w 14"/>
                <a:gd name="T13" fmla="*/ 22 h 22"/>
                <a:gd name="T14" fmla="*/ 14 w 14"/>
                <a:gd name="T15" fmla="*/ 22 h 22"/>
                <a:gd name="T16" fmla="*/ 10 w 14"/>
                <a:gd name="T17" fmla="*/ 22 h 22"/>
                <a:gd name="T18" fmla="*/ 10 w 14"/>
                <a:gd name="T19" fmla="*/ 22 h 22"/>
                <a:gd name="T20" fmla="*/ 14 w 14"/>
                <a:gd name="T21" fmla="*/ 22 h 22"/>
                <a:gd name="T22" fmla="*/ 0 w 14"/>
                <a:gd name="T23" fmla="*/ 14 h 22"/>
                <a:gd name="T24" fmla="*/ 0 w 14"/>
                <a:gd name="T25" fmla="*/ 14 h 22"/>
                <a:gd name="T26" fmla="*/ 0 w 14"/>
                <a:gd name="T27" fmla="*/ 14 h 22"/>
                <a:gd name="T28" fmla="*/ 0 w 14"/>
                <a:gd name="T29" fmla="*/ 14 h 22"/>
                <a:gd name="T30" fmla="*/ 0 w 14"/>
                <a:gd name="T31" fmla="*/ 14 h 22"/>
                <a:gd name="T32" fmla="*/ 10 w 14"/>
                <a:gd name="T33" fmla="*/ 0 h 22"/>
                <a:gd name="T34" fmla="*/ 10 w 14"/>
                <a:gd name="T35" fmla="*/ 0 h 22"/>
                <a:gd name="T36" fmla="*/ 10 w 14"/>
                <a:gd name="T37" fmla="*/ 0 h 22"/>
                <a:gd name="T38" fmla="*/ 10 w 14"/>
                <a:gd name="T39" fmla="*/ 0 h 22"/>
                <a:gd name="T40" fmla="*/ 10 w 14"/>
                <a:gd name="T41" fmla="*/ 0 h 22"/>
                <a:gd name="T42" fmla="*/ 10 w 14"/>
                <a:gd name="T43" fmla="*/ 0 h 22"/>
                <a:gd name="T44" fmla="*/ 10 w 14"/>
                <a:gd name="T45" fmla="*/ 0 h 22"/>
                <a:gd name="T46" fmla="*/ 10 w 14"/>
                <a:gd name="T4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22">
                  <a:moveTo>
                    <a:pt x="10" y="22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close/>
                  <a:moveTo>
                    <a:pt x="14" y="22"/>
                  </a:moveTo>
                  <a:lnTo>
                    <a:pt x="14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4" y="22"/>
                  </a:lnTo>
                  <a:close/>
                  <a:moveTo>
                    <a:pt x="0" y="1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362"/>
            <p:cNvSpPr>
              <a:spLocks/>
            </p:cNvSpPr>
            <p:nvPr/>
          </p:nvSpPr>
          <p:spPr bwMode="auto">
            <a:xfrm>
              <a:off x="9125384" y="28692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Rectangle 363"/>
            <p:cNvSpPr>
              <a:spLocks noChangeArrowheads="1"/>
            </p:cNvSpPr>
            <p:nvPr/>
          </p:nvSpPr>
          <p:spPr bwMode="auto">
            <a:xfrm>
              <a:off x="9125384" y="2869262"/>
              <a:ext cx="2419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Rectangle 364"/>
            <p:cNvSpPr>
              <a:spLocks noChangeArrowheads="1"/>
            </p:cNvSpPr>
            <p:nvPr/>
          </p:nvSpPr>
          <p:spPr bwMode="auto">
            <a:xfrm>
              <a:off x="9119338" y="2864425"/>
              <a:ext cx="605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365"/>
            <p:cNvSpPr>
              <a:spLocks/>
            </p:cNvSpPr>
            <p:nvPr/>
          </p:nvSpPr>
          <p:spPr bwMode="auto">
            <a:xfrm>
              <a:off x="9125384" y="28559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366"/>
            <p:cNvSpPr>
              <a:spLocks noEditPoints="1"/>
            </p:cNvSpPr>
            <p:nvPr/>
          </p:nvSpPr>
          <p:spPr bwMode="auto">
            <a:xfrm>
              <a:off x="9112083" y="2830567"/>
              <a:ext cx="8465" cy="2418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4 h 4"/>
                <a:gd name="T12" fmla="*/ 14 w 14"/>
                <a:gd name="T13" fmla="*/ 4 h 4"/>
                <a:gd name="T14" fmla="*/ 4 w 14"/>
                <a:gd name="T15" fmla="*/ 0 h 4"/>
                <a:gd name="T16" fmla="*/ 4 w 14"/>
                <a:gd name="T17" fmla="*/ 0 h 4"/>
                <a:gd name="T18" fmla="*/ 4 w 14"/>
                <a:gd name="T19" fmla="*/ 0 h 4"/>
                <a:gd name="T20" fmla="*/ 0 w 14"/>
                <a:gd name="T21" fmla="*/ 0 h 4"/>
                <a:gd name="T22" fmla="*/ 0 w 14"/>
                <a:gd name="T23" fmla="*/ 0 h 4"/>
                <a:gd name="T24" fmla="*/ 0 w 14"/>
                <a:gd name="T25" fmla="*/ 0 h 4"/>
                <a:gd name="T26" fmla="*/ 4 w 14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367"/>
            <p:cNvSpPr>
              <a:spLocks/>
            </p:cNvSpPr>
            <p:nvPr/>
          </p:nvSpPr>
          <p:spPr bwMode="auto">
            <a:xfrm>
              <a:off x="9120547" y="28329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368"/>
            <p:cNvSpPr>
              <a:spLocks/>
            </p:cNvSpPr>
            <p:nvPr/>
          </p:nvSpPr>
          <p:spPr bwMode="auto">
            <a:xfrm>
              <a:off x="9112083" y="2830567"/>
              <a:ext cx="2419" cy="0"/>
            </a:xfrm>
            <a:custGeom>
              <a:avLst/>
              <a:gdLst>
                <a:gd name="T0" fmla="*/ 4 w 4"/>
                <a:gd name="T1" fmla="*/ 4 w 4"/>
                <a:gd name="T2" fmla="*/ 4 w 4"/>
                <a:gd name="T3" fmla="*/ 0 w 4"/>
                <a:gd name="T4" fmla="*/ 0 w 4"/>
                <a:gd name="T5" fmla="*/ 0 w 4"/>
                <a:gd name="T6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369"/>
            <p:cNvSpPr>
              <a:spLocks/>
            </p:cNvSpPr>
            <p:nvPr/>
          </p:nvSpPr>
          <p:spPr bwMode="auto">
            <a:xfrm>
              <a:off x="9108455" y="2830567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6 w 22"/>
                <a:gd name="T9" fmla="*/ 0 h 20"/>
                <a:gd name="T10" fmla="*/ 6 w 22"/>
                <a:gd name="T11" fmla="*/ 0 h 20"/>
                <a:gd name="T12" fmla="*/ 6 w 22"/>
                <a:gd name="T13" fmla="*/ 0 h 20"/>
                <a:gd name="T14" fmla="*/ 6 w 22"/>
                <a:gd name="T15" fmla="*/ 0 h 20"/>
                <a:gd name="T16" fmla="*/ 6 w 22"/>
                <a:gd name="T17" fmla="*/ 0 h 20"/>
                <a:gd name="T18" fmla="*/ 2 w 22"/>
                <a:gd name="T19" fmla="*/ 4 h 20"/>
                <a:gd name="T20" fmla="*/ 0 w 22"/>
                <a:gd name="T21" fmla="*/ 10 h 20"/>
                <a:gd name="T22" fmla="*/ 0 w 22"/>
                <a:gd name="T23" fmla="*/ 10 h 20"/>
                <a:gd name="T24" fmla="*/ 2 w 22"/>
                <a:gd name="T25" fmla="*/ 14 h 20"/>
                <a:gd name="T26" fmla="*/ 2 w 22"/>
                <a:gd name="T27" fmla="*/ 14 h 20"/>
                <a:gd name="T28" fmla="*/ 6 w 22"/>
                <a:gd name="T29" fmla="*/ 18 h 20"/>
                <a:gd name="T30" fmla="*/ 10 w 22"/>
                <a:gd name="T31" fmla="*/ 20 h 20"/>
                <a:gd name="T32" fmla="*/ 10 w 22"/>
                <a:gd name="T33" fmla="*/ 20 h 20"/>
                <a:gd name="T34" fmla="*/ 10 w 22"/>
                <a:gd name="T35" fmla="*/ 20 h 20"/>
                <a:gd name="T36" fmla="*/ 10 w 22"/>
                <a:gd name="T37" fmla="*/ 20 h 20"/>
                <a:gd name="T38" fmla="*/ 10 w 22"/>
                <a:gd name="T39" fmla="*/ 20 h 20"/>
                <a:gd name="T40" fmla="*/ 10 w 22"/>
                <a:gd name="T41" fmla="*/ 20 h 20"/>
                <a:gd name="T42" fmla="*/ 10 w 22"/>
                <a:gd name="T43" fmla="*/ 20 h 20"/>
                <a:gd name="T44" fmla="*/ 10 w 22"/>
                <a:gd name="T45" fmla="*/ 20 h 20"/>
                <a:gd name="T46" fmla="*/ 10 w 22"/>
                <a:gd name="T47" fmla="*/ 20 h 20"/>
                <a:gd name="T48" fmla="*/ 16 w 22"/>
                <a:gd name="T49" fmla="*/ 18 h 20"/>
                <a:gd name="T50" fmla="*/ 16 w 22"/>
                <a:gd name="T51" fmla="*/ 18 h 20"/>
                <a:gd name="T52" fmla="*/ 16 w 22"/>
                <a:gd name="T53" fmla="*/ 18 h 20"/>
                <a:gd name="T54" fmla="*/ 16 w 22"/>
                <a:gd name="T55" fmla="*/ 18 h 20"/>
                <a:gd name="T56" fmla="*/ 16 w 22"/>
                <a:gd name="T57" fmla="*/ 18 h 20"/>
                <a:gd name="T58" fmla="*/ 20 w 22"/>
                <a:gd name="T59" fmla="*/ 14 h 20"/>
                <a:gd name="T60" fmla="*/ 22 w 22"/>
                <a:gd name="T61" fmla="*/ 10 h 20"/>
                <a:gd name="T62" fmla="*/ 22 w 22"/>
                <a:gd name="T63" fmla="*/ 10 h 20"/>
                <a:gd name="T64" fmla="*/ 20 w 22"/>
                <a:gd name="T65" fmla="*/ 4 h 20"/>
                <a:gd name="T66" fmla="*/ 20 w 22"/>
                <a:gd name="T67" fmla="*/ 4 h 20"/>
                <a:gd name="T68" fmla="*/ 20 w 22"/>
                <a:gd name="T69" fmla="*/ 4 h 20"/>
                <a:gd name="T70" fmla="*/ 20 w 22"/>
                <a:gd name="T71" fmla="*/ 4 h 20"/>
                <a:gd name="T72" fmla="*/ 20 w 22"/>
                <a:gd name="T73" fmla="*/ 4 h 20"/>
                <a:gd name="T74" fmla="*/ 20 w 22"/>
                <a:gd name="T75" fmla="*/ 4 h 20"/>
                <a:gd name="T76" fmla="*/ 20 w 22"/>
                <a:gd name="T77" fmla="*/ 4 h 20"/>
                <a:gd name="T78" fmla="*/ 16 w 22"/>
                <a:gd name="T79" fmla="*/ 0 h 20"/>
                <a:gd name="T80" fmla="*/ 10 w 22"/>
                <a:gd name="T81" fmla="*/ 0 h 20"/>
                <a:gd name="T82" fmla="*/ 10 w 22"/>
                <a:gd name="T83" fmla="*/ 0 h 20"/>
                <a:gd name="T84" fmla="*/ 10 w 22"/>
                <a:gd name="T8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793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370"/>
            <p:cNvSpPr>
              <a:spLocks/>
            </p:cNvSpPr>
            <p:nvPr/>
          </p:nvSpPr>
          <p:spPr bwMode="auto">
            <a:xfrm>
              <a:off x="9108455" y="2830567"/>
              <a:ext cx="13302" cy="12092"/>
            </a:xfrm>
            <a:custGeom>
              <a:avLst/>
              <a:gdLst>
                <a:gd name="T0" fmla="*/ 10 w 22"/>
                <a:gd name="T1" fmla="*/ 0 h 20"/>
                <a:gd name="T2" fmla="*/ 10 w 22"/>
                <a:gd name="T3" fmla="*/ 0 h 20"/>
                <a:gd name="T4" fmla="*/ 10 w 22"/>
                <a:gd name="T5" fmla="*/ 0 h 20"/>
                <a:gd name="T6" fmla="*/ 10 w 22"/>
                <a:gd name="T7" fmla="*/ 0 h 20"/>
                <a:gd name="T8" fmla="*/ 6 w 22"/>
                <a:gd name="T9" fmla="*/ 0 h 20"/>
                <a:gd name="T10" fmla="*/ 6 w 22"/>
                <a:gd name="T11" fmla="*/ 0 h 20"/>
                <a:gd name="T12" fmla="*/ 6 w 22"/>
                <a:gd name="T13" fmla="*/ 0 h 20"/>
                <a:gd name="T14" fmla="*/ 6 w 22"/>
                <a:gd name="T15" fmla="*/ 0 h 20"/>
                <a:gd name="T16" fmla="*/ 6 w 22"/>
                <a:gd name="T17" fmla="*/ 0 h 20"/>
                <a:gd name="T18" fmla="*/ 2 w 22"/>
                <a:gd name="T19" fmla="*/ 4 h 20"/>
                <a:gd name="T20" fmla="*/ 0 w 22"/>
                <a:gd name="T21" fmla="*/ 10 h 20"/>
                <a:gd name="T22" fmla="*/ 0 w 22"/>
                <a:gd name="T23" fmla="*/ 10 h 20"/>
                <a:gd name="T24" fmla="*/ 2 w 22"/>
                <a:gd name="T25" fmla="*/ 14 h 20"/>
                <a:gd name="T26" fmla="*/ 2 w 22"/>
                <a:gd name="T27" fmla="*/ 14 h 20"/>
                <a:gd name="T28" fmla="*/ 6 w 22"/>
                <a:gd name="T29" fmla="*/ 18 h 20"/>
                <a:gd name="T30" fmla="*/ 10 w 22"/>
                <a:gd name="T31" fmla="*/ 20 h 20"/>
                <a:gd name="T32" fmla="*/ 10 w 22"/>
                <a:gd name="T33" fmla="*/ 20 h 20"/>
                <a:gd name="T34" fmla="*/ 10 w 22"/>
                <a:gd name="T35" fmla="*/ 20 h 20"/>
                <a:gd name="T36" fmla="*/ 10 w 22"/>
                <a:gd name="T37" fmla="*/ 20 h 20"/>
                <a:gd name="T38" fmla="*/ 10 w 22"/>
                <a:gd name="T39" fmla="*/ 20 h 20"/>
                <a:gd name="T40" fmla="*/ 10 w 22"/>
                <a:gd name="T41" fmla="*/ 20 h 20"/>
                <a:gd name="T42" fmla="*/ 10 w 22"/>
                <a:gd name="T43" fmla="*/ 20 h 20"/>
                <a:gd name="T44" fmla="*/ 10 w 22"/>
                <a:gd name="T45" fmla="*/ 20 h 20"/>
                <a:gd name="T46" fmla="*/ 10 w 22"/>
                <a:gd name="T47" fmla="*/ 20 h 20"/>
                <a:gd name="T48" fmla="*/ 16 w 22"/>
                <a:gd name="T49" fmla="*/ 18 h 20"/>
                <a:gd name="T50" fmla="*/ 16 w 22"/>
                <a:gd name="T51" fmla="*/ 18 h 20"/>
                <a:gd name="T52" fmla="*/ 16 w 22"/>
                <a:gd name="T53" fmla="*/ 18 h 20"/>
                <a:gd name="T54" fmla="*/ 16 w 22"/>
                <a:gd name="T55" fmla="*/ 18 h 20"/>
                <a:gd name="T56" fmla="*/ 16 w 22"/>
                <a:gd name="T57" fmla="*/ 18 h 20"/>
                <a:gd name="T58" fmla="*/ 20 w 22"/>
                <a:gd name="T59" fmla="*/ 14 h 20"/>
                <a:gd name="T60" fmla="*/ 22 w 22"/>
                <a:gd name="T61" fmla="*/ 10 h 20"/>
                <a:gd name="T62" fmla="*/ 22 w 22"/>
                <a:gd name="T63" fmla="*/ 10 h 20"/>
                <a:gd name="T64" fmla="*/ 20 w 22"/>
                <a:gd name="T65" fmla="*/ 4 h 20"/>
                <a:gd name="T66" fmla="*/ 20 w 22"/>
                <a:gd name="T67" fmla="*/ 4 h 20"/>
                <a:gd name="T68" fmla="*/ 20 w 22"/>
                <a:gd name="T69" fmla="*/ 4 h 20"/>
                <a:gd name="T70" fmla="*/ 20 w 22"/>
                <a:gd name="T71" fmla="*/ 4 h 20"/>
                <a:gd name="T72" fmla="*/ 20 w 22"/>
                <a:gd name="T73" fmla="*/ 4 h 20"/>
                <a:gd name="T74" fmla="*/ 20 w 22"/>
                <a:gd name="T75" fmla="*/ 4 h 20"/>
                <a:gd name="T76" fmla="*/ 20 w 22"/>
                <a:gd name="T77" fmla="*/ 4 h 20"/>
                <a:gd name="T78" fmla="*/ 16 w 22"/>
                <a:gd name="T79" fmla="*/ 0 h 20"/>
                <a:gd name="T80" fmla="*/ 10 w 22"/>
                <a:gd name="T81" fmla="*/ 0 h 20"/>
                <a:gd name="T82" fmla="*/ 10 w 22"/>
                <a:gd name="T83" fmla="*/ 0 h 20"/>
                <a:gd name="T84" fmla="*/ 10 w 22"/>
                <a:gd name="T8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" h="2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371"/>
            <p:cNvSpPr>
              <a:spLocks noEditPoints="1"/>
            </p:cNvSpPr>
            <p:nvPr/>
          </p:nvSpPr>
          <p:spPr bwMode="auto">
            <a:xfrm>
              <a:off x="9114501" y="2830567"/>
              <a:ext cx="3628" cy="12092"/>
            </a:xfrm>
            <a:custGeom>
              <a:avLst/>
              <a:gdLst>
                <a:gd name="T0" fmla="*/ 0 w 6"/>
                <a:gd name="T1" fmla="*/ 20 h 20"/>
                <a:gd name="T2" fmla="*/ 0 w 6"/>
                <a:gd name="T3" fmla="*/ 20 h 20"/>
                <a:gd name="T4" fmla="*/ 0 w 6"/>
                <a:gd name="T5" fmla="*/ 20 h 20"/>
                <a:gd name="T6" fmla="*/ 0 w 6"/>
                <a:gd name="T7" fmla="*/ 20 h 20"/>
                <a:gd name="T8" fmla="*/ 0 w 6"/>
                <a:gd name="T9" fmla="*/ 20 h 20"/>
                <a:gd name="T10" fmla="*/ 0 w 6"/>
                <a:gd name="T11" fmla="*/ 20 h 20"/>
                <a:gd name="T12" fmla="*/ 6 w 6"/>
                <a:gd name="T13" fmla="*/ 18 h 20"/>
                <a:gd name="T14" fmla="*/ 6 w 6"/>
                <a:gd name="T15" fmla="*/ 18 h 20"/>
                <a:gd name="T16" fmla="*/ 0 w 6"/>
                <a:gd name="T17" fmla="*/ 20 h 20"/>
                <a:gd name="T18" fmla="*/ 0 w 6"/>
                <a:gd name="T19" fmla="*/ 20 h 20"/>
                <a:gd name="T20" fmla="*/ 6 w 6"/>
                <a:gd name="T21" fmla="*/ 18 h 20"/>
                <a:gd name="T22" fmla="*/ 0 w 6"/>
                <a:gd name="T23" fmla="*/ 0 h 20"/>
                <a:gd name="T24" fmla="*/ 0 w 6"/>
                <a:gd name="T25" fmla="*/ 0 h 20"/>
                <a:gd name="T26" fmla="*/ 0 w 6"/>
                <a:gd name="T27" fmla="*/ 0 h 20"/>
                <a:gd name="T28" fmla="*/ 0 w 6"/>
                <a:gd name="T29" fmla="*/ 0 h 20"/>
                <a:gd name="T30" fmla="*/ 0 w 6"/>
                <a:gd name="T31" fmla="*/ 0 h 20"/>
                <a:gd name="T32" fmla="*/ 0 w 6"/>
                <a:gd name="T33" fmla="*/ 0 h 20"/>
                <a:gd name="T34" fmla="*/ 0 w 6"/>
                <a:gd name="T35" fmla="*/ 0 h 20"/>
                <a:gd name="T36" fmla="*/ 0 w 6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20">
                  <a:moveTo>
                    <a:pt x="0" y="20"/>
                  </a:move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close/>
                  <a:moveTo>
                    <a:pt x="6" y="18"/>
                  </a:moveTo>
                  <a:lnTo>
                    <a:pt x="6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6" y="18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2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372"/>
            <p:cNvSpPr>
              <a:spLocks/>
            </p:cNvSpPr>
            <p:nvPr/>
          </p:nvSpPr>
          <p:spPr bwMode="auto">
            <a:xfrm>
              <a:off x="9114501" y="2842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373"/>
            <p:cNvSpPr>
              <a:spLocks/>
            </p:cNvSpPr>
            <p:nvPr/>
          </p:nvSpPr>
          <p:spPr bwMode="auto">
            <a:xfrm>
              <a:off x="9114501" y="2841450"/>
              <a:ext cx="3628" cy="1209"/>
            </a:xfrm>
            <a:custGeom>
              <a:avLst/>
              <a:gdLst>
                <a:gd name="T0" fmla="*/ 6 w 6"/>
                <a:gd name="T1" fmla="*/ 0 h 2"/>
                <a:gd name="T2" fmla="*/ 6 w 6"/>
                <a:gd name="T3" fmla="*/ 0 h 2"/>
                <a:gd name="T4" fmla="*/ 0 w 6"/>
                <a:gd name="T5" fmla="*/ 2 h 2"/>
                <a:gd name="T6" fmla="*/ 0 w 6"/>
                <a:gd name="T7" fmla="*/ 2 h 2"/>
                <a:gd name="T8" fmla="*/ 6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374"/>
            <p:cNvSpPr>
              <a:spLocks/>
            </p:cNvSpPr>
            <p:nvPr/>
          </p:nvSpPr>
          <p:spPr bwMode="auto">
            <a:xfrm>
              <a:off x="9114501" y="28305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375"/>
            <p:cNvSpPr>
              <a:spLocks/>
            </p:cNvSpPr>
            <p:nvPr/>
          </p:nvSpPr>
          <p:spPr bwMode="auto">
            <a:xfrm>
              <a:off x="6547859" y="3626230"/>
              <a:ext cx="1031494" cy="567121"/>
            </a:xfrm>
            <a:custGeom>
              <a:avLst/>
              <a:gdLst>
                <a:gd name="T0" fmla="*/ 1704 w 1706"/>
                <a:gd name="T1" fmla="*/ 536 h 938"/>
                <a:gd name="T2" fmla="*/ 1692 w 1706"/>
                <a:gd name="T3" fmla="*/ 486 h 938"/>
                <a:gd name="T4" fmla="*/ 1664 w 1706"/>
                <a:gd name="T5" fmla="*/ 442 h 938"/>
                <a:gd name="T6" fmla="*/ 1628 w 1706"/>
                <a:gd name="T7" fmla="*/ 408 h 938"/>
                <a:gd name="T8" fmla="*/ 1582 w 1706"/>
                <a:gd name="T9" fmla="*/ 386 h 938"/>
                <a:gd name="T10" fmla="*/ 1528 w 1706"/>
                <a:gd name="T11" fmla="*/ 378 h 938"/>
                <a:gd name="T12" fmla="*/ 1484 w 1706"/>
                <a:gd name="T13" fmla="*/ 384 h 938"/>
                <a:gd name="T14" fmla="*/ 1444 w 1706"/>
                <a:gd name="T15" fmla="*/ 402 h 938"/>
                <a:gd name="T16" fmla="*/ 1390 w 1706"/>
                <a:gd name="T17" fmla="*/ 374 h 938"/>
                <a:gd name="T18" fmla="*/ 1330 w 1706"/>
                <a:gd name="T19" fmla="*/ 360 h 938"/>
                <a:gd name="T20" fmla="*/ 1290 w 1706"/>
                <a:gd name="T21" fmla="*/ 356 h 938"/>
                <a:gd name="T22" fmla="*/ 1258 w 1706"/>
                <a:gd name="T23" fmla="*/ 320 h 938"/>
                <a:gd name="T24" fmla="*/ 1208 w 1706"/>
                <a:gd name="T25" fmla="*/ 214 h 938"/>
                <a:gd name="T26" fmla="*/ 1134 w 1706"/>
                <a:gd name="T27" fmla="*/ 126 h 938"/>
                <a:gd name="T28" fmla="*/ 1042 w 1706"/>
                <a:gd name="T29" fmla="*/ 58 h 938"/>
                <a:gd name="T30" fmla="*/ 934 w 1706"/>
                <a:gd name="T31" fmla="*/ 14 h 938"/>
                <a:gd name="T32" fmla="*/ 814 w 1706"/>
                <a:gd name="T33" fmla="*/ 0 h 938"/>
                <a:gd name="T34" fmla="*/ 748 w 1706"/>
                <a:gd name="T35" fmla="*/ 4 h 938"/>
                <a:gd name="T36" fmla="*/ 652 w 1706"/>
                <a:gd name="T37" fmla="*/ 28 h 938"/>
                <a:gd name="T38" fmla="*/ 566 w 1706"/>
                <a:gd name="T39" fmla="*/ 70 h 938"/>
                <a:gd name="T40" fmla="*/ 492 w 1706"/>
                <a:gd name="T41" fmla="*/ 126 h 938"/>
                <a:gd name="T42" fmla="*/ 430 w 1706"/>
                <a:gd name="T43" fmla="*/ 198 h 938"/>
                <a:gd name="T44" fmla="*/ 398 w 1706"/>
                <a:gd name="T45" fmla="*/ 252 h 938"/>
                <a:gd name="T46" fmla="*/ 344 w 1706"/>
                <a:gd name="T47" fmla="*/ 248 h 938"/>
                <a:gd name="T48" fmla="*/ 242 w 1706"/>
                <a:gd name="T49" fmla="*/ 264 h 938"/>
                <a:gd name="T50" fmla="*/ 152 w 1706"/>
                <a:gd name="T51" fmla="*/ 306 h 938"/>
                <a:gd name="T52" fmla="*/ 78 w 1706"/>
                <a:gd name="T53" fmla="*/ 374 h 938"/>
                <a:gd name="T54" fmla="*/ 26 w 1706"/>
                <a:gd name="T55" fmla="*/ 458 h 938"/>
                <a:gd name="T56" fmla="*/ 2 w 1706"/>
                <a:gd name="T57" fmla="*/ 558 h 938"/>
                <a:gd name="T58" fmla="*/ 2 w 1706"/>
                <a:gd name="T59" fmla="*/ 628 h 938"/>
                <a:gd name="T60" fmla="*/ 26 w 1706"/>
                <a:gd name="T61" fmla="*/ 726 h 938"/>
                <a:gd name="T62" fmla="*/ 78 w 1706"/>
                <a:gd name="T63" fmla="*/ 812 h 938"/>
                <a:gd name="T64" fmla="*/ 152 w 1706"/>
                <a:gd name="T65" fmla="*/ 878 h 938"/>
                <a:gd name="T66" fmla="*/ 242 w 1706"/>
                <a:gd name="T67" fmla="*/ 922 h 938"/>
                <a:gd name="T68" fmla="*/ 344 w 1706"/>
                <a:gd name="T69" fmla="*/ 938 h 938"/>
                <a:gd name="T70" fmla="*/ 404 w 1706"/>
                <a:gd name="T71" fmla="*/ 932 h 938"/>
                <a:gd name="T72" fmla="*/ 486 w 1706"/>
                <a:gd name="T73" fmla="*/ 908 h 938"/>
                <a:gd name="T74" fmla="*/ 560 w 1706"/>
                <a:gd name="T75" fmla="*/ 862 h 938"/>
                <a:gd name="T76" fmla="*/ 616 w 1706"/>
                <a:gd name="T77" fmla="*/ 894 h 938"/>
                <a:gd name="T78" fmla="*/ 712 w 1706"/>
                <a:gd name="T79" fmla="*/ 926 h 938"/>
                <a:gd name="T80" fmla="*/ 814 w 1706"/>
                <a:gd name="T81" fmla="*/ 938 h 938"/>
                <a:gd name="T82" fmla="*/ 888 w 1706"/>
                <a:gd name="T83" fmla="*/ 932 h 938"/>
                <a:gd name="T84" fmla="*/ 990 w 1706"/>
                <a:gd name="T85" fmla="*/ 904 h 938"/>
                <a:gd name="T86" fmla="*/ 1084 w 1706"/>
                <a:gd name="T87" fmla="*/ 852 h 938"/>
                <a:gd name="T88" fmla="*/ 1126 w 1706"/>
                <a:gd name="T89" fmla="*/ 888 h 938"/>
                <a:gd name="T90" fmla="*/ 1202 w 1706"/>
                <a:gd name="T91" fmla="*/ 924 h 938"/>
                <a:gd name="T92" fmla="*/ 1290 w 1706"/>
                <a:gd name="T93" fmla="*/ 938 h 938"/>
                <a:gd name="T94" fmla="*/ 1338 w 1706"/>
                <a:gd name="T95" fmla="*/ 934 h 938"/>
                <a:gd name="T96" fmla="*/ 1406 w 1706"/>
                <a:gd name="T97" fmla="*/ 914 h 938"/>
                <a:gd name="T98" fmla="*/ 1466 w 1706"/>
                <a:gd name="T99" fmla="*/ 878 h 938"/>
                <a:gd name="T100" fmla="*/ 1516 w 1706"/>
                <a:gd name="T101" fmla="*/ 830 h 938"/>
                <a:gd name="T102" fmla="*/ 1552 w 1706"/>
                <a:gd name="T103" fmla="*/ 770 h 938"/>
                <a:gd name="T104" fmla="*/ 1568 w 1706"/>
                <a:gd name="T105" fmla="*/ 726 h 938"/>
                <a:gd name="T106" fmla="*/ 1610 w 1706"/>
                <a:gd name="T107" fmla="*/ 710 h 938"/>
                <a:gd name="T108" fmla="*/ 1646 w 1706"/>
                <a:gd name="T109" fmla="*/ 686 h 938"/>
                <a:gd name="T110" fmla="*/ 1682 w 1706"/>
                <a:gd name="T111" fmla="*/ 642 h 938"/>
                <a:gd name="T112" fmla="*/ 1700 w 1706"/>
                <a:gd name="T113" fmla="*/ 600 h 938"/>
                <a:gd name="T114" fmla="*/ 1706 w 1706"/>
                <a:gd name="T115" fmla="*/ 554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06" h="938">
                  <a:moveTo>
                    <a:pt x="1706" y="554"/>
                  </a:moveTo>
                  <a:lnTo>
                    <a:pt x="1706" y="554"/>
                  </a:lnTo>
                  <a:lnTo>
                    <a:pt x="1704" y="536"/>
                  </a:lnTo>
                  <a:lnTo>
                    <a:pt x="1702" y="520"/>
                  </a:lnTo>
                  <a:lnTo>
                    <a:pt x="1698" y="502"/>
                  </a:lnTo>
                  <a:lnTo>
                    <a:pt x="1692" y="486"/>
                  </a:lnTo>
                  <a:lnTo>
                    <a:pt x="1684" y="470"/>
                  </a:lnTo>
                  <a:lnTo>
                    <a:pt x="1674" y="456"/>
                  </a:lnTo>
                  <a:lnTo>
                    <a:pt x="1664" y="442"/>
                  </a:lnTo>
                  <a:lnTo>
                    <a:pt x="1654" y="430"/>
                  </a:lnTo>
                  <a:lnTo>
                    <a:pt x="1640" y="418"/>
                  </a:lnTo>
                  <a:lnTo>
                    <a:pt x="1628" y="408"/>
                  </a:lnTo>
                  <a:lnTo>
                    <a:pt x="1612" y="400"/>
                  </a:lnTo>
                  <a:lnTo>
                    <a:pt x="1598" y="392"/>
                  </a:lnTo>
                  <a:lnTo>
                    <a:pt x="1582" y="386"/>
                  </a:lnTo>
                  <a:lnTo>
                    <a:pt x="1564" y="382"/>
                  </a:lnTo>
                  <a:lnTo>
                    <a:pt x="1546" y="380"/>
                  </a:lnTo>
                  <a:lnTo>
                    <a:pt x="1528" y="378"/>
                  </a:lnTo>
                  <a:lnTo>
                    <a:pt x="1528" y="378"/>
                  </a:lnTo>
                  <a:lnTo>
                    <a:pt x="1506" y="380"/>
                  </a:lnTo>
                  <a:lnTo>
                    <a:pt x="1484" y="384"/>
                  </a:lnTo>
                  <a:lnTo>
                    <a:pt x="1462" y="392"/>
                  </a:lnTo>
                  <a:lnTo>
                    <a:pt x="1444" y="402"/>
                  </a:lnTo>
                  <a:lnTo>
                    <a:pt x="1444" y="402"/>
                  </a:lnTo>
                  <a:lnTo>
                    <a:pt x="1426" y="392"/>
                  </a:lnTo>
                  <a:lnTo>
                    <a:pt x="1408" y="382"/>
                  </a:lnTo>
                  <a:lnTo>
                    <a:pt x="1390" y="374"/>
                  </a:lnTo>
                  <a:lnTo>
                    <a:pt x="1370" y="368"/>
                  </a:lnTo>
                  <a:lnTo>
                    <a:pt x="1350" y="364"/>
                  </a:lnTo>
                  <a:lnTo>
                    <a:pt x="1330" y="360"/>
                  </a:lnTo>
                  <a:lnTo>
                    <a:pt x="1310" y="358"/>
                  </a:lnTo>
                  <a:lnTo>
                    <a:pt x="1290" y="356"/>
                  </a:lnTo>
                  <a:lnTo>
                    <a:pt x="1290" y="356"/>
                  </a:lnTo>
                  <a:lnTo>
                    <a:pt x="1270" y="358"/>
                  </a:lnTo>
                  <a:lnTo>
                    <a:pt x="1270" y="358"/>
                  </a:lnTo>
                  <a:lnTo>
                    <a:pt x="1258" y="320"/>
                  </a:lnTo>
                  <a:lnTo>
                    <a:pt x="1244" y="284"/>
                  </a:lnTo>
                  <a:lnTo>
                    <a:pt x="1228" y="248"/>
                  </a:lnTo>
                  <a:lnTo>
                    <a:pt x="1208" y="214"/>
                  </a:lnTo>
                  <a:lnTo>
                    <a:pt x="1186" y="184"/>
                  </a:lnTo>
                  <a:lnTo>
                    <a:pt x="1162" y="154"/>
                  </a:lnTo>
                  <a:lnTo>
                    <a:pt x="1134" y="126"/>
                  </a:lnTo>
                  <a:lnTo>
                    <a:pt x="1106" y="102"/>
                  </a:lnTo>
                  <a:lnTo>
                    <a:pt x="1074" y="78"/>
                  </a:lnTo>
                  <a:lnTo>
                    <a:pt x="1042" y="58"/>
                  </a:lnTo>
                  <a:lnTo>
                    <a:pt x="1008" y="40"/>
                  </a:lnTo>
                  <a:lnTo>
                    <a:pt x="972" y="26"/>
                  </a:lnTo>
                  <a:lnTo>
                    <a:pt x="934" y="14"/>
                  </a:lnTo>
                  <a:lnTo>
                    <a:pt x="894" y="6"/>
                  </a:lnTo>
                  <a:lnTo>
                    <a:pt x="854" y="0"/>
                  </a:lnTo>
                  <a:lnTo>
                    <a:pt x="814" y="0"/>
                  </a:lnTo>
                  <a:lnTo>
                    <a:pt x="814" y="0"/>
                  </a:lnTo>
                  <a:lnTo>
                    <a:pt x="780" y="0"/>
                  </a:lnTo>
                  <a:lnTo>
                    <a:pt x="748" y="4"/>
                  </a:lnTo>
                  <a:lnTo>
                    <a:pt x="714" y="10"/>
                  </a:lnTo>
                  <a:lnTo>
                    <a:pt x="684" y="18"/>
                  </a:lnTo>
                  <a:lnTo>
                    <a:pt x="652" y="28"/>
                  </a:lnTo>
                  <a:lnTo>
                    <a:pt x="624" y="40"/>
                  </a:lnTo>
                  <a:lnTo>
                    <a:pt x="594" y="54"/>
                  </a:lnTo>
                  <a:lnTo>
                    <a:pt x="566" y="70"/>
                  </a:lnTo>
                  <a:lnTo>
                    <a:pt x="540" y="86"/>
                  </a:lnTo>
                  <a:lnTo>
                    <a:pt x="516" y="106"/>
                  </a:lnTo>
                  <a:lnTo>
                    <a:pt x="492" y="126"/>
                  </a:lnTo>
                  <a:lnTo>
                    <a:pt x="470" y="150"/>
                  </a:lnTo>
                  <a:lnTo>
                    <a:pt x="450" y="172"/>
                  </a:lnTo>
                  <a:lnTo>
                    <a:pt x="430" y="198"/>
                  </a:lnTo>
                  <a:lnTo>
                    <a:pt x="412" y="224"/>
                  </a:lnTo>
                  <a:lnTo>
                    <a:pt x="398" y="252"/>
                  </a:lnTo>
                  <a:lnTo>
                    <a:pt x="398" y="252"/>
                  </a:lnTo>
                  <a:lnTo>
                    <a:pt x="372" y="248"/>
                  </a:lnTo>
                  <a:lnTo>
                    <a:pt x="344" y="248"/>
                  </a:lnTo>
                  <a:lnTo>
                    <a:pt x="344" y="248"/>
                  </a:lnTo>
                  <a:lnTo>
                    <a:pt x="310" y="250"/>
                  </a:lnTo>
                  <a:lnTo>
                    <a:pt x="274" y="254"/>
                  </a:lnTo>
                  <a:lnTo>
                    <a:pt x="242" y="264"/>
                  </a:lnTo>
                  <a:lnTo>
                    <a:pt x="210" y="274"/>
                  </a:lnTo>
                  <a:lnTo>
                    <a:pt x="180" y="290"/>
                  </a:lnTo>
                  <a:lnTo>
                    <a:pt x="152" y="306"/>
                  </a:lnTo>
                  <a:lnTo>
                    <a:pt x="124" y="326"/>
                  </a:lnTo>
                  <a:lnTo>
                    <a:pt x="100" y="348"/>
                  </a:lnTo>
                  <a:lnTo>
                    <a:pt x="78" y="374"/>
                  </a:lnTo>
                  <a:lnTo>
                    <a:pt x="58" y="400"/>
                  </a:lnTo>
                  <a:lnTo>
                    <a:pt x="40" y="428"/>
                  </a:lnTo>
                  <a:lnTo>
                    <a:pt x="26" y="458"/>
                  </a:lnTo>
                  <a:lnTo>
                    <a:pt x="14" y="490"/>
                  </a:lnTo>
                  <a:lnTo>
                    <a:pt x="6" y="524"/>
                  </a:lnTo>
                  <a:lnTo>
                    <a:pt x="2" y="558"/>
                  </a:lnTo>
                  <a:lnTo>
                    <a:pt x="0" y="592"/>
                  </a:lnTo>
                  <a:lnTo>
                    <a:pt x="0" y="592"/>
                  </a:lnTo>
                  <a:lnTo>
                    <a:pt x="2" y="628"/>
                  </a:lnTo>
                  <a:lnTo>
                    <a:pt x="6" y="662"/>
                  </a:lnTo>
                  <a:lnTo>
                    <a:pt x="14" y="696"/>
                  </a:lnTo>
                  <a:lnTo>
                    <a:pt x="26" y="726"/>
                  </a:lnTo>
                  <a:lnTo>
                    <a:pt x="40" y="758"/>
                  </a:lnTo>
                  <a:lnTo>
                    <a:pt x="58" y="786"/>
                  </a:lnTo>
                  <a:lnTo>
                    <a:pt x="78" y="812"/>
                  </a:lnTo>
                  <a:lnTo>
                    <a:pt x="100" y="836"/>
                  </a:lnTo>
                  <a:lnTo>
                    <a:pt x="124" y="858"/>
                  </a:lnTo>
                  <a:lnTo>
                    <a:pt x="152" y="878"/>
                  </a:lnTo>
                  <a:lnTo>
                    <a:pt x="180" y="896"/>
                  </a:lnTo>
                  <a:lnTo>
                    <a:pt x="210" y="910"/>
                  </a:lnTo>
                  <a:lnTo>
                    <a:pt x="242" y="922"/>
                  </a:lnTo>
                  <a:lnTo>
                    <a:pt x="274" y="930"/>
                  </a:lnTo>
                  <a:lnTo>
                    <a:pt x="310" y="936"/>
                  </a:lnTo>
                  <a:lnTo>
                    <a:pt x="344" y="938"/>
                  </a:lnTo>
                  <a:lnTo>
                    <a:pt x="344" y="938"/>
                  </a:lnTo>
                  <a:lnTo>
                    <a:pt x="374" y="936"/>
                  </a:lnTo>
                  <a:lnTo>
                    <a:pt x="404" y="932"/>
                  </a:lnTo>
                  <a:lnTo>
                    <a:pt x="432" y="926"/>
                  </a:lnTo>
                  <a:lnTo>
                    <a:pt x="460" y="918"/>
                  </a:lnTo>
                  <a:lnTo>
                    <a:pt x="486" y="908"/>
                  </a:lnTo>
                  <a:lnTo>
                    <a:pt x="512" y="894"/>
                  </a:lnTo>
                  <a:lnTo>
                    <a:pt x="536" y="880"/>
                  </a:lnTo>
                  <a:lnTo>
                    <a:pt x="560" y="862"/>
                  </a:lnTo>
                  <a:lnTo>
                    <a:pt x="560" y="862"/>
                  </a:lnTo>
                  <a:lnTo>
                    <a:pt x="588" y="880"/>
                  </a:lnTo>
                  <a:lnTo>
                    <a:pt x="616" y="894"/>
                  </a:lnTo>
                  <a:lnTo>
                    <a:pt x="648" y="908"/>
                  </a:lnTo>
                  <a:lnTo>
                    <a:pt x="678" y="918"/>
                  </a:lnTo>
                  <a:lnTo>
                    <a:pt x="712" y="926"/>
                  </a:lnTo>
                  <a:lnTo>
                    <a:pt x="744" y="932"/>
                  </a:lnTo>
                  <a:lnTo>
                    <a:pt x="778" y="936"/>
                  </a:lnTo>
                  <a:lnTo>
                    <a:pt x="814" y="938"/>
                  </a:lnTo>
                  <a:lnTo>
                    <a:pt x="814" y="938"/>
                  </a:lnTo>
                  <a:lnTo>
                    <a:pt x="850" y="936"/>
                  </a:lnTo>
                  <a:lnTo>
                    <a:pt x="888" y="932"/>
                  </a:lnTo>
                  <a:lnTo>
                    <a:pt x="924" y="924"/>
                  </a:lnTo>
                  <a:lnTo>
                    <a:pt x="958" y="916"/>
                  </a:lnTo>
                  <a:lnTo>
                    <a:pt x="990" y="904"/>
                  </a:lnTo>
                  <a:lnTo>
                    <a:pt x="1024" y="888"/>
                  </a:lnTo>
                  <a:lnTo>
                    <a:pt x="1054" y="872"/>
                  </a:lnTo>
                  <a:lnTo>
                    <a:pt x="1084" y="852"/>
                  </a:lnTo>
                  <a:lnTo>
                    <a:pt x="1084" y="852"/>
                  </a:lnTo>
                  <a:lnTo>
                    <a:pt x="1104" y="872"/>
                  </a:lnTo>
                  <a:lnTo>
                    <a:pt x="1126" y="888"/>
                  </a:lnTo>
                  <a:lnTo>
                    <a:pt x="1150" y="902"/>
                  </a:lnTo>
                  <a:lnTo>
                    <a:pt x="1176" y="914"/>
                  </a:lnTo>
                  <a:lnTo>
                    <a:pt x="1202" y="924"/>
                  </a:lnTo>
                  <a:lnTo>
                    <a:pt x="1230" y="932"/>
                  </a:lnTo>
                  <a:lnTo>
                    <a:pt x="1260" y="936"/>
                  </a:lnTo>
                  <a:lnTo>
                    <a:pt x="1290" y="938"/>
                  </a:lnTo>
                  <a:lnTo>
                    <a:pt x="1290" y="938"/>
                  </a:lnTo>
                  <a:lnTo>
                    <a:pt x="1314" y="936"/>
                  </a:lnTo>
                  <a:lnTo>
                    <a:pt x="1338" y="934"/>
                  </a:lnTo>
                  <a:lnTo>
                    <a:pt x="1362" y="928"/>
                  </a:lnTo>
                  <a:lnTo>
                    <a:pt x="1384" y="922"/>
                  </a:lnTo>
                  <a:lnTo>
                    <a:pt x="1406" y="914"/>
                  </a:lnTo>
                  <a:lnTo>
                    <a:pt x="1426" y="904"/>
                  </a:lnTo>
                  <a:lnTo>
                    <a:pt x="1446" y="892"/>
                  </a:lnTo>
                  <a:lnTo>
                    <a:pt x="1466" y="878"/>
                  </a:lnTo>
                  <a:lnTo>
                    <a:pt x="1484" y="862"/>
                  </a:lnTo>
                  <a:lnTo>
                    <a:pt x="1500" y="846"/>
                  </a:lnTo>
                  <a:lnTo>
                    <a:pt x="1516" y="830"/>
                  </a:lnTo>
                  <a:lnTo>
                    <a:pt x="1530" y="810"/>
                  </a:lnTo>
                  <a:lnTo>
                    <a:pt x="1542" y="792"/>
                  </a:lnTo>
                  <a:lnTo>
                    <a:pt x="1552" y="770"/>
                  </a:lnTo>
                  <a:lnTo>
                    <a:pt x="1562" y="748"/>
                  </a:lnTo>
                  <a:lnTo>
                    <a:pt x="1568" y="726"/>
                  </a:lnTo>
                  <a:lnTo>
                    <a:pt x="1568" y="726"/>
                  </a:lnTo>
                  <a:lnTo>
                    <a:pt x="1582" y="722"/>
                  </a:lnTo>
                  <a:lnTo>
                    <a:pt x="1596" y="718"/>
                  </a:lnTo>
                  <a:lnTo>
                    <a:pt x="1610" y="710"/>
                  </a:lnTo>
                  <a:lnTo>
                    <a:pt x="1622" y="704"/>
                  </a:lnTo>
                  <a:lnTo>
                    <a:pt x="1634" y="696"/>
                  </a:lnTo>
                  <a:lnTo>
                    <a:pt x="1646" y="686"/>
                  </a:lnTo>
                  <a:lnTo>
                    <a:pt x="1666" y="666"/>
                  </a:lnTo>
                  <a:lnTo>
                    <a:pt x="1674" y="654"/>
                  </a:lnTo>
                  <a:lnTo>
                    <a:pt x="1682" y="642"/>
                  </a:lnTo>
                  <a:lnTo>
                    <a:pt x="1690" y="628"/>
                  </a:lnTo>
                  <a:lnTo>
                    <a:pt x="1694" y="614"/>
                  </a:lnTo>
                  <a:lnTo>
                    <a:pt x="1700" y="600"/>
                  </a:lnTo>
                  <a:lnTo>
                    <a:pt x="1702" y="586"/>
                  </a:lnTo>
                  <a:lnTo>
                    <a:pt x="1704" y="570"/>
                  </a:lnTo>
                  <a:lnTo>
                    <a:pt x="1706" y="554"/>
                  </a:lnTo>
                  <a:lnTo>
                    <a:pt x="1706" y="554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376"/>
            <p:cNvSpPr>
              <a:spLocks/>
            </p:cNvSpPr>
            <p:nvPr/>
          </p:nvSpPr>
          <p:spPr bwMode="auto">
            <a:xfrm>
              <a:off x="7404011" y="3002276"/>
              <a:ext cx="715878" cy="600979"/>
            </a:xfrm>
            <a:custGeom>
              <a:avLst/>
              <a:gdLst>
                <a:gd name="T0" fmla="*/ 1104 w 1184"/>
                <a:gd name="T1" fmla="*/ 562 h 994"/>
                <a:gd name="T2" fmla="*/ 1128 w 1184"/>
                <a:gd name="T3" fmla="*/ 494 h 994"/>
                <a:gd name="T4" fmla="*/ 1140 w 1184"/>
                <a:gd name="T5" fmla="*/ 420 h 994"/>
                <a:gd name="T6" fmla="*/ 1140 w 1184"/>
                <a:gd name="T7" fmla="*/ 354 h 994"/>
                <a:gd name="T8" fmla="*/ 1110 w 1184"/>
                <a:gd name="T9" fmla="*/ 242 h 994"/>
                <a:gd name="T10" fmla="*/ 1052 w 1184"/>
                <a:gd name="T11" fmla="*/ 144 h 994"/>
                <a:gd name="T12" fmla="*/ 968 w 1184"/>
                <a:gd name="T13" fmla="*/ 68 h 994"/>
                <a:gd name="T14" fmla="*/ 864 w 1184"/>
                <a:gd name="T15" fmla="*/ 18 h 994"/>
                <a:gd name="T16" fmla="*/ 746 w 1184"/>
                <a:gd name="T17" fmla="*/ 0 h 994"/>
                <a:gd name="T18" fmla="*/ 670 w 1184"/>
                <a:gd name="T19" fmla="*/ 8 h 994"/>
                <a:gd name="T20" fmla="*/ 566 w 1184"/>
                <a:gd name="T21" fmla="*/ 44 h 994"/>
                <a:gd name="T22" fmla="*/ 476 w 1184"/>
                <a:gd name="T23" fmla="*/ 108 h 994"/>
                <a:gd name="T24" fmla="*/ 408 w 1184"/>
                <a:gd name="T25" fmla="*/ 192 h 994"/>
                <a:gd name="T26" fmla="*/ 366 w 1184"/>
                <a:gd name="T27" fmla="*/ 294 h 994"/>
                <a:gd name="T28" fmla="*/ 354 w 1184"/>
                <a:gd name="T29" fmla="*/ 370 h 994"/>
                <a:gd name="T30" fmla="*/ 304 w 1184"/>
                <a:gd name="T31" fmla="*/ 366 h 994"/>
                <a:gd name="T32" fmla="*/ 212 w 1184"/>
                <a:gd name="T33" fmla="*/ 378 h 994"/>
                <a:gd name="T34" fmla="*/ 134 w 1184"/>
                <a:gd name="T35" fmla="*/ 416 h 994"/>
                <a:gd name="T36" fmla="*/ 70 w 1184"/>
                <a:gd name="T37" fmla="*/ 476 h 994"/>
                <a:gd name="T38" fmla="*/ 24 w 1184"/>
                <a:gd name="T39" fmla="*/ 550 h 994"/>
                <a:gd name="T40" fmla="*/ 2 w 1184"/>
                <a:gd name="T41" fmla="*/ 636 h 994"/>
                <a:gd name="T42" fmla="*/ 2 w 1184"/>
                <a:gd name="T43" fmla="*/ 698 h 994"/>
                <a:gd name="T44" fmla="*/ 24 w 1184"/>
                <a:gd name="T45" fmla="*/ 786 h 994"/>
                <a:gd name="T46" fmla="*/ 70 w 1184"/>
                <a:gd name="T47" fmla="*/ 860 h 994"/>
                <a:gd name="T48" fmla="*/ 134 w 1184"/>
                <a:gd name="T49" fmla="*/ 918 h 994"/>
                <a:gd name="T50" fmla="*/ 212 w 1184"/>
                <a:gd name="T51" fmla="*/ 958 h 994"/>
                <a:gd name="T52" fmla="*/ 304 w 1184"/>
                <a:gd name="T53" fmla="*/ 970 h 994"/>
                <a:gd name="T54" fmla="*/ 342 w 1184"/>
                <a:gd name="T55" fmla="*/ 968 h 994"/>
                <a:gd name="T56" fmla="*/ 414 w 1184"/>
                <a:gd name="T57" fmla="*/ 950 h 994"/>
                <a:gd name="T58" fmla="*/ 474 w 1184"/>
                <a:gd name="T59" fmla="*/ 942 h 994"/>
                <a:gd name="T60" fmla="*/ 556 w 1184"/>
                <a:gd name="T61" fmla="*/ 960 h 994"/>
                <a:gd name="T62" fmla="*/ 648 w 1184"/>
                <a:gd name="T63" fmla="*/ 970 h 994"/>
                <a:gd name="T64" fmla="*/ 720 w 1184"/>
                <a:gd name="T65" fmla="*/ 970 h 994"/>
                <a:gd name="T66" fmla="*/ 828 w 1184"/>
                <a:gd name="T67" fmla="*/ 956 h 994"/>
                <a:gd name="T68" fmla="*/ 872 w 1184"/>
                <a:gd name="T69" fmla="*/ 980 h 994"/>
                <a:gd name="T70" fmla="*/ 920 w 1184"/>
                <a:gd name="T71" fmla="*/ 992 h 994"/>
                <a:gd name="T72" fmla="*/ 956 w 1184"/>
                <a:gd name="T73" fmla="*/ 994 h 994"/>
                <a:gd name="T74" fmla="*/ 1024 w 1184"/>
                <a:gd name="T75" fmla="*/ 984 h 994"/>
                <a:gd name="T76" fmla="*/ 1084 w 1184"/>
                <a:gd name="T77" fmla="*/ 956 h 994"/>
                <a:gd name="T78" fmla="*/ 1132 w 1184"/>
                <a:gd name="T79" fmla="*/ 912 h 994"/>
                <a:gd name="T80" fmla="*/ 1166 w 1184"/>
                <a:gd name="T81" fmla="*/ 856 h 994"/>
                <a:gd name="T82" fmla="*/ 1182 w 1184"/>
                <a:gd name="T83" fmla="*/ 790 h 994"/>
                <a:gd name="T84" fmla="*/ 1182 w 1184"/>
                <a:gd name="T85" fmla="*/ 738 h 994"/>
                <a:gd name="T86" fmla="*/ 1160 w 1184"/>
                <a:gd name="T87" fmla="*/ 664 h 994"/>
                <a:gd name="T88" fmla="*/ 1112 w 1184"/>
                <a:gd name="T89" fmla="*/ 60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84" h="994">
                  <a:moveTo>
                    <a:pt x="1094" y="584"/>
                  </a:moveTo>
                  <a:lnTo>
                    <a:pt x="1094" y="584"/>
                  </a:lnTo>
                  <a:lnTo>
                    <a:pt x="1104" y="562"/>
                  </a:lnTo>
                  <a:lnTo>
                    <a:pt x="1114" y="540"/>
                  </a:lnTo>
                  <a:lnTo>
                    <a:pt x="1122" y="518"/>
                  </a:lnTo>
                  <a:lnTo>
                    <a:pt x="1128" y="494"/>
                  </a:lnTo>
                  <a:lnTo>
                    <a:pt x="1134" y="470"/>
                  </a:lnTo>
                  <a:lnTo>
                    <a:pt x="1138" y="446"/>
                  </a:lnTo>
                  <a:lnTo>
                    <a:pt x="1140" y="420"/>
                  </a:lnTo>
                  <a:lnTo>
                    <a:pt x="1142" y="396"/>
                  </a:lnTo>
                  <a:lnTo>
                    <a:pt x="1142" y="396"/>
                  </a:lnTo>
                  <a:lnTo>
                    <a:pt x="1140" y="354"/>
                  </a:lnTo>
                  <a:lnTo>
                    <a:pt x="1134" y="316"/>
                  </a:lnTo>
                  <a:lnTo>
                    <a:pt x="1124" y="278"/>
                  </a:lnTo>
                  <a:lnTo>
                    <a:pt x="1110" y="242"/>
                  </a:lnTo>
                  <a:lnTo>
                    <a:pt x="1094" y="208"/>
                  </a:lnTo>
                  <a:lnTo>
                    <a:pt x="1074" y="174"/>
                  </a:lnTo>
                  <a:lnTo>
                    <a:pt x="1052" y="144"/>
                  </a:lnTo>
                  <a:lnTo>
                    <a:pt x="1026" y="116"/>
                  </a:lnTo>
                  <a:lnTo>
                    <a:pt x="998" y="90"/>
                  </a:lnTo>
                  <a:lnTo>
                    <a:pt x="968" y="68"/>
                  </a:lnTo>
                  <a:lnTo>
                    <a:pt x="934" y="48"/>
                  </a:lnTo>
                  <a:lnTo>
                    <a:pt x="900" y="32"/>
                  </a:lnTo>
                  <a:lnTo>
                    <a:pt x="864" y="18"/>
                  </a:lnTo>
                  <a:lnTo>
                    <a:pt x="826" y="8"/>
                  </a:lnTo>
                  <a:lnTo>
                    <a:pt x="788" y="2"/>
                  </a:lnTo>
                  <a:lnTo>
                    <a:pt x="746" y="0"/>
                  </a:lnTo>
                  <a:lnTo>
                    <a:pt x="746" y="0"/>
                  </a:lnTo>
                  <a:lnTo>
                    <a:pt x="708" y="2"/>
                  </a:lnTo>
                  <a:lnTo>
                    <a:pt x="670" y="8"/>
                  </a:lnTo>
                  <a:lnTo>
                    <a:pt x="634" y="18"/>
                  </a:lnTo>
                  <a:lnTo>
                    <a:pt x="598" y="30"/>
                  </a:lnTo>
                  <a:lnTo>
                    <a:pt x="566" y="44"/>
                  </a:lnTo>
                  <a:lnTo>
                    <a:pt x="534" y="64"/>
                  </a:lnTo>
                  <a:lnTo>
                    <a:pt x="504" y="84"/>
                  </a:lnTo>
                  <a:lnTo>
                    <a:pt x="476" y="108"/>
                  </a:lnTo>
                  <a:lnTo>
                    <a:pt x="452" y="134"/>
                  </a:lnTo>
                  <a:lnTo>
                    <a:pt x="428" y="162"/>
                  </a:lnTo>
                  <a:lnTo>
                    <a:pt x="408" y="192"/>
                  </a:lnTo>
                  <a:lnTo>
                    <a:pt x="390" y="226"/>
                  </a:lnTo>
                  <a:lnTo>
                    <a:pt x="376" y="260"/>
                  </a:lnTo>
                  <a:lnTo>
                    <a:pt x="366" y="294"/>
                  </a:lnTo>
                  <a:lnTo>
                    <a:pt x="358" y="332"/>
                  </a:lnTo>
                  <a:lnTo>
                    <a:pt x="354" y="370"/>
                  </a:lnTo>
                  <a:lnTo>
                    <a:pt x="354" y="370"/>
                  </a:lnTo>
                  <a:lnTo>
                    <a:pt x="328" y="366"/>
                  </a:lnTo>
                  <a:lnTo>
                    <a:pt x="304" y="366"/>
                  </a:lnTo>
                  <a:lnTo>
                    <a:pt x="304" y="366"/>
                  </a:lnTo>
                  <a:lnTo>
                    <a:pt x="272" y="366"/>
                  </a:lnTo>
                  <a:lnTo>
                    <a:pt x="242" y="372"/>
                  </a:lnTo>
                  <a:lnTo>
                    <a:pt x="212" y="378"/>
                  </a:lnTo>
                  <a:lnTo>
                    <a:pt x="186" y="388"/>
                  </a:lnTo>
                  <a:lnTo>
                    <a:pt x="158" y="402"/>
                  </a:lnTo>
                  <a:lnTo>
                    <a:pt x="134" y="416"/>
                  </a:lnTo>
                  <a:lnTo>
                    <a:pt x="110" y="434"/>
                  </a:lnTo>
                  <a:lnTo>
                    <a:pt x="88" y="454"/>
                  </a:lnTo>
                  <a:lnTo>
                    <a:pt x="70" y="476"/>
                  </a:lnTo>
                  <a:lnTo>
                    <a:pt x="52" y="498"/>
                  </a:lnTo>
                  <a:lnTo>
                    <a:pt x="36" y="524"/>
                  </a:lnTo>
                  <a:lnTo>
                    <a:pt x="24" y="550"/>
                  </a:lnTo>
                  <a:lnTo>
                    <a:pt x="14" y="578"/>
                  </a:lnTo>
                  <a:lnTo>
                    <a:pt x="6" y="606"/>
                  </a:lnTo>
                  <a:lnTo>
                    <a:pt x="2" y="636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2" y="698"/>
                  </a:lnTo>
                  <a:lnTo>
                    <a:pt x="6" y="728"/>
                  </a:lnTo>
                  <a:lnTo>
                    <a:pt x="14" y="758"/>
                  </a:lnTo>
                  <a:lnTo>
                    <a:pt x="24" y="786"/>
                  </a:lnTo>
                  <a:lnTo>
                    <a:pt x="36" y="812"/>
                  </a:lnTo>
                  <a:lnTo>
                    <a:pt x="52" y="838"/>
                  </a:lnTo>
                  <a:lnTo>
                    <a:pt x="70" y="860"/>
                  </a:lnTo>
                  <a:lnTo>
                    <a:pt x="88" y="882"/>
                  </a:lnTo>
                  <a:lnTo>
                    <a:pt x="110" y="902"/>
                  </a:lnTo>
                  <a:lnTo>
                    <a:pt x="134" y="918"/>
                  </a:lnTo>
                  <a:lnTo>
                    <a:pt x="158" y="934"/>
                  </a:lnTo>
                  <a:lnTo>
                    <a:pt x="186" y="946"/>
                  </a:lnTo>
                  <a:lnTo>
                    <a:pt x="212" y="958"/>
                  </a:lnTo>
                  <a:lnTo>
                    <a:pt x="242" y="964"/>
                  </a:lnTo>
                  <a:lnTo>
                    <a:pt x="272" y="970"/>
                  </a:lnTo>
                  <a:lnTo>
                    <a:pt x="304" y="970"/>
                  </a:lnTo>
                  <a:lnTo>
                    <a:pt x="304" y="970"/>
                  </a:lnTo>
                  <a:lnTo>
                    <a:pt x="322" y="970"/>
                  </a:lnTo>
                  <a:lnTo>
                    <a:pt x="342" y="968"/>
                  </a:lnTo>
                  <a:lnTo>
                    <a:pt x="360" y="966"/>
                  </a:lnTo>
                  <a:lnTo>
                    <a:pt x="380" y="960"/>
                  </a:lnTo>
                  <a:lnTo>
                    <a:pt x="414" y="950"/>
                  </a:lnTo>
                  <a:lnTo>
                    <a:pt x="448" y="934"/>
                  </a:lnTo>
                  <a:lnTo>
                    <a:pt x="448" y="934"/>
                  </a:lnTo>
                  <a:lnTo>
                    <a:pt x="474" y="942"/>
                  </a:lnTo>
                  <a:lnTo>
                    <a:pt x="500" y="950"/>
                  </a:lnTo>
                  <a:lnTo>
                    <a:pt x="526" y="956"/>
                  </a:lnTo>
                  <a:lnTo>
                    <a:pt x="556" y="960"/>
                  </a:lnTo>
                  <a:lnTo>
                    <a:pt x="586" y="966"/>
                  </a:lnTo>
                  <a:lnTo>
                    <a:pt x="616" y="968"/>
                  </a:lnTo>
                  <a:lnTo>
                    <a:pt x="648" y="970"/>
                  </a:lnTo>
                  <a:lnTo>
                    <a:pt x="680" y="970"/>
                  </a:lnTo>
                  <a:lnTo>
                    <a:pt x="680" y="970"/>
                  </a:lnTo>
                  <a:lnTo>
                    <a:pt x="720" y="970"/>
                  </a:lnTo>
                  <a:lnTo>
                    <a:pt x="758" y="966"/>
                  </a:lnTo>
                  <a:lnTo>
                    <a:pt x="794" y="962"/>
                  </a:lnTo>
                  <a:lnTo>
                    <a:pt x="828" y="956"/>
                  </a:lnTo>
                  <a:lnTo>
                    <a:pt x="828" y="956"/>
                  </a:lnTo>
                  <a:lnTo>
                    <a:pt x="858" y="972"/>
                  </a:lnTo>
                  <a:lnTo>
                    <a:pt x="872" y="980"/>
                  </a:lnTo>
                  <a:lnTo>
                    <a:pt x="888" y="984"/>
                  </a:lnTo>
                  <a:lnTo>
                    <a:pt x="904" y="990"/>
                  </a:lnTo>
                  <a:lnTo>
                    <a:pt x="920" y="992"/>
                  </a:lnTo>
                  <a:lnTo>
                    <a:pt x="938" y="994"/>
                  </a:lnTo>
                  <a:lnTo>
                    <a:pt x="956" y="994"/>
                  </a:lnTo>
                  <a:lnTo>
                    <a:pt x="956" y="994"/>
                  </a:lnTo>
                  <a:lnTo>
                    <a:pt x="978" y="994"/>
                  </a:lnTo>
                  <a:lnTo>
                    <a:pt x="1002" y="990"/>
                  </a:lnTo>
                  <a:lnTo>
                    <a:pt x="1024" y="984"/>
                  </a:lnTo>
                  <a:lnTo>
                    <a:pt x="1044" y="976"/>
                  </a:lnTo>
                  <a:lnTo>
                    <a:pt x="1064" y="968"/>
                  </a:lnTo>
                  <a:lnTo>
                    <a:pt x="1084" y="956"/>
                  </a:lnTo>
                  <a:lnTo>
                    <a:pt x="1100" y="942"/>
                  </a:lnTo>
                  <a:lnTo>
                    <a:pt x="1118" y="928"/>
                  </a:lnTo>
                  <a:lnTo>
                    <a:pt x="1132" y="912"/>
                  </a:lnTo>
                  <a:lnTo>
                    <a:pt x="1144" y="894"/>
                  </a:lnTo>
                  <a:lnTo>
                    <a:pt x="1156" y="876"/>
                  </a:lnTo>
                  <a:lnTo>
                    <a:pt x="1166" y="856"/>
                  </a:lnTo>
                  <a:lnTo>
                    <a:pt x="1174" y="834"/>
                  </a:lnTo>
                  <a:lnTo>
                    <a:pt x="1180" y="812"/>
                  </a:lnTo>
                  <a:lnTo>
                    <a:pt x="1182" y="790"/>
                  </a:lnTo>
                  <a:lnTo>
                    <a:pt x="1184" y="766"/>
                  </a:lnTo>
                  <a:lnTo>
                    <a:pt x="1184" y="766"/>
                  </a:lnTo>
                  <a:lnTo>
                    <a:pt x="1182" y="738"/>
                  </a:lnTo>
                  <a:lnTo>
                    <a:pt x="1178" y="712"/>
                  </a:lnTo>
                  <a:lnTo>
                    <a:pt x="1170" y="688"/>
                  </a:lnTo>
                  <a:lnTo>
                    <a:pt x="1160" y="664"/>
                  </a:lnTo>
                  <a:lnTo>
                    <a:pt x="1146" y="640"/>
                  </a:lnTo>
                  <a:lnTo>
                    <a:pt x="1130" y="620"/>
                  </a:lnTo>
                  <a:lnTo>
                    <a:pt x="1112" y="600"/>
                  </a:lnTo>
                  <a:lnTo>
                    <a:pt x="1094" y="584"/>
                  </a:lnTo>
                  <a:lnTo>
                    <a:pt x="1094" y="584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377"/>
            <p:cNvSpPr>
              <a:spLocks/>
            </p:cNvSpPr>
            <p:nvPr/>
          </p:nvSpPr>
          <p:spPr bwMode="auto">
            <a:xfrm>
              <a:off x="9230589" y="3658879"/>
              <a:ext cx="845269" cy="605211"/>
            </a:xfrm>
            <a:custGeom>
              <a:avLst/>
              <a:gdLst>
                <a:gd name="T0" fmla="*/ 1090 w 1398"/>
                <a:gd name="T1" fmla="*/ 250 h 1001"/>
                <a:gd name="T2" fmla="*/ 1058 w 1398"/>
                <a:gd name="T3" fmla="*/ 226 h 1001"/>
                <a:gd name="T4" fmla="*/ 1026 w 1398"/>
                <a:gd name="T5" fmla="*/ 152 h 1001"/>
                <a:gd name="T6" fmla="*/ 976 w 1398"/>
                <a:gd name="T7" fmla="*/ 90 h 1001"/>
                <a:gd name="T8" fmla="*/ 912 w 1398"/>
                <a:gd name="T9" fmla="*/ 42 h 1001"/>
                <a:gd name="T10" fmla="*/ 836 w 1398"/>
                <a:gd name="T11" fmla="*/ 10 h 1001"/>
                <a:gd name="T12" fmla="*/ 754 w 1398"/>
                <a:gd name="T13" fmla="*/ 0 h 1001"/>
                <a:gd name="T14" fmla="*/ 692 w 1398"/>
                <a:gd name="T15" fmla="*/ 6 h 1001"/>
                <a:gd name="T16" fmla="*/ 608 w 1398"/>
                <a:gd name="T17" fmla="*/ 34 h 1001"/>
                <a:gd name="T18" fmla="*/ 536 w 1398"/>
                <a:gd name="T19" fmla="*/ 86 h 1001"/>
                <a:gd name="T20" fmla="*/ 482 w 1398"/>
                <a:gd name="T21" fmla="*/ 154 h 1001"/>
                <a:gd name="T22" fmla="*/ 448 w 1398"/>
                <a:gd name="T23" fmla="*/ 234 h 1001"/>
                <a:gd name="T24" fmla="*/ 438 w 1398"/>
                <a:gd name="T25" fmla="*/ 294 h 1001"/>
                <a:gd name="T26" fmla="*/ 384 w 1398"/>
                <a:gd name="T27" fmla="*/ 268 h 1001"/>
                <a:gd name="T28" fmla="*/ 324 w 1398"/>
                <a:gd name="T29" fmla="*/ 252 h 1001"/>
                <a:gd name="T30" fmla="*/ 282 w 1398"/>
                <a:gd name="T31" fmla="*/ 248 h 1001"/>
                <a:gd name="T32" fmla="*/ 198 w 1398"/>
                <a:gd name="T33" fmla="*/ 260 h 1001"/>
                <a:gd name="T34" fmla="*/ 124 w 1398"/>
                <a:gd name="T35" fmla="*/ 296 h 1001"/>
                <a:gd name="T36" fmla="*/ 64 w 1398"/>
                <a:gd name="T37" fmla="*/ 350 h 1001"/>
                <a:gd name="T38" fmla="*/ 22 w 1398"/>
                <a:gd name="T39" fmla="*/ 420 h 1001"/>
                <a:gd name="T40" fmla="*/ 2 w 1398"/>
                <a:gd name="T41" fmla="*/ 500 h 1001"/>
                <a:gd name="T42" fmla="*/ 2 w 1398"/>
                <a:gd name="T43" fmla="*/ 558 h 1001"/>
                <a:gd name="T44" fmla="*/ 22 w 1398"/>
                <a:gd name="T45" fmla="*/ 640 h 1001"/>
                <a:gd name="T46" fmla="*/ 64 w 1398"/>
                <a:gd name="T47" fmla="*/ 708 h 1001"/>
                <a:gd name="T48" fmla="*/ 124 w 1398"/>
                <a:gd name="T49" fmla="*/ 764 h 1001"/>
                <a:gd name="T50" fmla="*/ 198 w 1398"/>
                <a:gd name="T51" fmla="*/ 798 h 1001"/>
                <a:gd name="T52" fmla="*/ 282 w 1398"/>
                <a:gd name="T53" fmla="*/ 812 h 1001"/>
                <a:gd name="T54" fmla="*/ 326 w 1398"/>
                <a:gd name="T55" fmla="*/ 808 h 1001"/>
                <a:gd name="T56" fmla="*/ 386 w 1398"/>
                <a:gd name="T57" fmla="*/ 790 h 1001"/>
                <a:gd name="T58" fmla="*/ 440 w 1398"/>
                <a:gd name="T59" fmla="*/ 762 h 1001"/>
                <a:gd name="T60" fmla="*/ 454 w 1398"/>
                <a:gd name="T61" fmla="*/ 812 h 1001"/>
                <a:gd name="T62" fmla="*/ 490 w 1398"/>
                <a:gd name="T63" fmla="*/ 878 h 1001"/>
                <a:gd name="T64" fmla="*/ 540 w 1398"/>
                <a:gd name="T65" fmla="*/ 932 h 1001"/>
                <a:gd name="T66" fmla="*/ 604 w 1398"/>
                <a:gd name="T67" fmla="*/ 973 h 1001"/>
                <a:gd name="T68" fmla="*/ 676 w 1398"/>
                <a:gd name="T69" fmla="*/ 997 h 1001"/>
                <a:gd name="T70" fmla="*/ 730 w 1398"/>
                <a:gd name="T71" fmla="*/ 1001 h 1001"/>
                <a:gd name="T72" fmla="*/ 802 w 1398"/>
                <a:gd name="T73" fmla="*/ 991 h 1001"/>
                <a:gd name="T74" fmla="*/ 868 w 1398"/>
                <a:gd name="T75" fmla="*/ 967 h 1001"/>
                <a:gd name="T76" fmla="*/ 926 w 1398"/>
                <a:gd name="T77" fmla="*/ 928 h 1001"/>
                <a:gd name="T78" fmla="*/ 972 w 1398"/>
                <a:gd name="T79" fmla="*/ 876 h 1001"/>
                <a:gd name="T80" fmla="*/ 1004 w 1398"/>
                <a:gd name="T81" fmla="*/ 812 h 1001"/>
                <a:gd name="T82" fmla="*/ 1036 w 1398"/>
                <a:gd name="T83" fmla="*/ 800 h 1001"/>
                <a:gd name="T84" fmla="*/ 1118 w 1398"/>
                <a:gd name="T85" fmla="*/ 812 h 1001"/>
                <a:gd name="T86" fmla="*/ 1174 w 1398"/>
                <a:gd name="T87" fmla="*/ 806 h 1001"/>
                <a:gd name="T88" fmla="*/ 1252 w 1398"/>
                <a:gd name="T89" fmla="*/ 778 h 1001"/>
                <a:gd name="T90" fmla="*/ 1316 w 1398"/>
                <a:gd name="T91" fmla="*/ 728 h 1001"/>
                <a:gd name="T92" fmla="*/ 1364 w 1398"/>
                <a:gd name="T93" fmla="*/ 664 h 1001"/>
                <a:gd name="T94" fmla="*/ 1394 w 1398"/>
                <a:gd name="T95" fmla="*/ 586 h 1001"/>
                <a:gd name="T96" fmla="*/ 1398 w 1398"/>
                <a:gd name="T97" fmla="*/ 530 h 1001"/>
                <a:gd name="T98" fmla="*/ 1386 w 1398"/>
                <a:gd name="T99" fmla="*/ 446 h 1001"/>
                <a:gd name="T100" fmla="*/ 1350 w 1398"/>
                <a:gd name="T101" fmla="*/ 372 h 1001"/>
                <a:gd name="T102" fmla="*/ 1296 w 1398"/>
                <a:gd name="T103" fmla="*/ 312 h 1001"/>
                <a:gd name="T104" fmla="*/ 1226 w 1398"/>
                <a:gd name="T105" fmla="*/ 270 h 1001"/>
                <a:gd name="T106" fmla="*/ 1146 w 1398"/>
                <a:gd name="T107" fmla="*/ 25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98" h="1001">
                  <a:moveTo>
                    <a:pt x="1118" y="248"/>
                  </a:moveTo>
                  <a:lnTo>
                    <a:pt x="1118" y="248"/>
                  </a:lnTo>
                  <a:lnTo>
                    <a:pt x="1090" y="250"/>
                  </a:lnTo>
                  <a:lnTo>
                    <a:pt x="1066" y="252"/>
                  </a:lnTo>
                  <a:lnTo>
                    <a:pt x="1066" y="252"/>
                  </a:lnTo>
                  <a:lnTo>
                    <a:pt x="1058" y="226"/>
                  </a:lnTo>
                  <a:lnTo>
                    <a:pt x="1050" y="200"/>
                  </a:lnTo>
                  <a:lnTo>
                    <a:pt x="1038" y="176"/>
                  </a:lnTo>
                  <a:lnTo>
                    <a:pt x="1026" y="152"/>
                  </a:lnTo>
                  <a:lnTo>
                    <a:pt x="1010" y="130"/>
                  </a:lnTo>
                  <a:lnTo>
                    <a:pt x="994" y="110"/>
                  </a:lnTo>
                  <a:lnTo>
                    <a:pt x="976" y="90"/>
                  </a:lnTo>
                  <a:lnTo>
                    <a:pt x="956" y="72"/>
                  </a:lnTo>
                  <a:lnTo>
                    <a:pt x="934" y="56"/>
                  </a:lnTo>
                  <a:lnTo>
                    <a:pt x="912" y="42"/>
                  </a:lnTo>
                  <a:lnTo>
                    <a:pt x="888" y="30"/>
                  </a:lnTo>
                  <a:lnTo>
                    <a:pt x="862" y="18"/>
                  </a:lnTo>
                  <a:lnTo>
                    <a:pt x="836" y="10"/>
                  </a:lnTo>
                  <a:lnTo>
                    <a:pt x="810" y="4"/>
                  </a:lnTo>
                  <a:lnTo>
                    <a:pt x="782" y="0"/>
                  </a:lnTo>
                  <a:lnTo>
                    <a:pt x="754" y="0"/>
                  </a:lnTo>
                  <a:lnTo>
                    <a:pt x="754" y="0"/>
                  </a:lnTo>
                  <a:lnTo>
                    <a:pt x="722" y="2"/>
                  </a:lnTo>
                  <a:lnTo>
                    <a:pt x="692" y="6"/>
                  </a:lnTo>
                  <a:lnTo>
                    <a:pt x="664" y="12"/>
                  </a:lnTo>
                  <a:lnTo>
                    <a:pt x="636" y="22"/>
                  </a:lnTo>
                  <a:lnTo>
                    <a:pt x="608" y="34"/>
                  </a:lnTo>
                  <a:lnTo>
                    <a:pt x="582" y="50"/>
                  </a:lnTo>
                  <a:lnTo>
                    <a:pt x="560" y="66"/>
                  </a:lnTo>
                  <a:lnTo>
                    <a:pt x="536" y="86"/>
                  </a:lnTo>
                  <a:lnTo>
                    <a:pt x="516" y="106"/>
                  </a:lnTo>
                  <a:lnTo>
                    <a:pt x="498" y="130"/>
                  </a:lnTo>
                  <a:lnTo>
                    <a:pt x="482" y="154"/>
                  </a:lnTo>
                  <a:lnTo>
                    <a:pt x="468" y="180"/>
                  </a:lnTo>
                  <a:lnTo>
                    <a:pt x="456" y="206"/>
                  </a:lnTo>
                  <a:lnTo>
                    <a:pt x="448" y="234"/>
                  </a:lnTo>
                  <a:lnTo>
                    <a:pt x="440" y="264"/>
                  </a:lnTo>
                  <a:lnTo>
                    <a:pt x="438" y="294"/>
                  </a:lnTo>
                  <a:lnTo>
                    <a:pt x="438" y="294"/>
                  </a:lnTo>
                  <a:lnTo>
                    <a:pt x="420" y="284"/>
                  </a:lnTo>
                  <a:lnTo>
                    <a:pt x="402" y="276"/>
                  </a:lnTo>
                  <a:lnTo>
                    <a:pt x="384" y="268"/>
                  </a:lnTo>
                  <a:lnTo>
                    <a:pt x="364" y="260"/>
                  </a:lnTo>
                  <a:lnTo>
                    <a:pt x="344" y="256"/>
                  </a:lnTo>
                  <a:lnTo>
                    <a:pt x="324" y="252"/>
                  </a:lnTo>
                  <a:lnTo>
                    <a:pt x="302" y="248"/>
                  </a:lnTo>
                  <a:lnTo>
                    <a:pt x="282" y="248"/>
                  </a:lnTo>
                  <a:lnTo>
                    <a:pt x="282" y="248"/>
                  </a:lnTo>
                  <a:lnTo>
                    <a:pt x="252" y="250"/>
                  </a:lnTo>
                  <a:lnTo>
                    <a:pt x="224" y="254"/>
                  </a:lnTo>
                  <a:lnTo>
                    <a:pt x="198" y="260"/>
                  </a:lnTo>
                  <a:lnTo>
                    <a:pt x="172" y="270"/>
                  </a:lnTo>
                  <a:lnTo>
                    <a:pt x="148" y="282"/>
                  </a:lnTo>
                  <a:lnTo>
                    <a:pt x="124" y="296"/>
                  </a:lnTo>
                  <a:lnTo>
                    <a:pt x="102" y="312"/>
                  </a:lnTo>
                  <a:lnTo>
                    <a:pt x="82" y="330"/>
                  </a:lnTo>
                  <a:lnTo>
                    <a:pt x="64" y="350"/>
                  </a:lnTo>
                  <a:lnTo>
                    <a:pt x="48" y="372"/>
                  </a:lnTo>
                  <a:lnTo>
                    <a:pt x="34" y="396"/>
                  </a:lnTo>
                  <a:lnTo>
                    <a:pt x="22" y="420"/>
                  </a:lnTo>
                  <a:lnTo>
                    <a:pt x="12" y="446"/>
                  </a:lnTo>
                  <a:lnTo>
                    <a:pt x="6" y="472"/>
                  </a:lnTo>
                  <a:lnTo>
                    <a:pt x="2" y="500"/>
                  </a:lnTo>
                  <a:lnTo>
                    <a:pt x="0" y="530"/>
                  </a:lnTo>
                  <a:lnTo>
                    <a:pt x="0" y="530"/>
                  </a:lnTo>
                  <a:lnTo>
                    <a:pt x="2" y="558"/>
                  </a:lnTo>
                  <a:lnTo>
                    <a:pt x="6" y="586"/>
                  </a:lnTo>
                  <a:lnTo>
                    <a:pt x="12" y="614"/>
                  </a:lnTo>
                  <a:lnTo>
                    <a:pt x="22" y="640"/>
                  </a:lnTo>
                  <a:lnTo>
                    <a:pt x="34" y="664"/>
                  </a:lnTo>
                  <a:lnTo>
                    <a:pt x="48" y="688"/>
                  </a:lnTo>
                  <a:lnTo>
                    <a:pt x="64" y="708"/>
                  </a:lnTo>
                  <a:lnTo>
                    <a:pt x="82" y="728"/>
                  </a:lnTo>
                  <a:lnTo>
                    <a:pt x="102" y="746"/>
                  </a:lnTo>
                  <a:lnTo>
                    <a:pt x="124" y="764"/>
                  </a:lnTo>
                  <a:lnTo>
                    <a:pt x="148" y="778"/>
                  </a:lnTo>
                  <a:lnTo>
                    <a:pt x="172" y="790"/>
                  </a:lnTo>
                  <a:lnTo>
                    <a:pt x="198" y="798"/>
                  </a:lnTo>
                  <a:lnTo>
                    <a:pt x="224" y="806"/>
                  </a:lnTo>
                  <a:lnTo>
                    <a:pt x="252" y="810"/>
                  </a:lnTo>
                  <a:lnTo>
                    <a:pt x="282" y="812"/>
                  </a:lnTo>
                  <a:lnTo>
                    <a:pt x="282" y="812"/>
                  </a:lnTo>
                  <a:lnTo>
                    <a:pt x="304" y="810"/>
                  </a:lnTo>
                  <a:lnTo>
                    <a:pt x="326" y="808"/>
                  </a:lnTo>
                  <a:lnTo>
                    <a:pt x="346" y="804"/>
                  </a:lnTo>
                  <a:lnTo>
                    <a:pt x="366" y="798"/>
                  </a:lnTo>
                  <a:lnTo>
                    <a:pt x="386" y="790"/>
                  </a:lnTo>
                  <a:lnTo>
                    <a:pt x="406" y="782"/>
                  </a:lnTo>
                  <a:lnTo>
                    <a:pt x="424" y="772"/>
                  </a:lnTo>
                  <a:lnTo>
                    <a:pt x="440" y="762"/>
                  </a:lnTo>
                  <a:lnTo>
                    <a:pt x="440" y="762"/>
                  </a:lnTo>
                  <a:lnTo>
                    <a:pt x="446" y="786"/>
                  </a:lnTo>
                  <a:lnTo>
                    <a:pt x="454" y="812"/>
                  </a:lnTo>
                  <a:lnTo>
                    <a:pt x="464" y="834"/>
                  </a:lnTo>
                  <a:lnTo>
                    <a:pt x="476" y="856"/>
                  </a:lnTo>
                  <a:lnTo>
                    <a:pt x="490" y="878"/>
                  </a:lnTo>
                  <a:lnTo>
                    <a:pt x="506" y="898"/>
                  </a:lnTo>
                  <a:lnTo>
                    <a:pt x="522" y="916"/>
                  </a:lnTo>
                  <a:lnTo>
                    <a:pt x="540" y="932"/>
                  </a:lnTo>
                  <a:lnTo>
                    <a:pt x="560" y="947"/>
                  </a:lnTo>
                  <a:lnTo>
                    <a:pt x="582" y="961"/>
                  </a:lnTo>
                  <a:lnTo>
                    <a:pt x="604" y="973"/>
                  </a:lnTo>
                  <a:lnTo>
                    <a:pt x="628" y="983"/>
                  </a:lnTo>
                  <a:lnTo>
                    <a:pt x="652" y="991"/>
                  </a:lnTo>
                  <a:lnTo>
                    <a:pt x="676" y="997"/>
                  </a:lnTo>
                  <a:lnTo>
                    <a:pt x="702" y="999"/>
                  </a:lnTo>
                  <a:lnTo>
                    <a:pt x="730" y="1001"/>
                  </a:lnTo>
                  <a:lnTo>
                    <a:pt x="730" y="1001"/>
                  </a:lnTo>
                  <a:lnTo>
                    <a:pt x="754" y="999"/>
                  </a:lnTo>
                  <a:lnTo>
                    <a:pt x="778" y="997"/>
                  </a:lnTo>
                  <a:lnTo>
                    <a:pt x="802" y="991"/>
                  </a:lnTo>
                  <a:lnTo>
                    <a:pt x="824" y="985"/>
                  </a:lnTo>
                  <a:lnTo>
                    <a:pt x="846" y="977"/>
                  </a:lnTo>
                  <a:lnTo>
                    <a:pt x="868" y="967"/>
                  </a:lnTo>
                  <a:lnTo>
                    <a:pt x="888" y="955"/>
                  </a:lnTo>
                  <a:lnTo>
                    <a:pt x="908" y="941"/>
                  </a:lnTo>
                  <a:lnTo>
                    <a:pt x="926" y="928"/>
                  </a:lnTo>
                  <a:lnTo>
                    <a:pt x="942" y="912"/>
                  </a:lnTo>
                  <a:lnTo>
                    <a:pt x="958" y="894"/>
                  </a:lnTo>
                  <a:lnTo>
                    <a:pt x="972" y="876"/>
                  </a:lnTo>
                  <a:lnTo>
                    <a:pt x="984" y="856"/>
                  </a:lnTo>
                  <a:lnTo>
                    <a:pt x="994" y="834"/>
                  </a:lnTo>
                  <a:lnTo>
                    <a:pt x="1004" y="812"/>
                  </a:lnTo>
                  <a:lnTo>
                    <a:pt x="1012" y="790"/>
                  </a:lnTo>
                  <a:lnTo>
                    <a:pt x="1012" y="790"/>
                  </a:lnTo>
                  <a:lnTo>
                    <a:pt x="1036" y="800"/>
                  </a:lnTo>
                  <a:lnTo>
                    <a:pt x="1062" y="806"/>
                  </a:lnTo>
                  <a:lnTo>
                    <a:pt x="1090" y="810"/>
                  </a:lnTo>
                  <a:lnTo>
                    <a:pt x="1118" y="812"/>
                  </a:lnTo>
                  <a:lnTo>
                    <a:pt x="1118" y="812"/>
                  </a:lnTo>
                  <a:lnTo>
                    <a:pt x="1146" y="810"/>
                  </a:lnTo>
                  <a:lnTo>
                    <a:pt x="1174" y="806"/>
                  </a:lnTo>
                  <a:lnTo>
                    <a:pt x="1200" y="798"/>
                  </a:lnTo>
                  <a:lnTo>
                    <a:pt x="1226" y="790"/>
                  </a:lnTo>
                  <a:lnTo>
                    <a:pt x="1252" y="778"/>
                  </a:lnTo>
                  <a:lnTo>
                    <a:pt x="1274" y="764"/>
                  </a:lnTo>
                  <a:lnTo>
                    <a:pt x="1296" y="746"/>
                  </a:lnTo>
                  <a:lnTo>
                    <a:pt x="1316" y="728"/>
                  </a:lnTo>
                  <a:lnTo>
                    <a:pt x="1334" y="708"/>
                  </a:lnTo>
                  <a:lnTo>
                    <a:pt x="1350" y="688"/>
                  </a:lnTo>
                  <a:lnTo>
                    <a:pt x="1364" y="664"/>
                  </a:lnTo>
                  <a:lnTo>
                    <a:pt x="1376" y="640"/>
                  </a:lnTo>
                  <a:lnTo>
                    <a:pt x="1386" y="614"/>
                  </a:lnTo>
                  <a:lnTo>
                    <a:pt x="1394" y="586"/>
                  </a:lnTo>
                  <a:lnTo>
                    <a:pt x="1398" y="558"/>
                  </a:lnTo>
                  <a:lnTo>
                    <a:pt x="1398" y="530"/>
                  </a:lnTo>
                  <a:lnTo>
                    <a:pt x="1398" y="530"/>
                  </a:lnTo>
                  <a:lnTo>
                    <a:pt x="1398" y="500"/>
                  </a:lnTo>
                  <a:lnTo>
                    <a:pt x="1394" y="472"/>
                  </a:lnTo>
                  <a:lnTo>
                    <a:pt x="1386" y="446"/>
                  </a:lnTo>
                  <a:lnTo>
                    <a:pt x="1376" y="420"/>
                  </a:lnTo>
                  <a:lnTo>
                    <a:pt x="1364" y="396"/>
                  </a:lnTo>
                  <a:lnTo>
                    <a:pt x="1350" y="372"/>
                  </a:lnTo>
                  <a:lnTo>
                    <a:pt x="1334" y="350"/>
                  </a:lnTo>
                  <a:lnTo>
                    <a:pt x="1316" y="330"/>
                  </a:lnTo>
                  <a:lnTo>
                    <a:pt x="1296" y="312"/>
                  </a:lnTo>
                  <a:lnTo>
                    <a:pt x="1274" y="296"/>
                  </a:lnTo>
                  <a:lnTo>
                    <a:pt x="1252" y="282"/>
                  </a:lnTo>
                  <a:lnTo>
                    <a:pt x="1226" y="270"/>
                  </a:lnTo>
                  <a:lnTo>
                    <a:pt x="1200" y="260"/>
                  </a:lnTo>
                  <a:lnTo>
                    <a:pt x="1174" y="254"/>
                  </a:lnTo>
                  <a:lnTo>
                    <a:pt x="1146" y="250"/>
                  </a:lnTo>
                  <a:lnTo>
                    <a:pt x="1118" y="248"/>
                  </a:lnTo>
                  <a:lnTo>
                    <a:pt x="1118" y="248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323691" y="1379049"/>
            <a:ext cx="4254363" cy="1745640"/>
            <a:chOff x="5663953" y="3779765"/>
            <a:chExt cx="4254363" cy="1745640"/>
          </a:xfrm>
        </p:grpSpPr>
        <p:sp>
          <p:nvSpPr>
            <p:cNvPr id="24" name="TextBox 23"/>
            <p:cNvSpPr txBox="1"/>
            <p:nvPr/>
          </p:nvSpPr>
          <p:spPr>
            <a:xfrm>
              <a:off x="6879293" y="4325076"/>
              <a:ext cx="28958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计算机；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移动互联网；物联网、</a:t>
              </a:r>
              <a:r>
                <a:rPr lang="en-US" altLang="zh-CN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5G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、云计算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与软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件定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义；大数据、</a:t>
              </a:r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区块链、芯片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植入技术</a:t>
              </a:r>
              <a:endParaRPr lang="en-US" altLang="zh-CN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57" name="Group 707"/>
            <p:cNvGrpSpPr/>
            <p:nvPr/>
          </p:nvGrpSpPr>
          <p:grpSpPr>
            <a:xfrm>
              <a:off x="5663953" y="3779765"/>
              <a:ext cx="4254363" cy="1089405"/>
              <a:chOff x="931426" y="8427576"/>
              <a:chExt cx="6050006" cy="1606305"/>
            </a:xfrm>
          </p:grpSpPr>
          <p:sp>
            <p:nvSpPr>
              <p:cNvPr id="358" name="TextBox 708"/>
              <p:cNvSpPr txBox="1"/>
              <p:nvPr/>
            </p:nvSpPr>
            <p:spPr>
              <a:xfrm>
                <a:off x="2761124" y="8427576"/>
                <a:ext cx="4220308" cy="84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zh-CN" altLang="en-US" sz="2400" b="1" dirty="0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信息与通讯技术</a:t>
                </a:r>
                <a:endParaRPr lang="en-US" altLang="zh-CN" sz="2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9" name="Oval 709"/>
              <p:cNvSpPr/>
              <p:nvPr/>
            </p:nvSpPr>
            <p:spPr>
              <a:xfrm>
                <a:off x="931426" y="8544806"/>
                <a:ext cx="1489075" cy="1489075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0" name="Freeform 60"/>
            <p:cNvSpPr>
              <a:spLocks noEditPoints="1"/>
            </p:cNvSpPr>
            <p:nvPr/>
          </p:nvSpPr>
          <p:spPr bwMode="auto">
            <a:xfrm>
              <a:off x="5859820" y="4139256"/>
              <a:ext cx="660507" cy="451856"/>
            </a:xfrm>
            <a:custGeom>
              <a:avLst/>
              <a:gdLst>
                <a:gd name="T0" fmla="*/ 396429 w 256"/>
                <a:gd name="T1" fmla="*/ 287338 h 176"/>
                <a:gd name="T2" fmla="*/ 19496 w 256"/>
                <a:gd name="T3" fmla="*/ 287338 h 176"/>
                <a:gd name="T4" fmla="*/ 0 w 256"/>
                <a:gd name="T5" fmla="*/ 267747 h 176"/>
                <a:gd name="T6" fmla="*/ 0 w 256"/>
                <a:gd name="T7" fmla="*/ 117547 h 176"/>
                <a:gd name="T8" fmla="*/ 415925 w 256"/>
                <a:gd name="T9" fmla="*/ 117547 h 176"/>
                <a:gd name="T10" fmla="*/ 415925 w 256"/>
                <a:gd name="T11" fmla="*/ 267747 h 176"/>
                <a:gd name="T12" fmla="*/ 396429 w 256"/>
                <a:gd name="T13" fmla="*/ 287338 h 176"/>
                <a:gd name="T14" fmla="*/ 38993 w 256"/>
                <a:gd name="T15" fmla="*/ 248156 h 176"/>
                <a:gd name="T16" fmla="*/ 116979 w 256"/>
                <a:gd name="T17" fmla="*/ 248156 h 176"/>
                <a:gd name="T18" fmla="*/ 116979 w 256"/>
                <a:gd name="T19" fmla="*/ 228564 h 176"/>
                <a:gd name="T20" fmla="*/ 38993 w 256"/>
                <a:gd name="T21" fmla="*/ 228564 h 176"/>
                <a:gd name="T22" fmla="*/ 38993 w 256"/>
                <a:gd name="T23" fmla="*/ 248156 h 176"/>
                <a:gd name="T24" fmla="*/ 233958 w 256"/>
                <a:gd name="T25" fmla="*/ 189382 h 176"/>
                <a:gd name="T26" fmla="*/ 38993 w 256"/>
                <a:gd name="T27" fmla="*/ 189382 h 176"/>
                <a:gd name="T28" fmla="*/ 38993 w 256"/>
                <a:gd name="T29" fmla="*/ 208973 h 176"/>
                <a:gd name="T30" fmla="*/ 233958 w 256"/>
                <a:gd name="T31" fmla="*/ 208973 h 176"/>
                <a:gd name="T32" fmla="*/ 233958 w 256"/>
                <a:gd name="T33" fmla="*/ 189382 h 176"/>
                <a:gd name="T34" fmla="*/ 0 w 256"/>
                <a:gd name="T35" fmla="*/ 19591 h 176"/>
                <a:gd name="T36" fmla="*/ 19496 w 256"/>
                <a:gd name="T37" fmla="*/ 0 h 176"/>
                <a:gd name="T38" fmla="*/ 396429 w 256"/>
                <a:gd name="T39" fmla="*/ 0 h 176"/>
                <a:gd name="T40" fmla="*/ 415925 w 256"/>
                <a:gd name="T41" fmla="*/ 19591 h 176"/>
                <a:gd name="T42" fmla="*/ 415925 w 256"/>
                <a:gd name="T43" fmla="*/ 78365 h 176"/>
                <a:gd name="T44" fmla="*/ 0 w 256"/>
                <a:gd name="T45" fmla="*/ 78365 h 176"/>
                <a:gd name="T46" fmla="*/ 0 w 256"/>
                <a:gd name="T47" fmla="*/ 19591 h 1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56" h="176">
                  <a:moveTo>
                    <a:pt x="244" y="176"/>
                  </a:moveTo>
                  <a:cubicBezTo>
                    <a:pt x="12" y="176"/>
                    <a:pt x="12" y="176"/>
                    <a:pt x="12" y="176"/>
                  </a:cubicBezTo>
                  <a:cubicBezTo>
                    <a:pt x="5" y="176"/>
                    <a:pt x="0" y="171"/>
                    <a:pt x="0" y="16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256" y="72"/>
                    <a:pt x="256" y="72"/>
                    <a:pt x="256" y="72"/>
                  </a:cubicBezTo>
                  <a:cubicBezTo>
                    <a:pt x="256" y="164"/>
                    <a:pt x="256" y="164"/>
                    <a:pt x="256" y="164"/>
                  </a:cubicBezTo>
                  <a:cubicBezTo>
                    <a:pt x="256" y="171"/>
                    <a:pt x="251" y="176"/>
                    <a:pt x="244" y="176"/>
                  </a:cubicBezTo>
                  <a:moveTo>
                    <a:pt x="24" y="152"/>
                  </a:moveTo>
                  <a:cubicBezTo>
                    <a:pt x="72" y="152"/>
                    <a:pt x="72" y="152"/>
                    <a:pt x="72" y="152"/>
                  </a:cubicBezTo>
                  <a:cubicBezTo>
                    <a:pt x="72" y="140"/>
                    <a:pt x="72" y="140"/>
                    <a:pt x="72" y="140"/>
                  </a:cubicBezTo>
                  <a:cubicBezTo>
                    <a:pt x="24" y="140"/>
                    <a:pt x="24" y="140"/>
                    <a:pt x="24" y="140"/>
                  </a:cubicBezTo>
                  <a:lnTo>
                    <a:pt x="24" y="152"/>
                  </a:lnTo>
                  <a:close/>
                  <a:moveTo>
                    <a:pt x="144" y="116"/>
                  </a:moveTo>
                  <a:cubicBezTo>
                    <a:pt x="24" y="116"/>
                    <a:pt x="24" y="116"/>
                    <a:pt x="24" y="116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144" y="128"/>
                    <a:pt x="144" y="128"/>
                    <a:pt x="144" y="128"/>
                  </a:cubicBezTo>
                  <a:lnTo>
                    <a:pt x="144" y="116"/>
                  </a:lnTo>
                  <a:close/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51" y="0"/>
                    <a:pt x="256" y="5"/>
                    <a:pt x="256" y="12"/>
                  </a:cubicBezTo>
                  <a:cubicBezTo>
                    <a:pt x="256" y="48"/>
                    <a:pt x="256" y="48"/>
                    <a:pt x="25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61" name="组合 360"/>
          <p:cNvGrpSpPr/>
          <p:nvPr/>
        </p:nvGrpSpPr>
        <p:grpSpPr>
          <a:xfrm>
            <a:off x="8505117" y="1569418"/>
            <a:ext cx="4254363" cy="1191642"/>
            <a:chOff x="5663953" y="3779765"/>
            <a:chExt cx="4254363" cy="1191642"/>
          </a:xfrm>
        </p:grpSpPr>
        <p:sp>
          <p:nvSpPr>
            <p:cNvPr id="362" name="TextBox 23"/>
            <p:cNvSpPr txBox="1"/>
            <p:nvPr/>
          </p:nvSpPr>
          <p:spPr>
            <a:xfrm>
              <a:off x="6879295" y="4325076"/>
              <a:ext cx="2515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E2231A"/>
                </a:buClr>
              </a:pPr>
              <a:r>
                <a:rPr lang="zh-CN" alt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杂交水稻、基因改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造、器</a:t>
              </a:r>
              <a:r>
                <a:rPr lang="zh-CN" alt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官移植、克隆技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术</a:t>
              </a:r>
              <a:endPara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3" name="Group 707"/>
            <p:cNvGrpSpPr/>
            <p:nvPr/>
          </p:nvGrpSpPr>
          <p:grpSpPr>
            <a:xfrm>
              <a:off x="5663953" y="3779765"/>
              <a:ext cx="4254363" cy="1089405"/>
              <a:chOff x="931426" y="8427576"/>
              <a:chExt cx="6050006" cy="1606305"/>
            </a:xfrm>
          </p:grpSpPr>
          <p:sp>
            <p:nvSpPr>
              <p:cNvPr id="365" name="TextBox 708"/>
              <p:cNvSpPr txBox="1"/>
              <p:nvPr/>
            </p:nvSpPr>
            <p:spPr>
              <a:xfrm>
                <a:off x="2761124" y="8427576"/>
                <a:ext cx="4220308" cy="774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zh-CN" altLang="en-US" sz="2400" b="1" dirty="0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生物技术</a:t>
                </a:r>
                <a:endParaRPr lang="en-US" altLang="zh-CN" sz="2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6" name="Oval 709"/>
              <p:cNvSpPr/>
              <p:nvPr/>
            </p:nvSpPr>
            <p:spPr>
              <a:xfrm>
                <a:off x="931426" y="8544806"/>
                <a:ext cx="1489075" cy="1489075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9" name="Group 707"/>
          <p:cNvGrpSpPr/>
          <p:nvPr/>
        </p:nvGrpSpPr>
        <p:grpSpPr>
          <a:xfrm>
            <a:off x="4227638" y="3338116"/>
            <a:ext cx="2959163" cy="1132477"/>
            <a:chOff x="931426" y="8364062"/>
            <a:chExt cx="4208139" cy="1669819"/>
          </a:xfrm>
        </p:grpSpPr>
        <p:sp>
          <p:nvSpPr>
            <p:cNvPr id="371" name="TextBox 708"/>
            <p:cNvSpPr txBox="1"/>
            <p:nvPr/>
          </p:nvSpPr>
          <p:spPr>
            <a:xfrm>
              <a:off x="2616860" y="8364062"/>
              <a:ext cx="2522705" cy="844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zh-CN" altLang="en-US" sz="2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空间技术</a:t>
              </a:r>
              <a:endParaRPr lang="en-US" altLang="zh-CN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2" name="Oval 709"/>
            <p:cNvSpPr/>
            <p:nvPr/>
          </p:nvSpPr>
          <p:spPr>
            <a:xfrm>
              <a:off x="931426" y="8544806"/>
              <a:ext cx="1489075" cy="1489075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3" name="组合 372"/>
          <p:cNvGrpSpPr/>
          <p:nvPr/>
        </p:nvGrpSpPr>
        <p:grpSpPr>
          <a:xfrm>
            <a:off x="7716573" y="3348030"/>
            <a:ext cx="4254363" cy="1191642"/>
            <a:chOff x="5663953" y="3779765"/>
            <a:chExt cx="4254363" cy="1191642"/>
          </a:xfrm>
        </p:grpSpPr>
        <p:sp>
          <p:nvSpPr>
            <p:cNvPr id="374" name="TextBox 23"/>
            <p:cNvSpPr txBox="1"/>
            <p:nvPr/>
          </p:nvSpPr>
          <p:spPr>
            <a:xfrm>
              <a:off x="6879294" y="4325076"/>
              <a:ext cx="29447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E2231A"/>
                </a:buClr>
              </a:pP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碳纤维、石墨烯、纳米、太阳能晶硅与薄膜材料</a:t>
              </a:r>
              <a:endPara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75" name="Group 707"/>
            <p:cNvGrpSpPr/>
            <p:nvPr/>
          </p:nvGrpSpPr>
          <p:grpSpPr>
            <a:xfrm>
              <a:off x="5663953" y="3779765"/>
              <a:ext cx="4254363" cy="1089405"/>
              <a:chOff x="931426" y="8427576"/>
              <a:chExt cx="6050006" cy="1606305"/>
            </a:xfrm>
          </p:grpSpPr>
          <p:sp>
            <p:nvSpPr>
              <p:cNvPr id="377" name="TextBox 708"/>
              <p:cNvSpPr txBox="1"/>
              <p:nvPr/>
            </p:nvSpPr>
            <p:spPr>
              <a:xfrm>
                <a:off x="2761124" y="8427576"/>
                <a:ext cx="4220308" cy="774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zh-CN" altLang="en-US" sz="2400" b="1" dirty="0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新材料</a:t>
                </a:r>
                <a:endParaRPr lang="en-US" altLang="zh-CN" sz="2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8" name="Oval 709"/>
              <p:cNvSpPr/>
              <p:nvPr/>
            </p:nvSpPr>
            <p:spPr>
              <a:xfrm>
                <a:off x="931426" y="8544806"/>
                <a:ext cx="1489075" cy="1489075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0" name="组合 379"/>
          <p:cNvGrpSpPr/>
          <p:nvPr/>
        </p:nvGrpSpPr>
        <p:grpSpPr>
          <a:xfrm>
            <a:off x="6117551" y="5050314"/>
            <a:ext cx="4325625" cy="1745640"/>
            <a:chOff x="5663953" y="3779765"/>
            <a:chExt cx="4325625" cy="1745640"/>
          </a:xfrm>
        </p:grpSpPr>
        <p:sp>
          <p:nvSpPr>
            <p:cNvPr id="381" name="TextBox 23"/>
            <p:cNvSpPr txBox="1"/>
            <p:nvPr/>
          </p:nvSpPr>
          <p:spPr>
            <a:xfrm>
              <a:off x="6879294" y="4325076"/>
              <a:ext cx="31102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zh-CN" alt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激光、</a:t>
              </a:r>
              <a:r>
                <a:rPr lang="en-US" altLang="zh-CN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3D</a:t>
              </a:r>
              <a:r>
                <a:rPr lang="zh-CN" alt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打印、机器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人、熄灯工厂；</a:t>
              </a:r>
              <a:r>
                <a:rPr lang="zh-CN" alt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电化学电力储能技术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；自动驾驶、高铁、</a:t>
              </a:r>
              <a:r>
                <a:rPr lang="zh-CN" alt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磁悬浮技</a:t>
              </a:r>
              <a:r>
                <a:rPr lang="zh-CN" alt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术</a:t>
              </a:r>
              <a:r>
                <a:rPr lang="en-US" altLang="zh-CN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endPara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2" name="Group 707"/>
            <p:cNvGrpSpPr/>
            <p:nvPr/>
          </p:nvGrpSpPr>
          <p:grpSpPr>
            <a:xfrm>
              <a:off x="5663953" y="3779765"/>
              <a:ext cx="4254363" cy="1089405"/>
              <a:chOff x="931426" y="8427576"/>
              <a:chExt cx="6050006" cy="1606305"/>
            </a:xfrm>
          </p:grpSpPr>
          <p:sp>
            <p:nvSpPr>
              <p:cNvPr id="384" name="TextBox 708"/>
              <p:cNvSpPr txBox="1"/>
              <p:nvPr/>
            </p:nvSpPr>
            <p:spPr>
              <a:xfrm>
                <a:off x="2761124" y="8427576"/>
                <a:ext cx="4220308" cy="774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zh-CN" altLang="en-US" sz="2400" b="1" dirty="0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制造交通能源环境</a:t>
                </a:r>
                <a:endParaRPr lang="en-US" altLang="zh-CN" sz="2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5" name="Oval 709"/>
              <p:cNvSpPr/>
              <p:nvPr/>
            </p:nvSpPr>
            <p:spPr>
              <a:xfrm>
                <a:off x="931426" y="8544806"/>
                <a:ext cx="1489075" cy="1489075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6" name="Freeform 11"/>
          <p:cNvSpPr>
            <a:spLocks noEditPoints="1"/>
          </p:cNvSpPr>
          <p:nvPr/>
        </p:nvSpPr>
        <p:spPr bwMode="auto">
          <a:xfrm>
            <a:off x="8824904" y="1922852"/>
            <a:ext cx="488197" cy="490206"/>
          </a:xfrm>
          <a:custGeom>
            <a:avLst/>
            <a:gdLst>
              <a:gd name="T0" fmla="*/ 48626 w 238"/>
              <a:gd name="T1" fmla="*/ 343407 h 238"/>
              <a:gd name="T2" fmla="*/ 43763 w 238"/>
              <a:gd name="T3" fmla="*/ 338524 h 238"/>
              <a:gd name="T4" fmla="*/ 43763 w 238"/>
              <a:gd name="T5" fmla="*/ 177400 h 238"/>
              <a:gd name="T6" fmla="*/ 176673 w 238"/>
              <a:gd name="T7" fmla="*/ 43943 h 238"/>
              <a:gd name="T8" fmla="*/ 337137 w 238"/>
              <a:gd name="T9" fmla="*/ 43943 h 238"/>
              <a:gd name="T10" fmla="*/ 342000 w 238"/>
              <a:gd name="T11" fmla="*/ 48826 h 238"/>
              <a:gd name="T12" fmla="*/ 342000 w 238"/>
              <a:gd name="T13" fmla="*/ 209950 h 238"/>
              <a:gd name="T14" fmla="*/ 209090 w 238"/>
              <a:gd name="T15" fmla="*/ 343407 h 238"/>
              <a:gd name="T16" fmla="*/ 48626 w 238"/>
              <a:gd name="T17" fmla="*/ 343407 h 238"/>
              <a:gd name="T18" fmla="*/ 247991 w 238"/>
              <a:gd name="T19" fmla="*/ 249011 h 238"/>
              <a:gd name="T20" fmla="*/ 137773 w 238"/>
              <a:gd name="T21" fmla="*/ 138339 h 238"/>
              <a:gd name="T22" fmla="*/ 71318 w 238"/>
              <a:gd name="T23" fmla="*/ 205068 h 238"/>
              <a:gd name="T24" fmla="*/ 71318 w 238"/>
              <a:gd name="T25" fmla="*/ 310857 h 238"/>
              <a:gd name="T26" fmla="*/ 76180 w 238"/>
              <a:gd name="T27" fmla="*/ 315739 h 238"/>
              <a:gd name="T28" fmla="*/ 181536 w 238"/>
              <a:gd name="T29" fmla="*/ 315739 h 238"/>
              <a:gd name="T30" fmla="*/ 247991 w 238"/>
              <a:gd name="T31" fmla="*/ 249011 h 23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38" h="238">
                <a:moveTo>
                  <a:pt x="30" y="211"/>
                </a:moveTo>
                <a:cubicBezTo>
                  <a:pt x="27" y="208"/>
                  <a:pt x="27" y="208"/>
                  <a:pt x="27" y="208"/>
                </a:cubicBezTo>
                <a:cubicBezTo>
                  <a:pt x="0" y="181"/>
                  <a:pt x="0" y="136"/>
                  <a:pt x="27" y="109"/>
                </a:cubicBezTo>
                <a:cubicBezTo>
                  <a:pt x="109" y="27"/>
                  <a:pt x="109" y="27"/>
                  <a:pt x="109" y="27"/>
                </a:cubicBezTo>
                <a:cubicBezTo>
                  <a:pt x="136" y="0"/>
                  <a:pt x="181" y="0"/>
                  <a:pt x="208" y="27"/>
                </a:cubicBezTo>
                <a:cubicBezTo>
                  <a:pt x="211" y="30"/>
                  <a:pt x="211" y="30"/>
                  <a:pt x="211" y="30"/>
                </a:cubicBezTo>
                <a:cubicBezTo>
                  <a:pt x="238" y="57"/>
                  <a:pt x="238" y="102"/>
                  <a:pt x="211" y="129"/>
                </a:cubicBezTo>
                <a:cubicBezTo>
                  <a:pt x="129" y="211"/>
                  <a:pt x="129" y="211"/>
                  <a:pt x="129" y="211"/>
                </a:cubicBezTo>
                <a:cubicBezTo>
                  <a:pt x="102" y="238"/>
                  <a:pt x="57" y="238"/>
                  <a:pt x="30" y="211"/>
                </a:cubicBezTo>
                <a:moveTo>
                  <a:pt x="153" y="153"/>
                </a:moveTo>
                <a:cubicBezTo>
                  <a:pt x="85" y="85"/>
                  <a:pt x="85" y="85"/>
                  <a:pt x="85" y="85"/>
                </a:cubicBezTo>
                <a:cubicBezTo>
                  <a:pt x="44" y="126"/>
                  <a:pt x="44" y="126"/>
                  <a:pt x="44" y="126"/>
                </a:cubicBezTo>
                <a:cubicBezTo>
                  <a:pt x="26" y="144"/>
                  <a:pt x="26" y="173"/>
                  <a:pt x="44" y="191"/>
                </a:cubicBezTo>
                <a:cubicBezTo>
                  <a:pt x="47" y="194"/>
                  <a:pt x="47" y="194"/>
                  <a:pt x="47" y="194"/>
                </a:cubicBezTo>
                <a:cubicBezTo>
                  <a:pt x="65" y="212"/>
                  <a:pt x="94" y="212"/>
                  <a:pt x="112" y="194"/>
                </a:cubicBezTo>
                <a:lnTo>
                  <a:pt x="153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87" name="Freeform 13"/>
          <p:cNvSpPr>
            <a:spLocks noEditPoints="1"/>
          </p:cNvSpPr>
          <p:nvPr/>
        </p:nvSpPr>
        <p:spPr bwMode="auto">
          <a:xfrm>
            <a:off x="4511258" y="3779560"/>
            <a:ext cx="526368" cy="462079"/>
          </a:xfrm>
          <a:custGeom>
            <a:avLst/>
            <a:gdLst>
              <a:gd name="T0" fmla="*/ 404552 w 256"/>
              <a:gd name="T1" fmla="*/ 200493 h 224"/>
              <a:gd name="T2" fmla="*/ 216086 w 256"/>
              <a:gd name="T3" fmla="*/ 278734 h 224"/>
              <a:gd name="T4" fmla="*/ 216086 w 256"/>
              <a:gd name="T5" fmla="*/ 278734 h 224"/>
              <a:gd name="T6" fmla="*/ 199839 w 256"/>
              <a:gd name="T7" fmla="*/ 278734 h 224"/>
              <a:gd name="T8" fmla="*/ 199839 w 256"/>
              <a:gd name="T9" fmla="*/ 278734 h 224"/>
              <a:gd name="T10" fmla="*/ 11373 w 256"/>
              <a:gd name="T11" fmla="*/ 200493 h 224"/>
              <a:gd name="T12" fmla="*/ 0 w 256"/>
              <a:gd name="T13" fmla="*/ 182563 h 224"/>
              <a:gd name="T14" fmla="*/ 27620 w 256"/>
              <a:gd name="T15" fmla="*/ 164632 h 224"/>
              <a:gd name="T16" fmla="*/ 27620 w 256"/>
              <a:gd name="T17" fmla="*/ 164632 h 224"/>
              <a:gd name="T18" fmla="*/ 207963 w 256"/>
              <a:gd name="T19" fmla="*/ 239613 h 224"/>
              <a:gd name="T20" fmla="*/ 388305 w 256"/>
              <a:gd name="T21" fmla="*/ 164632 h 224"/>
              <a:gd name="T22" fmla="*/ 388305 w 256"/>
              <a:gd name="T23" fmla="*/ 164632 h 224"/>
              <a:gd name="T24" fmla="*/ 415925 w 256"/>
              <a:gd name="T25" fmla="*/ 182563 h 224"/>
              <a:gd name="T26" fmla="*/ 404552 w 256"/>
              <a:gd name="T27" fmla="*/ 115732 h 224"/>
              <a:gd name="T28" fmla="*/ 216086 w 256"/>
              <a:gd name="T29" fmla="*/ 193973 h 224"/>
              <a:gd name="T30" fmla="*/ 216086 w 256"/>
              <a:gd name="T31" fmla="*/ 193973 h 224"/>
              <a:gd name="T32" fmla="*/ 207963 w 256"/>
              <a:gd name="T33" fmla="*/ 195603 h 224"/>
              <a:gd name="T34" fmla="*/ 199839 w 256"/>
              <a:gd name="T35" fmla="*/ 193973 h 224"/>
              <a:gd name="T36" fmla="*/ 199839 w 256"/>
              <a:gd name="T37" fmla="*/ 193973 h 224"/>
              <a:gd name="T38" fmla="*/ 11373 w 256"/>
              <a:gd name="T39" fmla="*/ 115732 h 224"/>
              <a:gd name="T40" fmla="*/ 11373 w 256"/>
              <a:gd name="T41" fmla="*/ 79871 h 224"/>
              <a:gd name="T42" fmla="*/ 199839 w 256"/>
              <a:gd name="T43" fmla="*/ 1630 h 224"/>
              <a:gd name="T44" fmla="*/ 199839 w 256"/>
              <a:gd name="T45" fmla="*/ 1630 h 224"/>
              <a:gd name="T46" fmla="*/ 207963 w 256"/>
              <a:gd name="T47" fmla="*/ 0 h 224"/>
              <a:gd name="T48" fmla="*/ 216086 w 256"/>
              <a:gd name="T49" fmla="*/ 1630 h 224"/>
              <a:gd name="T50" fmla="*/ 216086 w 256"/>
              <a:gd name="T51" fmla="*/ 1630 h 224"/>
              <a:gd name="T52" fmla="*/ 404552 w 256"/>
              <a:gd name="T53" fmla="*/ 79871 h 224"/>
              <a:gd name="T54" fmla="*/ 404552 w 256"/>
              <a:gd name="T55" fmla="*/ 115732 h 224"/>
              <a:gd name="T56" fmla="*/ 27620 w 256"/>
              <a:gd name="T57" fmla="*/ 249393 h 224"/>
              <a:gd name="T58" fmla="*/ 27620 w 256"/>
              <a:gd name="T59" fmla="*/ 249393 h 224"/>
              <a:gd name="T60" fmla="*/ 207963 w 256"/>
              <a:gd name="T61" fmla="*/ 324374 h 224"/>
              <a:gd name="T62" fmla="*/ 388305 w 256"/>
              <a:gd name="T63" fmla="*/ 249393 h 224"/>
              <a:gd name="T64" fmla="*/ 388305 w 256"/>
              <a:gd name="T65" fmla="*/ 249393 h 224"/>
              <a:gd name="T66" fmla="*/ 415925 w 256"/>
              <a:gd name="T67" fmla="*/ 267324 h 224"/>
              <a:gd name="T68" fmla="*/ 404552 w 256"/>
              <a:gd name="T69" fmla="*/ 285254 h 224"/>
              <a:gd name="T70" fmla="*/ 216086 w 256"/>
              <a:gd name="T71" fmla="*/ 363495 h 224"/>
              <a:gd name="T72" fmla="*/ 216086 w 256"/>
              <a:gd name="T73" fmla="*/ 363495 h 224"/>
              <a:gd name="T74" fmla="*/ 199839 w 256"/>
              <a:gd name="T75" fmla="*/ 363495 h 224"/>
              <a:gd name="T76" fmla="*/ 199839 w 256"/>
              <a:gd name="T77" fmla="*/ 363495 h 224"/>
              <a:gd name="T78" fmla="*/ 11373 w 256"/>
              <a:gd name="T79" fmla="*/ 285254 h 224"/>
              <a:gd name="T80" fmla="*/ 0 w 256"/>
              <a:gd name="T81" fmla="*/ 267324 h 22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256" h="224">
                <a:moveTo>
                  <a:pt x="249" y="123"/>
                </a:moveTo>
                <a:cubicBezTo>
                  <a:pt x="249" y="123"/>
                  <a:pt x="249" y="123"/>
                  <a:pt x="249" y="123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1" y="172"/>
                  <a:pt x="130" y="172"/>
                  <a:pt x="128" y="172"/>
                </a:cubicBezTo>
                <a:cubicBezTo>
                  <a:pt x="126" y="172"/>
                  <a:pt x="125" y="172"/>
                  <a:pt x="123" y="171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7" y="123"/>
                  <a:pt x="7" y="123"/>
                  <a:pt x="7" y="123"/>
                </a:cubicBezTo>
                <a:cubicBezTo>
                  <a:pt x="7" y="123"/>
                  <a:pt x="7" y="123"/>
                  <a:pt x="7" y="123"/>
                </a:cubicBezTo>
                <a:cubicBezTo>
                  <a:pt x="3" y="121"/>
                  <a:pt x="0" y="117"/>
                  <a:pt x="0" y="112"/>
                </a:cubicBezTo>
                <a:cubicBezTo>
                  <a:pt x="0" y="105"/>
                  <a:pt x="5" y="100"/>
                  <a:pt x="12" y="100"/>
                </a:cubicBezTo>
                <a:cubicBezTo>
                  <a:pt x="14" y="100"/>
                  <a:pt x="15" y="100"/>
                  <a:pt x="17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128" y="147"/>
                  <a:pt x="128" y="147"/>
                  <a:pt x="128" y="147"/>
                </a:cubicBezTo>
                <a:cubicBezTo>
                  <a:pt x="239" y="101"/>
                  <a:pt x="239" y="101"/>
                  <a:pt x="239" y="101"/>
                </a:cubicBezTo>
                <a:cubicBezTo>
                  <a:pt x="239" y="101"/>
                  <a:pt x="239" y="101"/>
                  <a:pt x="239" y="101"/>
                </a:cubicBezTo>
                <a:cubicBezTo>
                  <a:pt x="239" y="101"/>
                  <a:pt x="239" y="101"/>
                  <a:pt x="239" y="101"/>
                </a:cubicBezTo>
                <a:cubicBezTo>
                  <a:pt x="239" y="101"/>
                  <a:pt x="239" y="101"/>
                  <a:pt x="239" y="101"/>
                </a:cubicBezTo>
                <a:cubicBezTo>
                  <a:pt x="241" y="100"/>
                  <a:pt x="242" y="100"/>
                  <a:pt x="244" y="100"/>
                </a:cubicBezTo>
                <a:cubicBezTo>
                  <a:pt x="251" y="100"/>
                  <a:pt x="256" y="105"/>
                  <a:pt x="256" y="112"/>
                </a:cubicBezTo>
                <a:cubicBezTo>
                  <a:pt x="256" y="117"/>
                  <a:pt x="253" y="121"/>
                  <a:pt x="249" y="123"/>
                </a:cubicBezTo>
                <a:moveTo>
                  <a:pt x="249" y="71"/>
                </a:moveTo>
                <a:cubicBezTo>
                  <a:pt x="249" y="71"/>
                  <a:pt x="249" y="71"/>
                  <a:pt x="249" y="71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3" y="119"/>
                  <a:pt x="133" y="119"/>
                  <a:pt x="133" y="119"/>
                </a:cubicBezTo>
                <a:cubicBezTo>
                  <a:pt x="131" y="120"/>
                  <a:pt x="130" y="120"/>
                  <a:pt x="128" y="120"/>
                </a:cubicBezTo>
                <a:cubicBezTo>
                  <a:pt x="126" y="120"/>
                  <a:pt x="125" y="120"/>
                  <a:pt x="123" y="119"/>
                </a:cubicBezTo>
                <a:cubicBezTo>
                  <a:pt x="123" y="119"/>
                  <a:pt x="123" y="119"/>
                  <a:pt x="123" y="119"/>
                </a:cubicBezTo>
                <a:cubicBezTo>
                  <a:pt x="123" y="119"/>
                  <a:pt x="123" y="119"/>
                  <a:pt x="123" y="119"/>
                </a:cubicBezTo>
                <a:cubicBezTo>
                  <a:pt x="123" y="119"/>
                  <a:pt x="123" y="119"/>
                  <a:pt x="123" y="119"/>
                </a:cubicBezTo>
                <a:cubicBezTo>
                  <a:pt x="7" y="71"/>
                  <a:pt x="7" y="71"/>
                  <a:pt x="7" y="71"/>
                </a:cubicBezTo>
                <a:cubicBezTo>
                  <a:pt x="7" y="71"/>
                  <a:pt x="7" y="71"/>
                  <a:pt x="7" y="71"/>
                </a:cubicBezTo>
                <a:cubicBezTo>
                  <a:pt x="3" y="69"/>
                  <a:pt x="0" y="65"/>
                  <a:pt x="0" y="60"/>
                </a:cubicBezTo>
                <a:cubicBezTo>
                  <a:pt x="0" y="55"/>
                  <a:pt x="3" y="51"/>
                  <a:pt x="7" y="49"/>
                </a:cubicBezTo>
                <a:cubicBezTo>
                  <a:pt x="7" y="49"/>
                  <a:pt x="7" y="49"/>
                  <a:pt x="7" y="49"/>
                </a:cubicBezTo>
                <a:cubicBezTo>
                  <a:pt x="123" y="1"/>
                  <a:pt x="123" y="1"/>
                  <a:pt x="123" y="1"/>
                </a:cubicBezTo>
                <a:cubicBezTo>
                  <a:pt x="123" y="1"/>
                  <a:pt x="123" y="1"/>
                  <a:pt x="123" y="1"/>
                </a:cubicBezTo>
                <a:cubicBezTo>
                  <a:pt x="123" y="1"/>
                  <a:pt x="123" y="1"/>
                  <a:pt x="123" y="1"/>
                </a:cubicBezTo>
                <a:cubicBezTo>
                  <a:pt x="123" y="1"/>
                  <a:pt x="123" y="1"/>
                  <a:pt x="123" y="1"/>
                </a:cubicBezTo>
                <a:cubicBezTo>
                  <a:pt x="125" y="0"/>
                  <a:pt x="126" y="0"/>
                  <a:pt x="128" y="0"/>
                </a:cubicBezTo>
                <a:cubicBezTo>
                  <a:pt x="130" y="0"/>
                  <a:pt x="131" y="0"/>
                  <a:pt x="133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249" y="49"/>
                  <a:pt x="249" y="49"/>
                  <a:pt x="249" y="49"/>
                </a:cubicBezTo>
                <a:cubicBezTo>
                  <a:pt x="249" y="49"/>
                  <a:pt x="249" y="49"/>
                  <a:pt x="249" y="49"/>
                </a:cubicBezTo>
                <a:cubicBezTo>
                  <a:pt x="253" y="51"/>
                  <a:pt x="256" y="55"/>
                  <a:pt x="256" y="60"/>
                </a:cubicBezTo>
                <a:cubicBezTo>
                  <a:pt x="256" y="65"/>
                  <a:pt x="253" y="69"/>
                  <a:pt x="249" y="71"/>
                </a:cubicBezTo>
                <a:moveTo>
                  <a:pt x="12" y="152"/>
                </a:moveTo>
                <a:cubicBezTo>
                  <a:pt x="14" y="152"/>
                  <a:pt x="15" y="152"/>
                  <a:pt x="17" y="153"/>
                </a:cubicBezTo>
                <a:cubicBezTo>
                  <a:pt x="17" y="153"/>
                  <a:pt x="17" y="153"/>
                  <a:pt x="17" y="153"/>
                </a:cubicBezTo>
                <a:cubicBezTo>
                  <a:pt x="17" y="153"/>
                  <a:pt x="17" y="153"/>
                  <a:pt x="17" y="153"/>
                </a:cubicBezTo>
                <a:cubicBezTo>
                  <a:pt x="17" y="153"/>
                  <a:pt x="17" y="153"/>
                  <a:pt x="17" y="153"/>
                </a:cubicBezTo>
                <a:cubicBezTo>
                  <a:pt x="128" y="199"/>
                  <a:pt x="128" y="199"/>
                  <a:pt x="128" y="199"/>
                </a:cubicBezTo>
                <a:cubicBezTo>
                  <a:pt x="239" y="153"/>
                  <a:pt x="239" y="153"/>
                  <a:pt x="239" y="153"/>
                </a:cubicBezTo>
                <a:cubicBezTo>
                  <a:pt x="239" y="153"/>
                  <a:pt x="239" y="153"/>
                  <a:pt x="239" y="153"/>
                </a:cubicBezTo>
                <a:cubicBezTo>
                  <a:pt x="239" y="153"/>
                  <a:pt x="239" y="153"/>
                  <a:pt x="239" y="153"/>
                </a:cubicBezTo>
                <a:cubicBezTo>
                  <a:pt x="239" y="153"/>
                  <a:pt x="239" y="153"/>
                  <a:pt x="239" y="153"/>
                </a:cubicBezTo>
                <a:cubicBezTo>
                  <a:pt x="241" y="152"/>
                  <a:pt x="242" y="152"/>
                  <a:pt x="244" y="152"/>
                </a:cubicBezTo>
                <a:cubicBezTo>
                  <a:pt x="251" y="152"/>
                  <a:pt x="256" y="157"/>
                  <a:pt x="256" y="164"/>
                </a:cubicBezTo>
                <a:cubicBezTo>
                  <a:pt x="256" y="169"/>
                  <a:pt x="253" y="173"/>
                  <a:pt x="249" y="175"/>
                </a:cubicBezTo>
                <a:cubicBezTo>
                  <a:pt x="249" y="175"/>
                  <a:pt x="249" y="175"/>
                  <a:pt x="249" y="175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33" y="223"/>
                  <a:pt x="133" y="223"/>
                  <a:pt x="133" y="223"/>
                </a:cubicBezTo>
                <a:cubicBezTo>
                  <a:pt x="131" y="224"/>
                  <a:pt x="130" y="224"/>
                  <a:pt x="128" y="224"/>
                </a:cubicBezTo>
                <a:cubicBezTo>
                  <a:pt x="126" y="224"/>
                  <a:pt x="125" y="224"/>
                  <a:pt x="123" y="223"/>
                </a:cubicBezTo>
                <a:cubicBezTo>
                  <a:pt x="123" y="223"/>
                  <a:pt x="123" y="223"/>
                  <a:pt x="123" y="223"/>
                </a:cubicBezTo>
                <a:cubicBezTo>
                  <a:pt x="123" y="223"/>
                  <a:pt x="123" y="223"/>
                  <a:pt x="123" y="223"/>
                </a:cubicBezTo>
                <a:cubicBezTo>
                  <a:pt x="123" y="223"/>
                  <a:pt x="123" y="223"/>
                  <a:pt x="123" y="223"/>
                </a:cubicBezTo>
                <a:cubicBezTo>
                  <a:pt x="7" y="175"/>
                  <a:pt x="7" y="175"/>
                  <a:pt x="7" y="175"/>
                </a:cubicBezTo>
                <a:cubicBezTo>
                  <a:pt x="7" y="175"/>
                  <a:pt x="7" y="175"/>
                  <a:pt x="7" y="175"/>
                </a:cubicBezTo>
                <a:cubicBezTo>
                  <a:pt x="3" y="173"/>
                  <a:pt x="0" y="169"/>
                  <a:pt x="0" y="164"/>
                </a:cubicBezTo>
                <a:cubicBezTo>
                  <a:pt x="0" y="157"/>
                  <a:pt x="5" y="152"/>
                  <a:pt x="12" y="15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88" name="Freeform 83"/>
          <p:cNvSpPr>
            <a:spLocks noEditPoints="1"/>
          </p:cNvSpPr>
          <p:nvPr/>
        </p:nvSpPr>
        <p:spPr bwMode="auto">
          <a:xfrm>
            <a:off x="7968843" y="3668925"/>
            <a:ext cx="578327" cy="536865"/>
          </a:xfrm>
          <a:custGeom>
            <a:avLst/>
            <a:gdLst>
              <a:gd name="T0" fmla="*/ 344062 w 224"/>
              <a:gd name="T1" fmla="*/ 214461 h 256"/>
              <a:gd name="T2" fmla="*/ 305111 w 224"/>
              <a:gd name="T3" fmla="*/ 214461 h 256"/>
              <a:gd name="T4" fmla="*/ 285636 w 224"/>
              <a:gd name="T5" fmla="*/ 194965 h 256"/>
              <a:gd name="T6" fmla="*/ 285636 w 224"/>
              <a:gd name="T7" fmla="*/ 116979 h 256"/>
              <a:gd name="T8" fmla="*/ 305111 w 224"/>
              <a:gd name="T9" fmla="*/ 97482 h 256"/>
              <a:gd name="T10" fmla="*/ 344062 w 224"/>
              <a:gd name="T11" fmla="*/ 97482 h 256"/>
              <a:gd name="T12" fmla="*/ 363537 w 224"/>
              <a:gd name="T13" fmla="*/ 116979 h 256"/>
              <a:gd name="T14" fmla="*/ 363537 w 224"/>
              <a:gd name="T15" fmla="*/ 194965 h 256"/>
              <a:gd name="T16" fmla="*/ 344062 w 224"/>
              <a:gd name="T17" fmla="*/ 214461 h 256"/>
              <a:gd name="T18" fmla="*/ 305111 w 224"/>
              <a:gd name="T19" fmla="*/ 19496 h 256"/>
              <a:gd name="T20" fmla="*/ 324587 w 224"/>
              <a:gd name="T21" fmla="*/ 0 h 256"/>
              <a:gd name="T22" fmla="*/ 344062 w 224"/>
              <a:gd name="T23" fmla="*/ 19496 h 256"/>
              <a:gd name="T24" fmla="*/ 344062 w 224"/>
              <a:gd name="T25" fmla="*/ 77986 h 256"/>
              <a:gd name="T26" fmla="*/ 305111 w 224"/>
              <a:gd name="T27" fmla="*/ 77986 h 256"/>
              <a:gd name="T28" fmla="*/ 305111 w 224"/>
              <a:gd name="T29" fmla="*/ 19496 h 256"/>
              <a:gd name="T30" fmla="*/ 201244 w 224"/>
              <a:gd name="T31" fmla="*/ 318443 h 256"/>
              <a:gd name="T32" fmla="*/ 162293 w 224"/>
              <a:gd name="T33" fmla="*/ 318443 h 256"/>
              <a:gd name="T34" fmla="*/ 142818 w 224"/>
              <a:gd name="T35" fmla="*/ 298946 h 256"/>
              <a:gd name="T36" fmla="*/ 142818 w 224"/>
              <a:gd name="T37" fmla="*/ 220960 h 256"/>
              <a:gd name="T38" fmla="*/ 162293 w 224"/>
              <a:gd name="T39" fmla="*/ 201464 h 256"/>
              <a:gd name="T40" fmla="*/ 201244 w 224"/>
              <a:gd name="T41" fmla="*/ 201464 h 256"/>
              <a:gd name="T42" fmla="*/ 220719 w 224"/>
              <a:gd name="T43" fmla="*/ 220960 h 256"/>
              <a:gd name="T44" fmla="*/ 220719 w 224"/>
              <a:gd name="T45" fmla="*/ 298946 h 256"/>
              <a:gd name="T46" fmla="*/ 201244 w 224"/>
              <a:gd name="T47" fmla="*/ 318443 h 256"/>
              <a:gd name="T48" fmla="*/ 162293 w 224"/>
              <a:gd name="T49" fmla="*/ 19496 h 256"/>
              <a:gd name="T50" fmla="*/ 181769 w 224"/>
              <a:gd name="T51" fmla="*/ 0 h 256"/>
              <a:gd name="T52" fmla="*/ 201244 w 224"/>
              <a:gd name="T53" fmla="*/ 19496 h 256"/>
              <a:gd name="T54" fmla="*/ 201244 w 224"/>
              <a:gd name="T55" fmla="*/ 181967 h 256"/>
              <a:gd name="T56" fmla="*/ 162293 w 224"/>
              <a:gd name="T57" fmla="*/ 181967 h 256"/>
              <a:gd name="T58" fmla="*/ 162293 w 224"/>
              <a:gd name="T59" fmla="*/ 19496 h 256"/>
              <a:gd name="T60" fmla="*/ 58426 w 224"/>
              <a:gd name="T61" fmla="*/ 266452 h 256"/>
              <a:gd name="T62" fmla="*/ 19475 w 224"/>
              <a:gd name="T63" fmla="*/ 266452 h 256"/>
              <a:gd name="T64" fmla="*/ 0 w 224"/>
              <a:gd name="T65" fmla="*/ 246955 h 256"/>
              <a:gd name="T66" fmla="*/ 0 w 224"/>
              <a:gd name="T67" fmla="*/ 168970 h 256"/>
              <a:gd name="T68" fmla="*/ 19475 w 224"/>
              <a:gd name="T69" fmla="*/ 149473 h 256"/>
              <a:gd name="T70" fmla="*/ 58426 w 224"/>
              <a:gd name="T71" fmla="*/ 149473 h 256"/>
              <a:gd name="T72" fmla="*/ 77901 w 224"/>
              <a:gd name="T73" fmla="*/ 168970 h 256"/>
              <a:gd name="T74" fmla="*/ 77901 w 224"/>
              <a:gd name="T75" fmla="*/ 246955 h 256"/>
              <a:gd name="T76" fmla="*/ 58426 w 224"/>
              <a:gd name="T77" fmla="*/ 266452 h 256"/>
              <a:gd name="T78" fmla="*/ 19475 w 224"/>
              <a:gd name="T79" fmla="*/ 19496 h 256"/>
              <a:gd name="T80" fmla="*/ 38950 w 224"/>
              <a:gd name="T81" fmla="*/ 0 h 256"/>
              <a:gd name="T82" fmla="*/ 58426 w 224"/>
              <a:gd name="T83" fmla="*/ 19496 h 256"/>
              <a:gd name="T84" fmla="*/ 58426 w 224"/>
              <a:gd name="T85" fmla="*/ 129977 h 256"/>
              <a:gd name="T86" fmla="*/ 19475 w 224"/>
              <a:gd name="T87" fmla="*/ 129977 h 256"/>
              <a:gd name="T88" fmla="*/ 19475 w 224"/>
              <a:gd name="T89" fmla="*/ 19496 h 256"/>
              <a:gd name="T90" fmla="*/ 58426 w 224"/>
              <a:gd name="T91" fmla="*/ 396429 h 256"/>
              <a:gd name="T92" fmla="*/ 38950 w 224"/>
              <a:gd name="T93" fmla="*/ 415925 h 256"/>
              <a:gd name="T94" fmla="*/ 19475 w 224"/>
              <a:gd name="T95" fmla="*/ 396429 h 256"/>
              <a:gd name="T96" fmla="*/ 19475 w 224"/>
              <a:gd name="T97" fmla="*/ 285948 h 256"/>
              <a:gd name="T98" fmla="*/ 58426 w 224"/>
              <a:gd name="T99" fmla="*/ 285948 h 256"/>
              <a:gd name="T100" fmla="*/ 58426 w 224"/>
              <a:gd name="T101" fmla="*/ 396429 h 256"/>
              <a:gd name="T102" fmla="*/ 201244 w 224"/>
              <a:gd name="T103" fmla="*/ 396429 h 256"/>
              <a:gd name="T104" fmla="*/ 181769 w 224"/>
              <a:gd name="T105" fmla="*/ 415925 h 256"/>
              <a:gd name="T106" fmla="*/ 162293 w 224"/>
              <a:gd name="T107" fmla="*/ 396429 h 256"/>
              <a:gd name="T108" fmla="*/ 162293 w 224"/>
              <a:gd name="T109" fmla="*/ 337939 h 256"/>
              <a:gd name="T110" fmla="*/ 201244 w 224"/>
              <a:gd name="T111" fmla="*/ 337939 h 256"/>
              <a:gd name="T112" fmla="*/ 201244 w 224"/>
              <a:gd name="T113" fmla="*/ 396429 h 256"/>
              <a:gd name="T114" fmla="*/ 344062 w 224"/>
              <a:gd name="T115" fmla="*/ 396429 h 256"/>
              <a:gd name="T116" fmla="*/ 324587 w 224"/>
              <a:gd name="T117" fmla="*/ 415925 h 256"/>
              <a:gd name="T118" fmla="*/ 305111 w 224"/>
              <a:gd name="T119" fmla="*/ 396429 h 256"/>
              <a:gd name="T120" fmla="*/ 305111 w 224"/>
              <a:gd name="T121" fmla="*/ 233958 h 256"/>
              <a:gd name="T122" fmla="*/ 344062 w 224"/>
              <a:gd name="T123" fmla="*/ 233958 h 256"/>
              <a:gd name="T124" fmla="*/ 344062 w 224"/>
              <a:gd name="T125" fmla="*/ 396429 h 2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4" h="256">
                <a:moveTo>
                  <a:pt x="212" y="132"/>
                </a:moveTo>
                <a:cubicBezTo>
                  <a:pt x="188" y="132"/>
                  <a:pt x="188" y="132"/>
                  <a:pt x="188" y="132"/>
                </a:cubicBezTo>
                <a:cubicBezTo>
                  <a:pt x="181" y="132"/>
                  <a:pt x="176" y="127"/>
                  <a:pt x="176" y="120"/>
                </a:cubicBezTo>
                <a:cubicBezTo>
                  <a:pt x="176" y="72"/>
                  <a:pt x="176" y="72"/>
                  <a:pt x="176" y="72"/>
                </a:cubicBezTo>
                <a:cubicBezTo>
                  <a:pt x="176" y="65"/>
                  <a:pt x="181" y="60"/>
                  <a:pt x="188" y="60"/>
                </a:cubicBezTo>
                <a:cubicBezTo>
                  <a:pt x="212" y="60"/>
                  <a:pt x="212" y="60"/>
                  <a:pt x="212" y="60"/>
                </a:cubicBezTo>
                <a:cubicBezTo>
                  <a:pt x="219" y="60"/>
                  <a:pt x="224" y="65"/>
                  <a:pt x="224" y="72"/>
                </a:cubicBezTo>
                <a:cubicBezTo>
                  <a:pt x="224" y="120"/>
                  <a:pt x="224" y="120"/>
                  <a:pt x="224" y="120"/>
                </a:cubicBezTo>
                <a:cubicBezTo>
                  <a:pt x="224" y="127"/>
                  <a:pt x="219" y="132"/>
                  <a:pt x="212" y="132"/>
                </a:cubicBezTo>
                <a:moveTo>
                  <a:pt x="188" y="12"/>
                </a:moveTo>
                <a:cubicBezTo>
                  <a:pt x="188" y="5"/>
                  <a:pt x="193" y="0"/>
                  <a:pt x="200" y="0"/>
                </a:cubicBezTo>
                <a:cubicBezTo>
                  <a:pt x="207" y="0"/>
                  <a:pt x="212" y="5"/>
                  <a:pt x="212" y="12"/>
                </a:cubicBezTo>
                <a:cubicBezTo>
                  <a:pt x="212" y="48"/>
                  <a:pt x="212" y="48"/>
                  <a:pt x="212" y="48"/>
                </a:cubicBezTo>
                <a:cubicBezTo>
                  <a:pt x="188" y="48"/>
                  <a:pt x="188" y="48"/>
                  <a:pt x="188" y="48"/>
                </a:cubicBezTo>
                <a:lnTo>
                  <a:pt x="188" y="12"/>
                </a:lnTo>
                <a:close/>
                <a:moveTo>
                  <a:pt x="124" y="196"/>
                </a:moveTo>
                <a:cubicBezTo>
                  <a:pt x="100" y="196"/>
                  <a:pt x="100" y="196"/>
                  <a:pt x="100" y="196"/>
                </a:cubicBezTo>
                <a:cubicBezTo>
                  <a:pt x="93" y="196"/>
                  <a:pt x="88" y="191"/>
                  <a:pt x="88" y="184"/>
                </a:cubicBezTo>
                <a:cubicBezTo>
                  <a:pt x="88" y="136"/>
                  <a:pt x="88" y="136"/>
                  <a:pt x="88" y="136"/>
                </a:cubicBezTo>
                <a:cubicBezTo>
                  <a:pt x="88" y="129"/>
                  <a:pt x="93" y="124"/>
                  <a:pt x="100" y="124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31" y="124"/>
                  <a:pt x="136" y="129"/>
                  <a:pt x="136" y="136"/>
                </a:cubicBezTo>
                <a:cubicBezTo>
                  <a:pt x="136" y="184"/>
                  <a:pt x="136" y="184"/>
                  <a:pt x="136" y="184"/>
                </a:cubicBezTo>
                <a:cubicBezTo>
                  <a:pt x="136" y="191"/>
                  <a:pt x="131" y="196"/>
                  <a:pt x="124" y="196"/>
                </a:cubicBezTo>
                <a:moveTo>
                  <a:pt x="100" y="12"/>
                </a:moveTo>
                <a:cubicBezTo>
                  <a:pt x="100" y="5"/>
                  <a:pt x="105" y="0"/>
                  <a:pt x="112" y="0"/>
                </a:cubicBezTo>
                <a:cubicBezTo>
                  <a:pt x="119" y="0"/>
                  <a:pt x="124" y="5"/>
                  <a:pt x="124" y="12"/>
                </a:cubicBezTo>
                <a:cubicBezTo>
                  <a:pt x="124" y="112"/>
                  <a:pt x="124" y="112"/>
                  <a:pt x="124" y="112"/>
                </a:cubicBezTo>
                <a:cubicBezTo>
                  <a:pt x="100" y="112"/>
                  <a:pt x="100" y="112"/>
                  <a:pt x="100" y="112"/>
                </a:cubicBezTo>
                <a:lnTo>
                  <a:pt x="100" y="12"/>
                </a:lnTo>
                <a:close/>
                <a:moveTo>
                  <a:pt x="36" y="164"/>
                </a:moveTo>
                <a:cubicBezTo>
                  <a:pt x="12" y="164"/>
                  <a:pt x="12" y="164"/>
                  <a:pt x="12" y="164"/>
                </a:cubicBezTo>
                <a:cubicBezTo>
                  <a:pt x="5" y="164"/>
                  <a:pt x="0" y="159"/>
                  <a:pt x="0" y="15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97"/>
                  <a:pt x="5" y="92"/>
                  <a:pt x="12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43" y="92"/>
                  <a:pt x="48" y="97"/>
                  <a:pt x="48" y="104"/>
                </a:cubicBezTo>
                <a:cubicBezTo>
                  <a:pt x="48" y="152"/>
                  <a:pt x="48" y="152"/>
                  <a:pt x="48" y="152"/>
                </a:cubicBezTo>
                <a:cubicBezTo>
                  <a:pt x="48" y="159"/>
                  <a:pt x="43" y="164"/>
                  <a:pt x="36" y="164"/>
                </a:cubicBezTo>
                <a:moveTo>
                  <a:pt x="12" y="12"/>
                </a:moveTo>
                <a:cubicBezTo>
                  <a:pt x="12" y="5"/>
                  <a:pt x="17" y="0"/>
                  <a:pt x="24" y="0"/>
                </a:cubicBezTo>
                <a:cubicBezTo>
                  <a:pt x="31" y="0"/>
                  <a:pt x="36" y="5"/>
                  <a:pt x="36" y="12"/>
                </a:cubicBezTo>
                <a:cubicBezTo>
                  <a:pt x="36" y="80"/>
                  <a:pt x="36" y="80"/>
                  <a:pt x="36" y="80"/>
                </a:cubicBezTo>
                <a:cubicBezTo>
                  <a:pt x="12" y="80"/>
                  <a:pt x="12" y="80"/>
                  <a:pt x="12" y="80"/>
                </a:cubicBezTo>
                <a:lnTo>
                  <a:pt x="12" y="12"/>
                </a:lnTo>
                <a:close/>
                <a:moveTo>
                  <a:pt x="36" y="244"/>
                </a:moveTo>
                <a:cubicBezTo>
                  <a:pt x="36" y="251"/>
                  <a:pt x="31" y="256"/>
                  <a:pt x="24" y="256"/>
                </a:cubicBezTo>
                <a:cubicBezTo>
                  <a:pt x="17" y="256"/>
                  <a:pt x="12" y="251"/>
                  <a:pt x="12" y="244"/>
                </a:cubicBezTo>
                <a:cubicBezTo>
                  <a:pt x="12" y="176"/>
                  <a:pt x="12" y="176"/>
                  <a:pt x="12" y="176"/>
                </a:cubicBezTo>
                <a:cubicBezTo>
                  <a:pt x="36" y="176"/>
                  <a:pt x="36" y="176"/>
                  <a:pt x="36" y="176"/>
                </a:cubicBezTo>
                <a:lnTo>
                  <a:pt x="36" y="244"/>
                </a:lnTo>
                <a:close/>
                <a:moveTo>
                  <a:pt x="124" y="244"/>
                </a:moveTo>
                <a:cubicBezTo>
                  <a:pt x="124" y="251"/>
                  <a:pt x="119" y="256"/>
                  <a:pt x="112" y="256"/>
                </a:cubicBezTo>
                <a:cubicBezTo>
                  <a:pt x="105" y="256"/>
                  <a:pt x="100" y="251"/>
                  <a:pt x="100" y="244"/>
                </a:cubicBezTo>
                <a:cubicBezTo>
                  <a:pt x="100" y="208"/>
                  <a:pt x="100" y="208"/>
                  <a:pt x="100" y="208"/>
                </a:cubicBezTo>
                <a:cubicBezTo>
                  <a:pt x="124" y="208"/>
                  <a:pt x="124" y="208"/>
                  <a:pt x="124" y="208"/>
                </a:cubicBezTo>
                <a:lnTo>
                  <a:pt x="124" y="244"/>
                </a:lnTo>
                <a:close/>
                <a:moveTo>
                  <a:pt x="212" y="244"/>
                </a:moveTo>
                <a:cubicBezTo>
                  <a:pt x="212" y="251"/>
                  <a:pt x="207" y="256"/>
                  <a:pt x="200" y="256"/>
                </a:cubicBezTo>
                <a:cubicBezTo>
                  <a:pt x="193" y="256"/>
                  <a:pt x="188" y="251"/>
                  <a:pt x="188" y="244"/>
                </a:cubicBezTo>
                <a:cubicBezTo>
                  <a:pt x="188" y="144"/>
                  <a:pt x="188" y="144"/>
                  <a:pt x="188" y="144"/>
                </a:cubicBezTo>
                <a:cubicBezTo>
                  <a:pt x="212" y="144"/>
                  <a:pt x="212" y="144"/>
                  <a:pt x="212" y="144"/>
                </a:cubicBezTo>
                <a:lnTo>
                  <a:pt x="212" y="2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89" name="Freeform 10"/>
          <p:cNvSpPr>
            <a:spLocks/>
          </p:cNvSpPr>
          <p:nvPr/>
        </p:nvSpPr>
        <p:spPr bwMode="auto">
          <a:xfrm>
            <a:off x="6406651" y="5412802"/>
            <a:ext cx="479763" cy="468844"/>
          </a:xfrm>
          <a:custGeom>
            <a:avLst/>
            <a:gdLst>
              <a:gd name="T0" fmla="*/ 247584 w 192"/>
              <a:gd name="T1" fmla="*/ 229667 h 192"/>
              <a:gd name="T2" fmla="*/ 99359 w 192"/>
              <a:gd name="T3" fmla="*/ 239440 h 192"/>
              <a:gd name="T4" fmla="*/ 35835 w 192"/>
              <a:gd name="T5" fmla="*/ 304594 h 192"/>
              <a:gd name="T6" fmla="*/ 8144 w 192"/>
              <a:gd name="T7" fmla="*/ 304594 h 192"/>
              <a:gd name="T8" fmla="*/ 8144 w 192"/>
              <a:gd name="T9" fmla="*/ 276903 h 192"/>
              <a:gd name="T10" fmla="*/ 73298 w 192"/>
              <a:gd name="T11" fmla="*/ 213379 h 192"/>
              <a:gd name="T12" fmla="*/ 83071 w 192"/>
              <a:gd name="T13" fmla="*/ 65154 h 192"/>
              <a:gd name="T14" fmla="*/ 122163 w 192"/>
              <a:gd name="T15" fmla="*/ 26062 h 192"/>
              <a:gd name="T16" fmla="*/ 149854 w 192"/>
              <a:gd name="T17" fmla="*/ 53752 h 192"/>
              <a:gd name="T18" fmla="*/ 195461 w 192"/>
              <a:gd name="T19" fmla="*/ 8144 h 192"/>
              <a:gd name="T20" fmla="*/ 223152 w 192"/>
              <a:gd name="T21" fmla="*/ 8144 h 192"/>
              <a:gd name="T22" fmla="*/ 223152 w 192"/>
              <a:gd name="T23" fmla="*/ 35835 h 192"/>
              <a:gd name="T24" fmla="*/ 177544 w 192"/>
              <a:gd name="T25" fmla="*/ 81442 h 192"/>
              <a:gd name="T26" fmla="*/ 231296 w 192"/>
              <a:gd name="T27" fmla="*/ 135194 h 192"/>
              <a:gd name="T28" fmla="*/ 276903 w 192"/>
              <a:gd name="T29" fmla="*/ 89586 h 192"/>
              <a:gd name="T30" fmla="*/ 304594 w 192"/>
              <a:gd name="T31" fmla="*/ 89586 h 192"/>
              <a:gd name="T32" fmla="*/ 304594 w 192"/>
              <a:gd name="T33" fmla="*/ 117277 h 192"/>
              <a:gd name="T34" fmla="*/ 258986 w 192"/>
              <a:gd name="T35" fmla="*/ 162884 h 192"/>
              <a:gd name="T36" fmla="*/ 286677 w 192"/>
              <a:gd name="T37" fmla="*/ 190575 h 192"/>
              <a:gd name="T38" fmla="*/ 247584 w 192"/>
              <a:gd name="T39" fmla="*/ 229667 h 19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2" h="192">
                <a:moveTo>
                  <a:pt x="152" y="141"/>
                </a:moveTo>
                <a:cubicBezTo>
                  <a:pt x="127" y="166"/>
                  <a:pt x="89" y="168"/>
                  <a:pt x="61" y="147"/>
                </a:cubicBezTo>
                <a:cubicBezTo>
                  <a:pt x="22" y="187"/>
                  <a:pt x="22" y="187"/>
                  <a:pt x="22" y="187"/>
                </a:cubicBezTo>
                <a:cubicBezTo>
                  <a:pt x="17" y="192"/>
                  <a:pt x="9" y="192"/>
                  <a:pt x="5" y="187"/>
                </a:cubicBezTo>
                <a:cubicBezTo>
                  <a:pt x="0" y="183"/>
                  <a:pt x="0" y="175"/>
                  <a:pt x="5" y="170"/>
                </a:cubicBezTo>
                <a:cubicBezTo>
                  <a:pt x="45" y="131"/>
                  <a:pt x="45" y="131"/>
                  <a:pt x="45" y="131"/>
                </a:cubicBezTo>
                <a:cubicBezTo>
                  <a:pt x="24" y="103"/>
                  <a:pt x="26" y="65"/>
                  <a:pt x="51" y="40"/>
                </a:cubicBezTo>
                <a:cubicBezTo>
                  <a:pt x="75" y="16"/>
                  <a:pt x="75" y="16"/>
                  <a:pt x="75" y="16"/>
                </a:cubicBezTo>
                <a:cubicBezTo>
                  <a:pt x="92" y="33"/>
                  <a:pt x="92" y="33"/>
                  <a:pt x="92" y="33"/>
                </a:cubicBezTo>
                <a:cubicBezTo>
                  <a:pt x="120" y="5"/>
                  <a:pt x="120" y="5"/>
                  <a:pt x="120" y="5"/>
                </a:cubicBezTo>
                <a:cubicBezTo>
                  <a:pt x="125" y="0"/>
                  <a:pt x="132" y="0"/>
                  <a:pt x="137" y="5"/>
                </a:cubicBezTo>
                <a:cubicBezTo>
                  <a:pt x="141" y="9"/>
                  <a:pt x="141" y="17"/>
                  <a:pt x="137" y="22"/>
                </a:cubicBezTo>
                <a:cubicBezTo>
                  <a:pt x="109" y="50"/>
                  <a:pt x="109" y="50"/>
                  <a:pt x="109" y="50"/>
                </a:cubicBezTo>
                <a:cubicBezTo>
                  <a:pt x="142" y="83"/>
                  <a:pt x="142" y="83"/>
                  <a:pt x="142" y="83"/>
                </a:cubicBezTo>
                <a:cubicBezTo>
                  <a:pt x="170" y="55"/>
                  <a:pt x="170" y="55"/>
                  <a:pt x="170" y="55"/>
                </a:cubicBezTo>
                <a:cubicBezTo>
                  <a:pt x="175" y="51"/>
                  <a:pt x="183" y="51"/>
                  <a:pt x="187" y="55"/>
                </a:cubicBezTo>
                <a:cubicBezTo>
                  <a:pt x="192" y="60"/>
                  <a:pt x="192" y="67"/>
                  <a:pt x="187" y="72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76" y="117"/>
                  <a:pt x="176" y="117"/>
                  <a:pt x="176" y="117"/>
                </a:cubicBezTo>
                <a:lnTo>
                  <a:pt x="152" y="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64" name="TextBox 23"/>
          <p:cNvSpPr txBox="1"/>
          <p:nvPr/>
        </p:nvSpPr>
        <p:spPr>
          <a:xfrm>
            <a:off x="5482552" y="3818153"/>
            <a:ext cx="2095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2231A"/>
              </a:buClr>
            </a:pPr>
            <a:r>
              <a:rPr lang="zh-CN" alt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无人机、飞行汽车、隐形飞机、卫星导航、空间站、可回收火箭技术</a:t>
            </a:r>
            <a:endParaRPr lang="en-US" altLang="zh-CN" dirty="0">
              <a:solidFill>
                <a:schemeClr val="bg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3443">
            <a:off x="-12445" y="1368806"/>
            <a:ext cx="8991558" cy="505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1705">
            <a:off x="4148212" y="3172524"/>
            <a:ext cx="7986131" cy="449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7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/>
          </a:p>
        </p:txBody>
      </p:sp>
      <p:sp>
        <p:nvSpPr>
          <p:cNvPr id="5" name="文本框 4"/>
          <p:cNvSpPr txBox="1"/>
          <p:nvPr/>
        </p:nvSpPr>
        <p:spPr>
          <a:xfrm>
            <a:off x="690612" y="156406"/>
            <a:ext cx="8204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新时代已来临</a:t>
            </a:r>
            <a:r>
              <a:rPr lang="en-US" altLang="zh-CN" sz="4800" b="1" dirty="0" smtClean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—</a:t>
            </a:r>
            <a:r>
              <a:rPr lang="zh-CN" altLang="en-US" sz="4800" b="1" dirty="0" smtClean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社会变革</a:t>
            </a:r>
            <a:endParaRPr lang="zh-CN" altLang="en-US" sz="4800" b="1" dirty="0">
              <a:gradFill>
                <a:gsLst>
                  <a:gs pos="0">
                    <a:schemeClr val="bg1"/>
                  </a:gs>
                  <a:gs pos="48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2" name="Picture 29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16200000">
            <a:off x="11231687" y="5520548"/>
            <a:ext cx="1472559" cy="44806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20738" y="1569331"/>
            <a:ext cx="5480062" cy="1596072"/>
            <a:chOff x="920739" y="1204963"/>
            <a:chExt cx="5175262" cy="1596072"/>
          </a:xfrm>
        </p:grpSpPr>
        <p:sp>
          <p:nvSpPr>
            <p:cNvPr id="11" name="矩形 10"/>
            <p:cNvSpPr/>
            <p:nvPr/>
          </p:nvSpPr>
          <p:spPr>
            <a:xfrm>
              <a:off x="2788921" y="1765147"/>
              <a:ext cx="330707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rgbClr val="E2231A"/>
                </a:buClr>
              </a:pPr>
              <a:r>
                <a:rPr lang="zh-CN" altLang="en-US" sz="2000" dirty="0" smtClean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由大变小、由整合变松散体系；管理由垂直式管理趋向矩阵式、扁平化蜂窝式；</a:t>
              </a:r>
              <a:endParaRPr lang="en-US" altLang="zh-CN" sz="2400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26" name="Picture 2" descr="https://timgsa.baidu.com/timg?image&amp;quality=80&amp;size=b9999_10000&amp;sec=1530253453&amp;di=37ce4b54e0ff28a077ed05b420c357bf&amp;imgtype=jpg&amp;er=1&amp;src=http%3A%2F%2Fwww.taopic.com%2Fuploads%2Fallimg%2F140327%2F235091-14032GF4069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39" y="1218905"/>
              <a:ext cx="1599137" cy="1582130"/>
            </a:xfrm>
            <a:prstGeom prst="ellipse">
              <a:avLst/>
            </a:prstGeom>
            <a:ln w="63500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本框 1"/>
            <p:cNvSpPr txBox="1"/>
            <p:nvPr/>
          </p:nvSpPr>
          <p:spPr>
            <a:xfrm>
              <a:off x="2788921" y="1204963"/>
              <a:ext cx="3307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企业单位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666741" y="1548166"/>
            <a:ext cx="5045689" cy="1838286"/>
            <a:chOff x="6871723" y="1204963"/>
            <a:chExt cx="5045689" cy="1838286"/>
          </a:xfrm>
        </p:grpSpPr>
        <p:sp>
          <p:nvSpPr>
            <p:cNvPr id="6" name="矩形 5"/>
            <p:cNvSpPr/>
            <p:nvPr/>
          </p:nvSpPr>
          <p:spPr>
            <a:xfrm>
              <a:off x="8615873" y="1719810"/>
              <a:ext cx="33015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E2231A"/>
                </a:buClr>
              </a:pPr>
              <a:r>
                <a:rPr lang="zh-CN" altLang="en-US" sz="20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现代物质文明整体得到极大</a:t>
              </a:r>
              <a:r>
                <a:rPr lang="zh-CN" altLang="en-US" sz="2000" dirty="0" smtClean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提升；</a:t>
              </a:r>
              <a:r>
                <a:rPr lang="zh-CN" altLang="en-US" sz="20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社会医疗及养老基础保障得到极大</a:t>
              </a:r>
              <a:r>
                <a:rPr lang="zh-CN" altLang="en-US" sz="2000" dirty="0" smtClean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改善；</a:t>
              </a:r>
              <a:endParaRPr lang="en-US" altLang="zh-CN" sz="2000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buClr>
                  <a:srgbClr val="E2231A"/>
                </a:buClr>
              </a:pPr>
              <a:r>
                <a:rPr lang="zh-CN" altLang="en-US" sz="2000" dirty="0" smtClean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城市化、全球化、老年化</a:t>
              </a:r>
              <a:endParaRPr lang="en-US" altLang="zh-CN" sz="20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30" name="Picture 6" descr="https://ss0.bdstatic.com/70cFuHSh_Q1YnxGkpoWK1HF6hhy/it/u=1281744053,2216482097&amp;fm=27&amp;gp=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723" y="1219133"/>
              <a:ext cx="1475105" cy="1485986"/>
            </a:xfrm>
            <a:prstGeom prst="ellipse">
              <a:avLst/>
            </a:prstGeom>
            <a:ln w="63500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文本框 32"/>
            <p:cNvSpPr txBox="1"/>
            <p:nvPr/>
          </p:nvSpPr>
          <p:spPr>
            <a:xfrm>
              <a:off x="8610332" y="1204963"/>
              <a:ext cx="3307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51420" y="3956019"/>
            <a:ext cx="5244580" cy="1562056"/>
            <a:chOff x="866661" y="3512583"/>
            <a:chExt cx="5244580" cy="1562056"/>
          </a:xfrm>
        </p:grpSpPr>
        <p:grpSp>
          <p:nvGrpSpPr>
            <p:cNvPr id="40" name="组合 39"/>
            <p:cNvGrpSpPr/>
            <p:nvPr/>
          </p:nvGrpSpPr>
          <p:grpSpPr>
            <a:xfrm>
              <a:off x="2804161" y="3512583"/>
              <a:ext cx="3307080" cy="960294"/>
              <a:chOff x="2788921" y="1204963"/>
              <a:chExt cx="3307080" cy="960294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2788921" y="1765147"/>
                <a:ext cx="330707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bg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家庭</a:t>
                </a:r>
                <a:r>
                  <a:rPr lang="zh-CN" altLang="en-US" sz="2000" dirty="0">
                    <a:solidFill>
                      <a:schemeClr val="bg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趋小、稳定性趋弱</a:t>
                </a:r>
                <a:endParaRPr lang="en-US" altLang="zh-CN" sz="20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2788921" y="1204963"/>
                <a:ext cx="3307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家庭</a:t>
                </a:r>
                <a:endParaRPr lang="zh-CN" altLang="en-US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6661" y="3512583"/>
              <a:ext cx="1546487" cy="1562056"/>
            </a:xfrm>
            <a:prstGeom prst="ellipse">
              <a:avLst/>
            </a:prstGeom>
            <a:ln w="63500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45" name="组合 44"/>
          <p:cNvGrpSpPr/>
          <p:nvPr/>
        </p:nvGrpSpPr>
        <p:grpSpPr>
          <a:xfrm>
            <a:off x="6666741" y="3860959"/>
            <a:ext cx="5244579" cy="1692725"/>
            <a:chOff x="6666742" y="3599372"/>
            <a:chExt cx="5244579" cy="1692725"/>
          </a:xfrm>
        </p:grpSpPr>
        <p:grpSp>
          <p:nvGrpSpPr>
            <p:cNvPr id="47" name="组合 46"/>
            <p:cNvGrpSpPr/>
            <p:nvPr/>
          </p:nvGrpSpPr>
          <p:grpSpPr>
            <a:xfrm>
              <a:off x="8604241" y="3599372"/>
              <a:ext cx="3307080" cy="1575847"/>
              <a:chOff x="2788921" y="1204963"/>
              <a:chExt cx="3307080" cy="1575847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2788921" y="1765147"/>
                <a:ext cx="310818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E2231A"/>
                  </a:buClr>
                </a:pPr>
                <a:r>
                  <a:rPr lang="zh-CN" altLang="en-US" sz="2000" dirty="0">
                    <a:solidFill>
                      <a:schemeClr val="bg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价值追求多元、消费需求</a:t>
                </a:r>
                <a:r>
                  <a:rPr lang="zh-CN" altLang="en-US" sz="2000" dirty="0" smtClean="0">
                    <a:solidFill>
                      <a:schemeClr val="bg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升级</a:t>
                </a:r>
                <a:r>
                  <a:rPr lang="zh-CN" altLang="en-US" sz="2000" dirty="0" smtClean="0">
                    <a:solidFill>
                      <a:schemeClr val="bg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；长寿化；</a:t>
                </a:r>
                <a:endParaRPr lang="en-US" altLang="zh-CN" sz="2000" dirty="0" smtClean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Clr>
                    <a:srgbClr val="E2231A"/>
                  </a:buClr>
                </a:pPr>
                <a:r>
                  <a:rPr lang="zh-CN" altLang="en-US" sz="2000" dirty="0" smtClean="0">
                    <a:solidFill>
                      <a:schemeClr val="bg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工作</a:t>
                </a:r>
                <a:r>
                  <a:rPr lang="zh-CN" altLang="en-US" sz="2000" dirty="0" smtClean="0">
                    <a:solidFill>
                      <a:schemeClr val="bg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更换现象</a:t>
                </a:r>
                <a:r>
                  <a:rPr lang="zh-CN" altLang="en-US" sz="2000" dirty="0" smtClean="0">
                    <a:solidFill>
                      <a:schemeClr val="bg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普遍；</a:t>
                </a:r>
                <a:endParaRPr lang="en-US" altLang="zh-CN" sz="2000" dirty="0" smtClean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2788921" y="1204963"/>
                <a:ext cx="3307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个人</a:t>
                </a:r>
              </a:p>
            </p:txBody>
          </p:sp>
        </p:grp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6742" y="3794760"/>
              <a:ext cx="1548808" cy="1497337"/>
            </a:xfrm>
            <a:prstGeom prst="ellipse">
              <a:avLst/>
            </a:prstGeom>
            <a:ln w="63500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108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353" y="10391"/>
            <a:ext cx="12192000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/>
          </a:p>
        </p:txBody>
      </p:sp>
      <p:sp>
        <p:nvSpPr>
          <p:cNvPr id="5" name="文本框 4"/>
          <p:cNvSpPr txBox="1"/>
          <p:nvPr/>
        </p:nvSpPr>
        <p:spPr>
          <a:xfrm>
            <a:off x="742564" y="156406"/>
            <a:ext cx="8204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新时代已来临</a:t>
            </a:r>
            <a:endParaRPr lang="zh-CN" altLang="en-US" sz="4800" b="1" dirty="0">
              <a:gradFill>
                <a:gsLst>
                  <a:gs pos="0">
                    <a:schemeClr val="bg1"/>
                  </a:gs>
                  <a:gs pos="48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32" name="Picture 29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16200000">
            <a:off x="11231687" y="5445817"/>
            <a:ext cx="1472559" cy="44806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48063" y="2112919"/>
            <a:ext cx="103274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buClr>
                <a:srgbClr val="E2231A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技术为主导的引擎在推动社会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加倍速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变革！工业、服务业甚至于农业都在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发生巨大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变革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，再造升级新行业，</a:t>
            </a:r>
            <a:r>
              <a:rPr lang="zh-CN" altLang="en-US" sz="3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社会变了！</a:t>
            </a:r>
            <a:endParaRPr lang="en-US" altLang="zh-CN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7212" y="4039326"/>
            <a:ext cx="10135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跟过去比，现代的人，已经</a:t>
            </a:r>
            <a:r>
              <a:rPr lang="zh-CN" altLang="en-US" sz="3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不一样了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，“新兴”人类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091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" y="1674"/>
            <a:ext cx="12194977" cy="68563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033512" y="156406"/>
            <a:ext cx="1781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目录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398441" y="1936719"/>
            <a:ext cx="6072726" cy="652980"/>
            <a:chOff x="2032681" y="1437811"/>
            <a:chExt cx="6072726" cy="652980"/>
          </a:xfrm>
        </p:grpSpPr>
        <p:sp>
          <p:nvSpPr>
            <p:cNvPr id="8" name="文本框 7"/>
            <p:cNvSpPr txBox="1"/>
            <p:nvPr/>
          </p:nvSpPr>
          <p:spPr>
            <a:xfrm>
              <a:off x="5395484" y="1437811"/>
              <a:ext cx="2709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新时代已来临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857629" y="1817227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2032681" y="149504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382367" y="3090863"/>
            <a:ext cx="6395306" cy="651806"/>
            <a:chOff x="3522500" y="4093705"/>
            <a:chExt cx="6395306" cy="651806"/>
          </a:xfrm>
        </p:grpSpPr>
        <p:sp>
          <p:nvSpPr>
            <p:cNvPr id="20" name="文本框 19"/>
            <p:cNvSpPr txBox="1"/>
            <p:nvPr/>
          </p:nvSpPr>
          <p:spPr>
            <a:xfrm>
              <a:off x="6869823" y="4093705"/>
              <a:ext cx="304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未来的人才需求</a:t>
              </a:r>
              <a:endPara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4331968" y="4473121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3522500" y="414976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2359014" y="2029052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1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342940" y="3178110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2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pic>
        <p:nvPicPr>
          <p:cNvPr id="32" name="Picture 2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11231686" y="5645164"/>
            <a:ext cx="1472559" cy="448068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359014" y="4350845"/>
            <a:ext cx="7708490" cy="651806"/>
            <a:chOff x="3522500" y="4093705"/>
            <a:chExt cx="7708490" cy="651806"/>
          </a:xfrm>
        </p:grpSpPr>
        <p:sp>
          <p:nvSpPr>
            <p:cNvPr id="16" name="文本框 15"/>
            <p:cNvSpPr txBox="1"/>
            <p:nvPr/>
          </p:nvSpPr>
          <p:spPr>
            <a:xfrm>
              <a:off x="6869823" y="4093705"/>
              <a:ext cx="43611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联想助力职业教育发展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4331968" y="4473121"/>
              <a:ext cx="2521232" cy="14125"/>
            </a:xfrm>
            <a:prstGeom prst="line">
              <a:avLst/>
            </a:prstGeom>
            <a:ln w="317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3522500" y="4149766"/>
              <a:ext cx="595745" cy="5957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319587" y="4438092"/>
            <a:ext cx="674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 pitchFamily="34" charset="0"/>
              </a:rPr>
              <a:t>3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3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-5031" y="10391"/>
            <a:ext cx="12192000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9827" y="156406"/>
            <a:ext cx="8204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gradFill>
                  <a:gsLst>
                    <a:gs pos="0">
                      <a:schemeClr val="bg1"/>
                    </a:gs>
                    <a:gs pos="48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未来工作的变化</a:t>
            </a:r>
            <a:endParaRPr lang="zh-CN" altLang="en-US" sz="4800" b="1" dirty="0">
              <a:gradFill>
                <a:gsLst>
                  <a:gs pos="0">
                    <a:schemeClr val="bg1"/>
                  </a:gs>
                  <a:gs pos="48000">
                    <a:schemeClr val="tx2">
                      <a:lumMod val="40000"/>
                      <a:lumOff val="6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97208" y="1109264"/>
            <a:ext cx="7457961" cy="2123361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0"/>
          <p:cNvSpPr txBox="1"/>
          <p:nvPr/>
        </p:nvSpPr>
        <p:spPr>
          <a:xfrm>
            <a:off x="4391789" y="2556543"/>
            <a:ext cx="611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智能及高科技相关行业迅速兴起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69875" indent="-269875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工厂、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机器人维修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、电动汽车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4391789" y="1921440"/>
            <a:ext cx="67601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互联网相关行业快速扩张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69875" indent="-269875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金融；电子商务；云计算、互联网营销、大数据挖掘与商业分析、网络媒体</a:t>
            </a:r>
          </a:p>
        </p:txBody>
      </p:sp>
      <p:cxnSp>
        <p:nvCxnSpPr>
          <p:cNvPr id="15" name="连接符: 肘形 60"/>
          <p:cNvCxnSpPr/>
          <p:nvPr/>
        </p:nvCxnSpPr>
        <p:spPr>
          <a:xfrm flipV="1">
            <a:off x="3510855" y="1521459"/>
            <a:ext cx="752689" cy="614890"/>
          </a:xfrm>
          <a:prstGeom prst="bentConnector3">
            <a:avLst/>
          </a:prstGeom>
          <a:ln w="95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连接符: 肘形 62"/>
          <p:cNvCxnSpPr/>
          <p:nvPr/>
        </p:nvCxnSpPr>
        <p:spPr>
          <a:xfrm>
            <a:off x="3510855" y="2136350"/>
            <a:ext cx="752689" cy="565619"/>
          </a:xfrm>
          <a:prstGeom prst="bentConnector3">
            <a:avLst/>
          </a:prstGeom>
          <a:ln w="95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6309" y="1963248"/>
            <a:ext cx="2801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未来行业 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价值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链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模式变革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11"/>
          <p:cNvSpPr txBox="1"/>
          <p:nvPr/>
        </p:nvSpPr>
        <p:spPr>
          <a:xfrm>
            <a:off x="4391789" y="1245236"/>
            <a:ext cx="611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传统产业传统工作减少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农牧民、生产线工人、线下售货员、会计、翻译</a:t>
            </a:r>
            <a:endParaRPr lang="en-US" altLang="zh-CN" sz="1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3869815" y="2135661"/>
            <a:ext cx="3937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3419793" y="3429076"/>
            <a:ext cx="7502353" cy="1569027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441988" y="5207118"/>
            <a:ext cx="7457961" cy="1422668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11"/>
          <p:cNvSpPr txBox="1"/>
          <p:nvPr/>
        </p:nvSpPr>
        <p:spPr>
          <a:xfrm>
            <a:off x="4391789" y="4285920"/>
            <a:ext cx="62390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AutoNum type="arabicPeriod" startAt="2"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满足个体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需求的岗位扩张：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健身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、娱乐、心理咨询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4391789" y="3587451"/>
            <a:ext cx="611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AutoNum type="arabicPeriod"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满足新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的生活消费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需求的岗位扩张：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高端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家政、社区护士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6309" y="4153295"/>
            <a:ext cx="364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未来社会发展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9826" y="5785646"/>
            <a:ext cx="364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未来组织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变革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23"/>
          <p:cNvSpPr txBox="1"/>
          <p:nvPr/>
        </p:nvSpPr>
        <p:spPr>
          <a:xfrm>
            <a:off x="4400977" y="5339109"/>
            <a:ext cx="2027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</a:t>
            </a:r>
          </a:p>
        </p:txBody>
      </p:sp>
      <p:sp>
        <p:nvSpPr>
          <p:cNvPr id="38" name="文本框 24"/>
          <p:cNvSpPr txBox="1"/>
          <p:nvPr/>
        </p:nvSpPr>
        <p:spPr>
          <a:xfrm>
            <a:off x="4400978" y="6203029"/>
            <a:ext cx="2027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3. </a:t>
            </a:r>
            <a:r>
              <a:rPr lang="zh-CN" altLang="en-US" dirty="0" smtClean="0">
                <a:solidFill>
                  <a:schemeClr val="bg1"/>
                </a:solidFill>
              </a:rPr>
              <a:t>自由工作者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39" name="连接符: 肘形 73"/>
          <p:cNvCxnSpPr/>
          <p:nvPr/>
        </p:nvCxnSpPr>
        <p:spPr>
          <a:xfrm flipV="1">
            <a:off x="3464722" y="5523775"/>
            <a:ext cx="772660" cy="392702"/>
          </a:xfrm>
          <a:prstGeom prst="bentConnector3">
            <a:avLst/>
          </a:prstGeom>
          <a:ln w="95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连接符: 肘形 74"/>
          <p:cNvCxnSpPr/>
          <p:nvPr/>
        </p:nvCxnSpPr>
        <p:spPr>
          <a:xfrm>
            <a:off x="3464722" y="5916475"/>
            <a:ext cx="772660" cy="515699"/>
          </a:xfrm>
          <a:prstGeom prst="bentConnector3">
            <a:avLst/>
          </a:prstGeom>
          <a:ln w="95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文本框 28"/>
          <p:cNvSpPr txBox="1"/>
          <p:nvPr/>
        </p:nvSpPr>
        <p:spPr>
          <a:xfrm>
            <a:off x="4400977" y="5760456"/>
            <a:ext cx="1778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2. </a:t>
            </a:r>
            <a:r>
              <a:rPr lang="zh-CN" altLang="en-US" dirty="0">
                <a:solidFill>
                  <a:schemeClr val="bg1"/>
                </a:solidFill>
              </a:rPr>
              <a:t>平台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个人</a:t>
            </a:r>
          </a:p>
        </p:txBody>
      </p:sp>
      <p:cxnSp>
        <p:nvCxnSpPr>
          <p:cNvPr id="42" name="直接连接符 41"/>
          <p:cNvCxnSpPr/>
          <p:nvPr/>
        </p:nvCxnSpPr>
        <p:spPr>
          <a:xfrm>
            <a:off x="3843653" y="5916475"/>
            <a:ext cx="3937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连接符: 肘形 73"/>
          <p:cNvCxnSpPr/>
          <p:nvPr/>
        </p:nvCxnSpPr>
        <p:spPr>
          <a:xfrm flipV="1">
            <a:off x="3497208" y="3751840"/>
            <a:ext cx="772660" cy="392702"/>
          </a:xfrm>
          <a:prstGeom prst="bentConnector3">
            <a:avLst/>
          </a:prstGeom>
          <a:ln w="95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连接符: 肘形 74"/>
          <p:cNvCxnSpPr/>
          <p:nvPr/>
        </p:nvCxnSpPr>
        <p:spPr>
          <a:xfrm>
            <a:off x="3497208" y="4144540"/>
            <a:ext cx="740174" cy="410957"/>
          </a:xfrm>
          <a:prstGeom prst="bentConnector3">
            <a:avLst>
              <a:gd name="adj1" fmla="val 51993"/>
            </a:avLst>
          </a:prstGeom>
          <a:ln w="952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5" name="Picture 29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16200000">
            <a:off x="11231687" y="5445817"/>
            <a:ext cx="1472559" cy="4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5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2" grpId="0"/>
      <p:bldP spid="33" grpId="0"/>
      <p:bldP spid="35" grpId="0"/>
      <p:bldP spid="36" grpId="0"/>
      <p:bldP spid="37" grpId="0"/>
      <p:bldP spid="38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" y="182771"/>
            <a:ext cx="12192000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/>
          </a:p>
        </p:txBody>
      </p:sp>
      <p:sp>
        <p:nvSpPr>
          <p:cNvPr id="55" name="矩形 54"/>
          <p:cNvSpPr/>
          <p:nvPr/>
        </p:nvSpPr>
        <p:spPr>
          <a:xfrm>
            <a:off x="574754" y="99809"/>
            <a:ext cx="5753309" cy="98834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未来能力的需求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6474541" y="2201085"/>
            <a:ext cx="3595653" cy="611373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396" tIns="45699" rIns="91396" bIns="45699"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微软雅黑"/>
                <a:ea typeface="微软雅黑"/>
              </a:rPr>
              <a:t>职业技能 </a:t>
            </a:r>
            <a:endParaRPr lang="en-US" altLang="zh-CN" sz="3200" b="1" dirty="0" smtClean="0">
              <a:solidFill>
                <a:schemeClr val="tx1"/>
              </a:solidFill>
              <a:latin typeface="微软雅黑"/>
              <a:ea typeface="微软雅黑"/>
            </a:endParaRP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2726481" y="2216626"/>
            <a:ext cx="3607299" cy="611373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396" tIns="45699" rIns="91396" bIns="45699"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微软雅黑"/>
                <a:ea typeface="微软雅黑"/>
              </a:rPr>
              <a:t>专业技能</a:t>
            </a:r>
            <a:endParaRPr lang="zh-CN" altLang="en-US" sz="3200" b="1" dirty="0">
              <a:solidFill>
                <a:schemeClr val="tx1"/>
              </a:solidFill>
              <a:latin typeface="微软雅黑"/>
              <a:ea typeface="微软雅黑"/>
            </a:endParaRPr>
          </a:p>
        </p:txBody>
      </p:sp>
      <p:sp>
        <p:nvSpPr>
          <p:cNvPr id="28" name="Rectangle 2" descr="棕色大理石"/>
          <p:cNvSpPr>
            <a:spLocks noChangeArrowheads="1"/>
          </p:cNvSpPr>
          <p:nvPr/>
        </p:nvSpPr>
        <p:spPr bwMode="auto">
          <a:xfrm>
            <a:off x="2764678" y="5696303"/>
            <a:ext cx="7305516" cy="890129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微软雅黑"/>
                <a:ea typeface="微软雅黑"/>
              </a:rPr>
              <a:t>    1.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/>
                <a:ea typeface="微软雅黑"/>
              </a:rPr>
              <a:t>身体健康；        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/>
                <a:ea typeface="微软雅黑"/>
              </a:rPr>
              <a:t>2.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/>
                <a:ea typeface="微软雅黑"/>
              </a:rPr>
              <a:t>心理健康；    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/>
                <a:ea typeface="微软雅黑"/>
              </a:rPr>
              <a:t>3.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/>
                <a:ea typeface="微软雅黑"/>
              </a:rPr>
              <a:t>三</a:t>
            </a:r>
            <a:r>
              <a:rPr lang="zh-CN" altLang="en-US" sz="2400" b="1" dirty="0">
                <a:solidFill>
                  <a:schemeClr val="bg1"/>
                </a:solidFill>
                <a:latin typeface="微软雅黑"/>
                <a:ea typeface="微软雅黑"/>
              </a:rPr>
              <a:t>观；</a:t>
            </a:r>
            <a:endParaRPr lang="en-US" altLang="zh-CN" sz="2400" b="1" dirty="0" smtClean="0">
              <a:solidFill>
                <a:schemeClr val="bg1"/>
              </a:solidFill>
              <a:latin typeface="微软雅黑"/>
              <a:ea typeface="微软雅黑"/>
            </a:endParaRP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auto">
          <a:xfrm>
            <a:off x="2720763" y="782414"/>
            <a:ext cx="7349432" cy="1348488"/>
          </a:xfrm>
          <a:prstGeom prst="flowChartExtract">
            <a:avLst/>
          </a:prstGeom>
          <a:solidFill>
            <a:schemeClr val="accent1"/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微软雅黑"/>
              <a:ea typeface="微软雅黑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4890156" y="1293177"/>
            <a:ext cx="3006932" cy="58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6" tIns="45699" rIns="91396" bIns="45699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1" lang="zh-CN" altLang="en-US" sz="3200" b="1" kern="0" dirty="0" smtClean="0">
                <a:solidFill>
                  <a:schemeClr val="bg1"/>
                </a:solidFill>
                <a:latin typeface="微软雅黑"/>
                <a:ea typeface="微软雅黑"/>
              </a:rPr>
              <a:t>工作岗位</a:t>
            </a:r>
            <a:endParaRPr kumimoji="1" lang="zh-CN" altLang="en-US" sz="3200" b="1" kern="0" dirty="0">
              <a:solidFill>
                <a:schemeClr val="bg1"/>
              </a:solidFill>
              <a:latin typeface="微软雅黑"/>
              <a:ea typeface="微软雅黑"/>
            </a:endParaRPr>
          </a:p>
        </p:txBody>
      </p:sp>
      <p:pic>
        <p:nvPicPr>
          <p:cNvPr id="22" name="Picture 29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 rot="16200000">
            <a:off x="11231687" y="5445817"/>
            <a:ext cx="1472559" cy="44806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720763" y="2827999"/>
            <a:ext cx="3607300" cy="2710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/>
          </a:p>
        </p:txBody>
      </p:sp>
      <p:sp>
        <p:nvSpPr>
          <p:cNvPr id="25" name="矩形 24"/>
          <p:cNvSpPr/>
          <p:nvPr/>
        </p:nvSpPr>
        <p:spPr>
          <a:xfrm>
            <a:off x="6464150" y="2814021"/>
            <a:ext cx="3607300" cy="2710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dirty="0" smtClean="0"/>
          </a:p>
        </p:txBody>
      </p:sp>
      <p:grpSp>
        <p:nvGrpSpPr>
          <p:cNvPr id="31" name="组合 30"/>
          <p:cNvGrpSpPr/>
          <p:nvPr/>
        </p:nvGrpSpPr>
        <p:grpSpPr>
          <a:xfrm>
            <a:off x="2804565" y="2841785"/>
            <a:ext cx="3475696" cy="2675274"/>
            <a:chOff x="2794174" y="2935304"/>
            <a:chExt cx="3475696" cy="2675274"/>
          </a:xfrm>
        </p:grpSpPr>
        <p:sp>
          <p:nvSpPr>
            <p:cNvPr id="32" name="矩形 31"/>
            <p:cNvSpPr/>
            <p:nvPr/>
          </p:nvSpPr>
          <p:spPr>
            <a:xfrm>
              <a:off x="2794174" y="2935304"/>
              <a:ext cx="1085326" cy="267527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技术专业知识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3989359" y="2935304"/>
              <a:ext cx="1085326" cy="267527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专业流程方法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5184544" y="2941704"/>
              <a:ext cx="1085326" cy="266887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相应工具使用能力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464150" y="2838488"/>
            <a:ext cx="3621505" cy="2678572"/>
            <a:chOff x="6474541" y="2932007"/>
            <a:chExt cx="3621505" cy="2678572"/>
          </a:xfrm>
        </p:grpSpPr>
        <p:sp>
          <p:nvSpPr>
            <p:cNvPr id="36" name="矩形 35"/>
            <p:cNvSpPr/>
            <p:nvPr/>
          </p:nvSpPr>
          <p:spPr>
            <a:xfrm>
              <a:off x="6474541" y="2932007"/>
              <a:ext cx="652187" cy="26785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任务目标的理解能力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7215087" y="2932008"/>
              <a:ext cx="652187" cy="267857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任务分解与执行能力</a:t>
              </a:r>
              <a:endPara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955633" y="2950152"/>
              <a:ext cx="652187" cy="26604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人际交往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能力</a:t>
              </a:r>
              <a:endPara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699746" y="2950153"/>
              <a:ext cx="652187" cy="26604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适应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&amp;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解决问题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能力</a:t>
              </a:r>
              <a:endPara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9443859" y="2950523"/>
              <a:ext cx="652187" cy="26600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学习与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创新能力</a:t>
              </a:r>
              <a:endPara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3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1101257"/>
  <p:tag name="MH_LIBRARY" val="GRAPHIC"/>
  <p:tag name="MH_TYPE" val="Other"/>
  <p:tag name="MH_ORDER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1101257"/>
  <p:tag name="MH_LIBRARY" val="GRAPHIC"/>
  <p:tag name="MH_TYPE" val="Other"/>
  <p:tag name="MH_ORDER" val="11"/>
</p:tagLst>
</file>

<file path=ppt/theme/theme1.xml><?xml version="1.0" encoding="utf-8"?>
<a:theme xmlns:a="http://schemas.openxmlformats.org/drawingml/2006/main" name="Lenovo 2015 Template">
  <a:themeElements>
    <a:clrScheme name="Lenovo">
      <a:dk1>
        <a:srgbClr val="000000"/>
      </a:dk1>
      <a:lt1>
        <a:sysClr val="window" lastClr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Lenovo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Lenovo 2015">
      <a:dk1>
        <a:sysClr val="windowText" lastClr="000000"/>
      </a:dk1>
      <a:lt1>
        <a:sysClr val="window" lastClr="FFFFFF"/>
      </a:lt1>
      <a:dk2>
        <a:srgbClr val="333333"/>
      </a:dk2>
      <a:lt2>
        <a:srgbClr val="F8F8F8"/>
      </a:lt2>
      <a:accent1>
        <a:srgbClr val="EE3124"/>
      </a:accent1>
      <a:accent2>
        <a:srgbClr val="F1C741"/>
      </a:accent2>
      <a:accent3>
        <a:srgbClr val="51B6E2"/>
      </a:accent3>
      <a:accent4>
        <a:srgbClr val="B32317"/>
      </a:accent4>
      <a:accent5>
        <a:srgbClr val="8D8F8E"/>
      </a:accent5>
      <a:accent6>
        <a:srgbClr val="CFCECA"/>
      </a:accent6>
      <a:hlink>
        <a:srgbClr val="2093C5"/>
      </a:hlink>
      <a:folHlink>
        <a:srgbClr val="2093C5"/>
      </a:folHlink>
    </a:clrScheme>
    <a:fontScheme name="Lenovo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novo 2015">
      <a:dk1>
        <a:sysClr val="windowText" lastClr="000000"/>
      </a:dk1>
      <a:lt1>
        <a:sysClr val="window" lastClr="FFFFFF"/>
      </a:lt1>
      <a:dk2>
        <a:srgbClr val="333333"/>
      </a:dk2>
      <a:lt2>
        <a:srgbClr val="F8F8F8"/>
      </a:lt2>
      <a:accent1>
        <a:srgbClr val="EE3124"/>
      </a:accent1>
      <a:accent2>
        <a:srgbClr val="F1C741"/>
      </a:accent2>
      <a:accent3>
        <a:srgbClr val="51B6E2"/>
      </a:accent3>
      <a:accent4>
        <a:srgbClr val="B32317"/>
      </a:accent4>
      <a:accent5>
        <a:srgbClr val="8D8F8E"/>
      </a:accent5>
      <a:accent6>
        <a:srgbClr val="CFCECA"/>
      </a:accent6>
      <a:hlink>
        <a:srgbClr val="2093C5"/>
      </a:hlink>
      <a:folHlink>
        <a:srgbClr val="2093C5"/>
      </a:folHlink>
    </a:clrScheme>
    <a:fontScheme name="Lenovo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d8e676d-736a-4a32-819a-2ea45dd577a4">17316133355-22-34</_dlc_DocId>
    <_dlc_DocIdUrl xmlns="fd8e676d-736a-4a32-819a-2ea45dd577a4">
      <Url>http://cowork.cn.lenovo.com/teams/prcbcmc/_layouts/15/DocIdRedir.aspx?ID=17316133355-22-34</Url>
      <Description>17316133355-22-34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63394A85B02F8C448D22457030BA7111" ma:contentTypeVersion="0" ma:contentTypeDescription="新建文档。" ma:contentTypeScope="" ma:versionID="b006e6c068fc914eda92037248d60a06">
  <xsd:schema xmlns:xsd="http://www.w3.org/2001/XMLSchema" xmlns:xs="http://www.w3.org/2001/XMLSchema" xmlns:p="http://schemas.microsoft.com/office/2006/metadata/properties" xmlns:ns2="fd8e676d-736a-4a32-819a-2ea45dd577a4" targetNamespace="http://schemas.microsoft.com/office/2006/metadata/properties" ma:root="true" ma:fieldsID="609efb120799f162c9ba6e857b9b937e" ns2:_="">
    <xsd:import namespace="fd8e676d-736a-4a32-819a-2ea45dd577a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e676d-736a-4a32-819a-2ea45dd577a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04161E7-D67C-49CD-ABF9-14343A59F5C3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fd8e676d-736a-4a32-819a-2ea45dd577a4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8695495-77C6-460C-90CA-68733C2169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8e676d-736a-4a32-819a-2ea45dd577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BB1A7E-3E59-474F-8230-BF2403F4E9F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2A01AB3-27E2-4338-ACE1-1F7602224D6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29171</TotalTime>
  <Words>1045</Words>
  <Application>Microsoft Office PowerPoint</Application>
  <PresentationFormat>自定义</PresentationFormat>
  <Paragraphs>183</Paragraphs>
  <Slides>19</Slides>
  <Notes>17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Lenovo 2015 Template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联想国际化为中国企业全球化勇于探索</vt:lpstr>
      <vt:lpstr>联想加强面向未来的变革突破：人工智能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Carol Hausmann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公司简介_CN</dc:title>
  <dc:creator>Lenovo</dc:creator>
  <cp:lastModifiedBy>XiangLinB Li</cp:lastModifiedBy>
  <cp:revision>1505</cp:revision>
  <cp:lastPrinted>2018-06-20T12:47:27Z</cp:lastPrinted>
  <dcterms:created xsi:type="dcterms:W3CDTF">2014-11-19T19:33:06Z</dcterms:created>
  <dcterms:modified xsi:type="dcterms:W3CDTF">2018-06-23T04:40:50Z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0x01010063394A85B02F8C448D22457030BA7111</vt:lpwstr>
  </property>
  <property fmtid="{D5CDD505-2E9C-101B-9397-08002B2CF9AE}" pid="3" name="_dlc_DocIdItemGuid">
    <vt:lpwstr>e7921534-863c-4cdd-ac17-b256f2964829</vt:lpwstr>
  </property>
</Properties>
</file>